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0" r:id="rId1"/>
    <p:sldMasterId id="2147483681" r:id="rId2"/>
  </p:sldMasterIdLst>
  <p:notesMasterIdLst>
    <p:notesMasterId r:id="rId69"/>
  </p:notesMasterIdLst>
  <p:handoutMasterIdLst>
    <p:handoutMasterId r:id="rId70"/>
  </p:handoutMasterIdLst>
  <p:sldIdLst>
    <p:sldId id="256" r:id="rId3"/>
    <p:sldId id="259" r:id="rId4"/>
    <p:sldId id="258" r:id="rId5"/>
    <p:sldId id="260" r:id="rId6"/>
    <p:sldId id="322" r:id="rId7"/>
    <p:sldId id="261" r:id="rId8"/>
    <p:sldId id="321" r:id="rId9"/>
    <p:sldId id="286" r:id="rId10"/>
    <p:sldId id="324" r:id="rId11"/>
    <p:sldId id="262" r:id="rId12"/>
    <p:sldId id="330" r:id="rId13"/>
    <p:sldId id="316" r:id="rId14"/>
    <p:sldId id="320" r:id="rId15"/>
    <p:sldId id="319" r:id="rId16"/>
    <p:sldId id="325" r:id="rId17"/>
    <p:sldId id="276" r:id="rId18"/>
    <p:sldId id="310" r:id="rId19"/>
    <p:sldId id="312" r:id="rId20"/>
    <p:sldId id="274" r:id="rId21"/>
    <p:sldId id="327" r:id="rId22"/>
    <p:sldId id="326" r:id="rId23"/>
    <p:sldId id="317" r:id="rId24"/>
    <p:sldId id="279" r:id="rId25"/>
    <p:sldId id="334" r:id="rId26"/>
    <p:sldId id="329" r:id="rId27"/>
    <p:sldId id="333" r:id="rId28"/>
    <p:sldId id="314" r:id="rId29"/>
    <p:sldId id="332" r:id="rId30"/>
    <p:sldId id="278" r:id="rId31"/>
    <p:sldId id="328" r:id="rId32"/>
    <p:sldId id="275" r:id="rId33"/>
    <p:sldId id="318" r:id="rId34"/>
    <p:sldId id="282" r:id="rId35"/>
    <p:sldId id="335" r:id="rId36"/>
    <p:sldId id="290" r:id="rId37"/>
    <p:sldId id="264" r:id="rId38"/>
    <p:sldId id="263" r:id="rId39"/>
    <p:sldId id="265" r:id="rId40"/>
    <p:sldId id="266" r:id="rId41"/>
    <p:sldId id="289" r:id="rId42"/>
    <p:sldId id="288" r:id="rId43"/>
    <p:sldId id="287" r:id="rId44"/>
    <p:sldId id="285" r:id="rId45"/>
    <p:sldId id="280" r:id="rId46"/>
    <p:sldId id="273" r:id="rId47"/>
    <p:sldId id="277" r:id="rId48"/>
    <p:sldId id="281" r:id="rId49"/>
    <p:sldId id="284" r:id="rId50"/>
    <p:sldId id="283" r:id="rId51"/>
    <p:sldId id="268" r:id="rId52"/>
    <p:sldId id="267" r:id="rId53"/>
    <p:sldId id="270" r:id="rId54"/>
    <p:sldId id="269" r:id="rId55"/>
    <p:sldId id="271" r:id="rId56"/>
    <p:sldId id="272" r:id="rId57"/>
    <p:sldId id="257" r:id="rId58"/>
    <p:sldId id="297" r:id="rId59"/>
    <p:sldId id="299" r:id="rId60"/>
    <p:sldId id="300" r:id="rId61"/>
    <p:sldId id="301" r:id="rId62"/>
    <p:sldId id="302" r:id="rId63"/>
    <p:sldId id="303" r:id="rId64"/>
    <p:sldId id="304" r:id="rId65"/>
    <p:sldId id="305" r:id="rId66"/>
    <p:sldId id="306" r:id="rId67"/>
    <p:sldId id="307" r:id="rId68"/>
  </p:sldIdLst>
  <p:sldSz cx="9144000" cy="5143500" type="screen16x9"/>
  <p:notesSz cx="6858000" cy="9144000"/>
  <p:embeddedFontLst>
    <p:embeddedFont>
      <p:font typeface="Amatic SC" panose="00000500000000000000" pitchFamily="2" charset="-79"/>
      <p:regular r:id="rId71"/>
      <p:bold r:id="rId72"/>
    </p:embeddedFont>
    <p:embeddedFont>
      <p:font typeface="Anaheim" panose="020B0604020202020204" charset="0"/>
      <p:regular r:id="rId73"/>
      <p:bold r:id="rId74"/>
    </p:embeddedFont>
    <p:embeddedFont>
      <p:font typeface="Consolas" panose="020B0609020204030204" pitchFamily="49" charset="0"/>
      <p:regular r:id="rId75"/>
      <p:bold r:id="rId76"/>
      <p:italic r:id="rId77"/>
      <p:boldItalic r:id="rId78"/>
    </p:embeddedFont>
    <p:embeddedFont>
      <p:font typeface="DM Sans" pitchFamily="2" charset="0"/>
      <p:regular r:id="rId79"/>
      <p:bold r:id="rId80"/>
      <p:italic r:id="rId81"/>
      <p:boldItalic r:id="rId82"/>
    </p:embeddedFont>
    <p:embeddedFont>
      <p:font typeface="Figtree" panose="020B0604020202020204" charset="0"/>
      <p:regular r:id="rId83"/>
      <p:bold r:id="rId84"/>
      <p:italic r:id="rId85"/>
      <p:boldItalic r:id="rId86"/>
    </p:embeddedFont>
    <p:embeddedFont>
      <p:font typeface="Nunito Light" pitchFamily="2" charset="0"/>
      <p:regular r:id="rId87"/>
      <p:italic r:id="rId88"/>
    </p:embeddedFont>
    <p:embeddedFont>
      <p:font typeface="Open Sans Light" panose="020B0306030504020204" pitchFamily="34" charset="0"/>
      <p:regular r:id="rId89"/>
      <p:italic r:id="rId90"/>
    </p:embeddedFont>
    <p:embeddedFont>
      <p:font typeface="Proxima Nova" panose="020B0604020202020204" charset="0"/>
      <p:regular r:id="rId91"/>
      <p:bold r:id="rId92"/>
      <p:italic r:id="rId93"/>
      <p:boldItalic r:id="rId94"/>
    </p:embeddedFont>
    <p:embeddedFont>
      <p:font typeface="Proxima Nova Semibold" panose="020B0604020202020204" charset="0"/>
      <p:regular r:id="rId95"/>
      <p:bold r:id="rId96"/>
      <p:boldItalic r:id="rId97"/>
    </p:embeddedFont>
    <p:embeddedFont>
      <p:font typeface="PT Sans" panose="020B0503020203020204" pitchFamily="34" charset="0"/>
      <p:regular r:id="rId98"/>
      <p:bold r:id="rId99"/>
      <p:italic r:id="rId100"/>
      <p:boldItalic r:id="rId101"/>
    </p:embeddedFont>
    <p:embeddedFont>
      <p:font typeface="Roboto Medium" panose="02000000000000000000" pitchFamily="2" charset="0"/>
      <p:regular r:id="rId102"/>
      <p:bold r:id="rId103"/>
      <p:italic r:id="rId104"/>
      <p:boldItalic r:id="rId105"/>
    </p:embeddedFont>
    <p:embeddedFont>
      <p:font typeface="Sarabun" panose="020B0604020202020204" charset="-34"/>
      <p:regular r:id="rId106"/>
      <p:bold r:id="rId107"/>
      <p:italic r:id="rId108"/>
      <p:boldItalic r:id="rId10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FF"/>
    <a:srgbClr val="CD9CD0"/>
    <a:srgbClr val="2F2F2F"/>
    <a:srgbClr val="171717"/>
    <a:srgbClr val="000000"/>
    <a:srgbClr val="9CCAE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557CEAF-83FD-46CB-B0EB-F6EF4438A6C8}">
  <a:tblStyle styleId="{6557CEAF-83FD-46CB-B0EB-F6EF4438A6C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283561A3-0588-4F3A-89F7-A6447FD4BA84}"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745" autoAdjust="0"/>
    <p:restoredTop sz="68803" autoAdjust="0"/>
  </p:normalViewPr>
  <p:slideViewPr>
    <p:cSldViewPr snapToGrid="0">
      <p:cViewPr varScale="1">
        <p:scale>
          <a:sx n="140" d="100"/>
          <a:sy n="140" d="100"/>
        </p:scale>
        <p:origin x="198" y="108"/>
      </p:cViewPr>
      <p:guideLst/>
    </p:cSldViewPr>
  </p:slideViewPr>
  <p:outlineViewPr>
    <p:cViewPr>
      <p:scale>
        <a:sx n="33" d="100"/>
        <a:sy n="33" d="100"/>
      </p:scale>
      <p:origin x="0" y="-36"/>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121" d="100"/>
          <a:sy n="121" d="100"/>
        </p:scale>
        <p:origin x="6804" y="96"/>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font" Target="fonts/font14.fntdata"/><Relationship Id="rId89" Type="http://schemas.openxmlformats.org/officeDocument/2006/relationships/font" Target="fonts/font19.fntdata"/><Relationship Id="rId112" Type="http://schemas.openxmlformats.org/officeDocument/2006/relationships/theme" Target="theme/theme1.xml"/><Relationship Id="rId16" Type="http://schemas.openxmlformats.org/officeDocument/2006/relationships/slide" Target="slides/slide14.xml"/><Relationship Id="rId107" Type="http://schemas.openxmlformats.org/officeDocument/2006/relationships/font" Target="fonts/font37.fntdata"/><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font" Target="fonts/font4.fntdata"/><Relationship Id="rId79" Type="http://schemas.openxmlformats.org/officeDocument/2006/relationships/font" Target="fonts/font9.fntdata"/><Relationship Id="rId102" Type="http://schemas.openxmlformats.org/officeDocument/2006/relationships/font" Target="fonts/font32.fntdata"/><Relationship Id="rId5" Type="http://schemas.openxmlformats.org/officeDocument/2006/relationships/slide" Target="slides/slide3.xml"/><Relationship Id="rId90" Type="http://schemas.openxmlformats.org/officeDocument/2006/relationships/font" Target="fonts/font20.fntdata"/><Relationship Id="rId95" Type="http://schemas.openxmlformats.org/officeDocument/2006/relationships/font" Target="fonts/font25.fntdata"/><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notesMaster" Target="notesMasters/notesMaster1.xml"/><Relationship Id="rId113" Type="http://schemas.openxmlformats.org/officeDocument/2006/relationships/tableStyles" Target="tableStyles.xml"/><Relationship Id="rId80" Type="http://schemas.openxmlformats.org/officeDocument/2006/relationships/font" Target="fonts/font10.fntdata"/><Relationship Id="rId85" Type="http://schemas.openxmlformats.org/officeDocument/2006/relationships/font" Target="fonts/font15.fntdata"/><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font" Target="fonts/font33.fntdata"/><Relationship Id="rId108" Type="http://schemas.openxmlformats.org/officeDocument/2006/relationships/font" Target="fonts/font38.fntdata"/><Relationship Id="rId54" Type="http://schemas.openxmlformats.org/officeDocument/2006/relationships/slide" Target="slides/slide52.xml"/><Relationship Id="rId70" Type="http://schemas.openxmlformats.org/officeDocument/2006/relationships/handoutMaster" Target="handoutMasters/handoutMaster1.xml"/><Relationship Id="rId75" Type="http://schemas.openxmlformats.org/officeDocument/2006/relationships/font" Target="fonts/font5.fntdata"/><Relationship Id="rId91" Type="http://schemas.openxmlformats.org/officeDocument/2006/relationships/font" Target="fonts/font21.fntdata"/><Relationship Id="rId96" Type="http://schemas.openxmlformats.org/officeDocument/2006/relationships/font" Target="fonts/font26.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6" Type="http://schemas.openxmlformats.org/officeDocument/2006/relationships/font" Target="fonts/font36.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font" Target="fonts/font3.fntdata"/><Relationship Id="rId78" Type="http://schemas.openxmlformats.org/officeDocument/2006/relationships/font" Target="fonts/font8.fntdata"/><Relationship Id="rId81" Type="http://schemas.openxmlformats.org/officeDocument/2006/relationships/font" Target="fonts/font11.fntdata"/><Relationship Id="rId86" Type="http://schemas.openxmlformats.org/officeDocument/2006/relationships/font" Target="fonts/font16.fntdata"/><Relationship Id="rId94" Type="http://schemas.openxmlformats.org/officeDocument/2006/relationships/font" Target="fonts/font24.fntdata"/><Relationship Id="rId99" Type="http://schemas.openxmlformats.org/officeDocument/2006/relationships/font" Target="fonts/font29.fntdata"/><Relationship Id="rId101" Type="http://schemas.openxmlformats.org/officeDocument/2006/relationships/font" Target="fonts/font31.fntdata"/><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font" Target="fonts/font39.fntdata"/><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font" Target="fonts/font6.fntdata"/><Relationship Id="rId97" Type="http://schemas.openxmlformats.org/officeDocument/2006/relationships/font" Target="fonts/font27.fntdata"/><Relationship Id="rId104" Type="http://schemas.openxmlformats.org/officeDocument/2006/relationships/font" Target="fonts/font34.fntdata"/><Relationship Id="rId7" Type="http://schemas.openxmlformats.org/officeDocument/2006/relationships/slide" Target="slides/slide5.xml"/><Relationship Id="rId71" Type="http://schemas.openxmlformats.org/officeDocument/2006/relationships/font" Target="fonts/font1.fntdata"/><Relationship Id="rId92" Type="http://schemas.openxmlformats.org/officeDocument/2006/relationships/font" Target="fonts/font22.fntdata"/><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font" Target="fonts/font17.fntdata"/><Relationship Id="rId110" Type="http://schemas.openxmlformats.org/officeDocument/2006/relationships/presProps" Target="presProps.xml"/><Relationship Id="rId61" Type="http://schemas.openxmlformats.org/officeDocument/2006/relationships/slide" Target="slides/slide59.xml"/><Relationship Id="rId82" Type="http://schemas.openxmlformats.org/officeDocument/2006/relationships/font" Target="fonts/font12.fntdata"/><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font" Target="fonts/font7.fntdata"/><Relationship Id="rId100" Type="http://schemas.openxmlformats.org/officeDocument/2006/relationships/font" Target="fonts/font30.fntdata"/><Relationship Id="rId105" Type="http://schemas.openxmlformats.org/officeDocument/2006/relationships/font" Target="fonts/font35.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font" Target="fonts/font2.fntdata"/><Relationship Id="rId93" Type="http://schemas.openxmlformats.org/officeDocument/2006/relationships/font" Target="fonts/font23.fntdata"/><Relationship Id="rId98" Type="http://schemas.openxmlformats.org/officeDocument/2006/relationships/font" Target="fonts/font28.fntdata"/><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font" Target="fonts/font13.fntdata"/><Relationship Id="rId88" Type="http://schemas.openxmlformats.org/officeDocument/2006/relationships/font" Target="fonts/font18.fntdata"/><Relationship Id="rId111"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E9D682F-7C92-1C26-6F8D-1F1DA893C70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a:extLst>
              <a:ext uri="{FF2B5EF4-FFF2-40B4-BE49-F238E27FC236}">
                <a16:creationId xmlns:a16="http://schemas.microsoft.com/office/drawing/2014/main" id="{B0A444AC-3087-E7AF-F45F-69D0224FD99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753F06C-8D7B-41E2-8242-C18A8BF69B42}" type="datetimeFigureOut">
              <a:rPr lang="en-AU" smtClean="0"/>
              <a:t>4/08/2024</a:t>
            </a:fld>
            <a:endParaRPr lang="en-AU"/>
          </a:p>
        </p:txBody>
      </p:sp>
      <p:sp>
        <p:nvSpPr>
          <p:cNvPr id="4" name="Footer Placeholder 3">
            <a:extLst>
              <a:ext uri="{FF2B5EF4-FFF2-40B4-BE49-F238E27FC236}">
                <a16:creationId xmlns:a16="http://schemas.microsoft.com/office/drawing/2014/main" id="{C66D349F-0E22-2D1D-8133-656429C6808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5" name="Slide Number Placeholder 4">
            <a:extLst>
              <a:ext uri="{FF2B5EF4-FFF2-40B4-BE49-F238E27FC236}">
                <a16:creationId xmlns:a16="http://schemas.microsoft.com/office/drawing/2014/main" id="{A3821D95-44B0-BE2F-C770-A7827FAC51E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9671E82-C7CD-47A8-B6EB-FFE66FF2FAD6}" type="slidenum">
              <a:rPr lang="en-AU" smtClean="0"/>
              <a:t>‹#›</a:t>
            </a:fld>
            <a:endParaRPr lang="en-AU"/>
          </a:p>
        </p:txBody>
      </p:sp>
    </p:spTree>
    <p:extLst>
      <p:ext uri="{BB962C8B-B14F-4D97-AF65-F5344CB8AC3E}">
        <p14:creationId xmlns:p14="http://schemas.microsoft.com/office/powerpoint/2010/main" val="104317615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4"/>
        <p:cNvGrpSpPr/>
        <p:nvPr/>
      </p:nvGrpSpPr>
      <p:grpSpPr>
        <a:xfrm>
          <a:off x="0" y="0"/>
          <a:ext cx="0" cy="0"/>
          <a:chOff x="0" y="0"/>
          <a:chExt cx="0" cy="0"/>
        </a:xfrm>
      </p:grpSpPr>
      <p:sp>
        <p:nvSpPr>
          <p:cNvPr id="625" name="Google Shape;625;g54dda1946d_4_26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6" name="Google Shape;626;g54dda1946d_4_26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121324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Google Shape;465;g54dda1946d_4_27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6" name="Google Shape;466;g54dda1946d_4_27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17219660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 name="Google Shape;298;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31510362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32553915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2"/>
        <p:cNvGrpSpPr/>
        <p:nvPr/>
      </p:nvGrpSpPr>
      <p:grpSpPr>
        <a:xfrm>
          <a:off x="0" y="0"/>
          <a:ext cx="0" cy="0"/>
          <a:chOff x="0" y="0"/>
          <a:chExt cx="0" cy="0"/>
        </a:xfrm>
      </p:grpSpPr>
      <p:sp>
        <p:nvSpPr>
          <p:cNvPr id="703" name="Google Shape;703;gd5260bdd85_0_3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4" name="Google Shape;704;gd5260bdd85_0_3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3286045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Google Shape;518;g54dda1946d_4_27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9" name="Google Shape;519;g54dda1946d_4_27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1"/>
        <p:cNvGrpSpPr/>
        <p:nvPr/>
      </p:nvGrpSpPr>
      <p:grpSpPr>
        <a:xfrm>
          <a:off x="0" y="0"/>
          <a:ext cx="0" cy="0"/>
          <a:chOff x="0" y="0"/>
          <a:chExt cx="0" cy="0"/>
        </a:xfrm>
      </p:grpSpPr>
      <p:sp>
        <p:nvSpPr>
          <p:cNvPr id="782" name="Google Shape;782;g29e673753c8_0_175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3" name="Google Shape;783;g29e673753c8_0_175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27511741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r>
              <a:rPr lang="en-US" dirty="0"/>
              <a:t>WHATS AN IDE</a:t>
            </a:r>
          </a:p>
          <a:p>
            <a:pPr marL="0" lvl="0" indent="0" algn="l" rtl="0">
              <a:spcBef>
                <a:spcPts val="0"/>
              </a:spcBef>
              <a:spcAft>
                <a:spcPts val="0"/>
              </a:spcAft>
              <a:buNone/>
            </a:pPr>
            <a:r>
              <a:rPr lang="en-US" dirty="0"/>
              <a:t>- integrated development environment, what it good for</a:t>
            </a:r>
          </a:p>
          <a:p>
            <a:pPr marL="0" lvl="0" indent="0" algn="l" rtl="0">
              <a:spcBef>
                <a:spcPts val="0"/>
              </a:spcBef>
              <a:spcAft>
                <a:spcPts val="0"/>
              </a:spcAft>
              <a:buNone/>
            </a:pPr>
            <a:r>
              <a:rPr lang="en-US" dirty="0"/>
              <a:t>- file explorer/manager, many files open at once</a:t>
            </a:r>
          </a:p>
          <a:p>
            <a:pPr marL="0" lvl="0" indent="0" algn="l" rtl="0">
              <a:spcBef>
                <a:spcPts val="0"/>
              </a:spcBef>
              <a:spcAft>
                <a:spcPts val="0"/>
              </a:spcAft>
              <a:buNone/>
            </a:pPr>
            <a:r>
              <a:rPr lang="en-US" dirty="0"/>
              <a:t>- terminal, execution, debugging</a:t>
            </a:r>
          </a:p>
          <a:p>
            <a:pPr marL="0" lvl="0" indent="0" algn="l" rtl="0">
              <a:spcBef>
                <a:spcPts val="0"/>
              </a:spcBef>
              <a:spcAft>
                <a:spcPts val="0"/>
              </a:spcAft>
              <a:buNone/>
            </a:pPr>
            <a:r>
              <a:rPr lang="en-US" dirty="0"/>
              <a:t>- extensions/remote access/testing and debugging</a:t>
            </a:r>
          </a:p>
          <a:p>
            <a:pPr marL="0" lvl="0" indent="0" algn="l" rtl="0">
              <a:spcBef>
                <a:spcPts val="0"/>
              </a:spcBef>
              <a:spcAft>
                <a:spcPts val="0"/>
              </a:spcAft>
              <a:buNone/>
            </a:pPr>
            <a:r>
              <a:rPr lang="en-US" dirty="0"/>
              <a:t>- language and feature support (</a:t>
            </a:r>
            <a:r>
              <a:rPr lang="en-US" dirty="0" err="1"/>
              <a:t>virutal</a:t>
            </a:r>
            <a:r>
              <a:rPr lang="en-US" dirty="0"/>
              <a:t> environments)</a:t>
            </a:r>
          </a:p>
          <a:p>
            <a:pPr marL="0" lvl="0" indent="0" algn="l" rtl="0">
              <a:spcBef>
                <a:spcPts val="0"/>
              </a:spcBef>
              <a:spcAft>
                <a:spcPts val="0"/>
              </a:spcAft>
              <a:buNone/>
            </a:pPr>
            <a:r>
              <a:rPr lang="en-US" dirty="0"/>
              <a:t>- recommended extensions for web development - </a:t>
            </a:r>
            <a:r>
              <a:rPr lang="en-US" dirty="0" err="1"/>
              <a:t>thunderclient</a:t>
            </a:r>
            <a:r>
              <a:rPr lang="en-US" dirty="0"/>
              <a:t> (replaces postman), remote explorer (ssh)</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COMPARISON</a:t>
            </a:r>
          </a:p>
          <a:p>
            <a:pPr marL="0" lvl="0" indent="0" algn="l" rtl="0">
              <a:spcBef>
                <a:spcPts val="0"/>
              </a:spcBef>
              <a:spcAft>
                <a:spcPts val="0"/>
              </a:spcAft>
              <a:buNone/>
            </a:pPr>
            <a:r>
              <a:rPr lang="en-US" dirty="0"/>
              <a:t>- why use </a:t>
            </a:r>
            <a:r>
              <a:rPr lang="en-US" dirty="0" err="1"/>
              <a:t>vscode</a:t>
            </a:r>
            <a:r>
              <a:rPr lang="en-US" dirty="0"/>
              <a:t> or alternatives</a:t>
            </a:r>
          </a:p>
          <a:p>
            <a:pPr marL="0" lvl="0" indent="0" algn="l" rtl="0">
              <a:spcBef>
                <a:spcPts val="0"/>
              </a:spcBef>
              <a:spcAft>
                <a:spcPts val="0"/>
              </a:spcAft>
              <a:buNone/>
            </a:pPr>
            <a:r>
              <a:rPr lang="en-US" dirty="0"/>
              <a:t>- cloud native ide's (AWS Cloud9) and additional </a:t>
            </a:r>
            <a:r>
              <a:rPr lang="en-US" dirty="0" err="1"/>
              <a:t>intergration</a:t>
            </a: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USING GITHUB</a:t>
            </a:r>
          </a:p>
          <a:p>
            <a:pPr marL="0" lvl="0" indent="0" algn="l" rtl="0">
              <a:spcBef>
                <a:spcPts val="0"/>
              </a:spcBef>
              <a:spcAft>
                <a:spcPts val="0"/>
              </a:spcAft>
              <a:buNone/>
            </a:pPr>
            <a:r>
              <a:rPr lang="en-US" dirty="0"/>
              <a:t>- git in general</a:t>
            </a:r>
          </a:p>
          <a:p>
            <a:pPr marL="0" lvl="0" indent="0" algn="l" rtl="0">
              <a:spcBef>
                <a:spcPts val="0"/>
              </a:spcBef>
              <a:spcAft>
                <a:spcPts val="0"/>
              </a:spcAft>
              <a:buNone/>
            </a:pPr>
            <a:r>
              <a:rPr lang="en-US" dirty="0"/>
              <a:t>- version control/rollback/branches &amp; forks</a:t>
            </a:r>
          </a:p>
          <a:p>
            <a:pPr marL="0" lvl="0" indent="0" algn="l" rtl="0">
              <a:spcBef>
                <a:spcPts val="0"/>
              </a:spcBef>
              <a:spcAft>
                <a:spcPts val="0"/>
              </a:spcAft>
              <a:buNone/>
            </a:pPr>
            <a:r>
              <a:rPr lang="en-US" dirty="0"/>
              <a:t>- easily clone project and update the repo from any location/machine</a:t>
            </a:r>
          </a:p>
          <a:p>
            <a:pPr marL="0" lvl="0" indent="0" algn="l" rtl="0">
              <a:spcBef>
                <a:spcPts val="0"/>
              </a:spcBef>
              <a:spcAft>
                <a:spcPts val="0"/>
              </a:spcAft>
              <a:buNone/>
            </a:pPr>
            <a:r>
              <a:rPr lang="en-US" dirty="0"/>
              <a:t>- it can be any directory (creates a hidden file that is used to connect and compare to the repo)</a:t>
            </a:r>
          </a:p>
          <a:p>
            <a:pPr marL="0" lvl="0" indent="0" algn="l" rtl="0">
              <a:spcBef>
                <a:spcPts val="0"/>
              </a:spcBef>
              <a:spcAft>
                <a:spcPts val="0"/>
              </a:spcAft>
              <a:buNone/>
            </a:pPr>
            <a:r>
              <a:rPr lang="en-US" dirty="0"/>
              <a:t>- using python virtual environments to isolate all project dependencies</a:t>
            </a:r>
            <a:endParaRPr dirty="0"/>
          </a:p>
        </p:txBody>
      </p:sp>
    </p:spTree>
    <p:extLst>
      <p:ext uri="{BB962C8B-B14F-4D97-AF65-F5344CB8AC3E}">
        <p14:creationId xmlns:p14="http://schemas.microsoft.com/office/powerpoint/2010/main" val="18052429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p:cNvGrpSpPr/>
        <p:nvPr/>
      </p:nvGrpSpPr>
      <p:grpSpPr>
        <a:xfrm>
          <a:off x="0" y="0"/>
          <a:ext cx="0" cy="0"/>
          <a:chOff x="0" y="0"/>
          <a:chExt cx="0" cy="0"/>
        </a:xfrm>
      </p:grpSpPr>
      <p:sp>
        <p:nvSpPr>
          <p:cNvPr id="496" name="Google Shape;496;g54dda1946d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7" name="Google Shape;497;g54dda1946d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AU" dirty="0"/>
          </a:p>
          <a:p>
            <a:pPr marL="0" lvl="0" indent="0" algn="l" rtl="0">
              <a:spcBef>
                <a:spcPts val="0"/>
              </a:spcBef>
              <a:spcAft>
                <a:spcPts val="0"/>
              </a:spcAft>
              <a:buNone/>
            </a:pPr>
            <a:endParaRPr lang="en-AU"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54dda1946d_6_2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 name="Google Shape;283;g54dda1946d_6_2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3"/>
        <p:cNvGrpSpPr/>
        <p:nvPr/>
      </p:nvGrpSpPr>
      <p:grpSpPr>
        <a:xfrm>
          <a:off x="0" y="0"/>
          <a:ext cx="0" cy="0"/>
          <a:chOff x="0" y="0"/>
          <a:chExt cx="0" cy="0"/>
        </a:xfrm>
      </p:grpSpPr>
      <p:sp>
        <p:nvSpPr>
          <p:cNvPr id="714" name="Google Shape;714;g29e673753c8_0_174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5" name="Google Shape;715;g29e673753c8_0_174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21807081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9"/>
        <p:cNvGrpSpPr/>
        <p:nvPr/>
      </p:nvGrpSpPr>
      <p:grpSpPr>
        <a:xfrm>
          <a:off x="0" y="0"/>
          <a:ext cx="0" cy="0"/>
          <a:chOff x="0" y="0"/>
          <a:chExt cx="0" cy="0"/>
        </a:xfrm>
      </p:grpSpPr>
      <p:sp>
        <p:nvSpPr>
          <p:cNvPr id="840" name="Google Shape;840;g29e673753c8_0_181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1" name="Google Shape;841;g29e673753c8_0_18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15749507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Google Shape;465;g54dda1946d_4_27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6" name="Google Shape;466;g54dda1946d_4_27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12934640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8"/>
        <p:cNvGrpSpPr/>
        <p:nvPr/>
      </p:nvGrpSpPr>
      <p:grpSpPr>
        <a:xfrm>
          <a:off x="0" y="0"/>
          <a:ext cx="0" cy="0"/>
          <a:chOff x="0" y="0"/>
          <a:chExt cx="0" cy="0"/>
        </a:xfrm>
      </p:grpSpPr>
      <p:sp>
        <p:nvSpPr>
          <p:cNvPr id="589" name="Google Shape;589;g54dda1946d_4_26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0" name="Google Shape;590;g54dda1946d_4_26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1"/>
        <p:cNvGrpSpPr/>
        <p:nvPr/>
      </p:nvGrpSpPr>
      <p:grpSpPr>
        <a:xfrm>
          <a:off x="0" y="0"/>
          <a:ext cx="0" cy="0"/>
          <a:chOff x="0" y="0"/>
          <a:chExt cx="0" cy="0"/>
        </a:xfrm>
      </p:grpSpPr>
      <p:sp>
        <p:nvSpPr>
          <p:cNvPr id="822" name="Google Shape;822;g29e673753c8_0_177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3" name="Google Shape;823;g29e673753c8_0_177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263910657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 name="Google Shape;298;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169256451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d5260bdd85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 name="Google Shape;363;gd5260bdd85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134541452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r>
              <a:rPr lang="en-US" dirty="0"/>
              <a:t>API CONSIDERATIONS</a:t>
            </a:r>
          </a:p>
          <a:p>
            <a:pPr marL="0" lvl="0" indent="0" algn="l" rtl="0">
              <a:spcBef>
                <a:spcPts val="0"/>
              </a:spcBef>
              <a:spcAft>
                <a:spcPts val="0"/>
              </a:spcAft>
              <a:buNone/>
            </a:pPr>
            <a:r>
              <a:rPr lang="en-US" dirty="0"/>
              <a:t>- documentation with Swagger</a:t>
            </a:r>
          </a:p>
          <a:p>
            <a:pPr marL="0" lvl="0" indent="0" algn="l" rtl="0">
              <a:spcBef>
                <a:spcPts val="0"/>
              </a:spcBef>
              <a:spcAft>
                <a:spcPts val="0"/>
              </a:spcAft>
              <a:buNone/>
            </a:pPr>
            <a:r>
              <a:rPr lang="en-US" dirty="0"/>
              <a:t>- testing with postman/</a:t>
            </a:r>
            <a:r>
              <a:rPr lang="en-US" dirty="0" err="1"/>
              <a:t>thunderclient</a:t>
            </a:r>
            <a:endParaRPr lang="en-US" dirty="0"/>
          </a:p>
          <a:p>
            <a:pPr marL="0" lvl="0" indent="0" algn="l" rtl="0">
              <a:spcBef>
                <a:spcPts val="0"/>
              </a:spcBef>
              <a:spcAft>
                <a:spcPts val="0"/>
              </a:spcAft>
              <a:buNone/>
            </a:pPr>
            <a:r>
              <a:rPr lang="en-US" dirty="0"/>
              <a:t>- CORS cross origin resource sharing</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63370441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8"/>
        <p:cNvGrpSpPr/>
        <p:nvPr/>
      </p:nvGrpSpPr>
      <p:grpSpPr>
        <a:xfrm>
          <a:off x="0" y="0"/>
          <a:ext cx="0" cy="0"/>
          <a:chOff x="0" y="0"/>
          <a:chExt cx="0" cy="0"/>
        </a:xfrm>
      </p:grpSpPr>
      <p:sp>
        <p:nvSpPr>
          <p:cNvPr id="889" name="Google Shape;889;g29e673753c8_0_183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0" name="Google Shape;890;g29e673753c8_0_183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en-US" b="1" dirty="0"/>
              <a:t>Defining an API</a:t>
            </a:r>
          </a:p>
          <a:p>
            <a:pPr marL="158750" indent="0">
              <a:buNone/>
            </a:pPr>
            <a:r>
              <a:rPr lang="en-US" dirty="0"/>
              <a:t>An API (Application Programming Interface) is a collection of endpoints or routes through which clients can interact with your application. These endpoints are typically defined by URL patterns and handled by corresponding </a:t>
            </a:r>
            <a:r>
              <a:rPr lang="en-US"/>
              <a:t>views.</a:t>
            </a:r>
            <a:endParaRPr lang="en-US" dirty="0"/>
          </a:p>
          <a:p>
            <a:pPr marL="0" lvl="0" indent="0" algn="l" rtl="0">
              <a:spcBef>
                <a:spcPts val="0"/>
              </a:spcBef>
              <a:spcAft>
                <a:spcPts val="0"/>
              </a:spcAft>
              <a:buNone/>
            </a:pPr>
            <a:r>
              <a:rPr lang="en-US" dirty="0"/>
              <a:t>In this case, the "API" of your application is the entire set of endpoints defined in urls.py. Each endpoint provides a specific piece of functionality, such as listing items, retrieving user details, etc. Together, these endpoints form a cohesive interface through which clients can interact with your application.</a:t>
            </a:r>
            <a:endParaRPr dirty="0"/>
          </a:p>
        </p:txBody>
      </p:sp>
    </p:spTree>
    <p:extLst>
      <p:ext uri="{BB962C8B-B14F-4D97-AF65-F5344CB8AC3E}">
        <p14:creationId xmlns:p14="http://schemas.microsoft.com/office/powerpoint/2010/main" val="227265996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
        <p:cNvGrpSpPr/>
        <p:nvPr/>
      </p:nvGrpSpPr>
      <p:grpSpPr>
        <a:xfrm>
          <a:off x="0" y="0"/>
          <a:ext cx="0" cy="0"/>
          <a:chOff x="0" y="0"/>
          <a:chExt cx="0" cy="0"/>
        </a:xfrm>
      </p:grpSpPr>
      <p:sp>
        <p:nvSpPr>
          <p:cNvPr id="545" name="Google Shape;545;g54dda1946d_4_27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6" name="Google Shape;546;g54dda1946d_4_27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lang="en-US" sz="1200" i="1" dirty="0">
              <a:solidFill>
                <a:srgbClr val="595959"/>
              </a:solidFill>
              <a:latin typeface="Anaheim"/>
              <a:ea typeface="Anaheim"/>
              <a:cs typeface="Anaheim"/>
              <a:sym typeface="Anaheim"/>
            </a:endParaRPr>
          </a:p>
          <a:p>
            <a:pPr marL="0" lvl="0" indent="0" algn="l" rtl="0">
              <a:spcBef>
                <a:spcPts val="0"/>
              </a:spcBef>
              <a:spcAft>
                <a:spcPts val="0"/>
              </a:spcAft>
              <a:buClr>
                <a:schemeClr val="dk1"/>
              </a:buClr>
              <a:buSzPts val="1100"/>
              <a:buFont typeface="Arial"/>
              <a:buNone/>
            </a:pPr>
            <a:endParaRPr sz="1200" i="1" dirty="0">
              <a:solidFill>
                <a:srgbClr val="595959"/>
              </a:solidFill>
              <a:latin typeface="Anaheim"/>
              <a:ea typeface="Anaheim"/>
              <a:cs typeface="Anaheim"/>
              <a:sym typeface="Anaheim"/>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p:cNvGrpSpPr/>
        <p:nvPr/>
      </p:nvGrpSpPr>
      <p:grpSpPr>
        <a:xfrm>
          <a:off x="0" y="0"/>
          <a:ext cx="0" cy="0"/>
          <a:chOff x="0" y="0"/>
          <a:chExt cx="0" cy="0"/>
        </a:xfrm>
      </p:grpSpPr>
      <p:sp>
        <p:nvSpPr>
          <p:cNvPr id="496" name="Google Shape;496;g54dda1946d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7" name="Google Shape;497;g54dda1946d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AU" dirty="0"/>
          </a:p>
          <a:p>
            <a:pPr marL="0" lvl="0" indent="0" algn="l" rtl="0">
              <a:spcBef>
                <a:spcPts val="0"/>
              </a:spcBef>
              <a:spcAft>
                <a:spcPts val="0"/>
              </a:spcAft>
              <a:buNone/>
            </a:pPr>
            <a:endParaRPr lang="en-AU" dirty="0"/>
          </a:p>
          <a:p>
            <a:pPr marL="0" lvl="0" indent="0" algn="l" rtl="0">
              <a:spcBef>
                <a:spcPts val="0"/>
              </a:spcBef>
              <a:spcAft>
                <a:spcPts val="0"/>
              </a:spcAft>
              <a:buNone/>
            </a:pPr>
            <a:endParaRPr lang="en-AU" dirty="0"/>
          </a:p>
          <a:p>
            <a:pPr marL="0" lvl="0" indent="0" algn="l" rtl="0">
              <a:spcBef>
                <a:spcPts val="0"/>
              </a:spcBef>
              <a:spcAft>
                <a:spcPts val="0"/>
              </a:spcAft>
              <a:buNone/>
            </a:pPr>
            <a:endParaRPr lang="en-AU" dirty="0"/>
          </a:p>
          <a:p>
            <a:pPr marL="0" lvl="0" indent="0" algn="l" rtl="0">
              <a:spcBef>
                <a:spcPts val="0"/>
              </a:spcBef>
              <a:spcAft>
                <a:spcPts val="0"/>
              </a:spcAft>
              <a:buNone/>
            </a:pPr>
            <a:endParaRPr lang="en-AU"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421283842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g54dda1946d_4_27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9" name="Google Shape;509;g54dda1946d_4_27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Google Shape;465;g54dda1946d_4_27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6" name="Google Shape;466;g54dda1946d_4_27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r>
              <a:rPr lang="en-US" dirty="0"/>
              <a:t>INTRO TO LEARNER LABS AND WHAT THEY COVER</a:t>
            </a:r>
          </a:p>
          <a:p>
            <a:pPr marL="171450" lvl="0" indent="-171450" algn="l" rtl="0">
              <a:spcBef>
                <a:spcPts val="0"/>
              </a:spcBef>
              <a:spcAft>
                <a:spcPts val="0"/>
              </a:spcAft>
              <a:buFontTx/>
              <a:buChar char="-"/>
            </a:pPr>
            <a:r>
              <a:rPr lang="en-US" dirty="0"/>
              <a:t>Links</a:t>
            </a:r>
          </a:p>
          <a:p>
            <a:pPr marL="171450" lvl="0" indent="-171450" algn="l" rtl="0">
              <a:spcBef>
                <a:spcPts val="0"/>
              </a:spcBef>
              <a:spcAft>
                <a:spcPts val="0"/>
              </a:spcAft>
              <a:buFontTx/>
              <a:buChar char="-"/>
            </a:pPr>
            <a:r>
              <a:rPr lang="en-US" dirty="0"/>
              <a:t>Assumed knowledge – basic </a:t>
            </a:r>
            <a:r>
              <a:rPr lang="en-US" dirty="0" err="1"/>
              <a:t>github</a:t>
            </a:r>
            <a:r>
              <a:rPr lang="en-US" dirty="0"/>
              <a:t>/auth connections</a:t>
            </a:r>
          </a:p>
          <a:p>
            <a:pPr marL="171450" lvl="0" indent="-171450" algn="l" rtl="0">
              <a:spcBef>
                <a:spcPts val="0"/>
              </a:spcBef>
              <a:spcAft>
                <a:spcPts val="0"/>
              </a:spcAft>
              <a:buFontTx/>
              <a:buChar char="-"/>
            </a:pPr>
            <a:r>
              <a:rPr lang="en-US" dirty="0"/>
              <a:t>What they don’t cover – front end frameworks, security, authentication</a:t>
            </a:r>
            <a:r>
              <a:rPr lang="en-US"/>
              <a:t>/token</a:t>
            </a:r>
            <a:r>
              <a:rPr lang="en-US" dirty="0"/>
              <a:t>s</a:t>
            </a:r>
            <a:endParaRPr lang="en-US"/>
          </a:p>
        </p:txBody>
      </p:sp>
    </p:spTree>
    <p:extLst>
      <p:ext uri="{BB962C8B-B14F-4D97-AF65-F5344CB8AC3E}">
        <p14:creationId xmlns:p14="http://schemas.microsoft.com/office/powerpoint/2010/main" val="80158760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9"/>
        <p:cNvGrpSpPr/>
        <p:nvPr/>
      </p:nvGrpSpPr>
      <p:grpSpPr>
        <a:xfrm>
          <a:off x="0" y="0"/>
          <a:ext cx="0" cy="0"/>
          <a:chOff x="0" y="0"/>
          <a:chExt cx="0" cy="0"/>
        </a:xfrm>
      </p:grpSpPr>
      <p:sp>
        <p:nvSpPr>
          <p:cNvPr id="640" name="Google Shape;640;g29e673753c8_0_178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1" name="Google Shape;641;g29e673753c8_0_178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Google Shape;518;g54dda1946d_4_27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9" name="Google Shape;519;g54dda1946d_4_27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r>
              <a:rPr lang="en-US" dirty="0"/>
              <a:t>Django Official:</a:t>
            </a:r>
          </a:p>
          <a:p>
            <a:pPr marL="0" lvl="0" indent="0" algn="l" rtl="0">
              <a:spcBef>
                <a:spcPts val="0"/>
              </a:spcBef>
              <a:spcAft>
                <a:spcPts val="0"/>
              </a:spcAft>
              <a:buNone/>
            </a:pPr>
            <a:r>
              <a:rPr lang="en-US" dirty="0"/>
              <a:t>https://docs.djangoproject.com/en/4.1/intro/tutorial01/  --</a:t>
            </a:r>
            <a:r>
              <a:rPr lang="en-US" dirty="0">
                <a:sym typeface="Wingdings" panose="05000000000000000000" pitchFamily="2" charset="2"/>
              </a:rPr>
              <a:t> deprecated</a:t>
            </a: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W3 Schools:</a:t>
            </a:r>
          </a:p>
          <a:p>
            <a:pPr marL="0" lvl="0" indent="0" algn="l" rtl="0">
              <a:spcBef>
                <a:spcPts val="0"/>
              </a:spcBef>
              <a:spcAft>
                <a:spcPts val="0"/>
              </a:spcAft>
              <a:buNone/>
            </a:pPr>
            <a:r>
              <a:rPr lang="en-US" dirty="0"/>
              <a:t>https://www.w3schools.com/django/</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 python + </a:t>
            </a:r>
            <a:r>
              <a:rPr lang="en-US" dirty="0" err="1"/>
              <a:t>django</a:t>
            </a:r>
            <a:r>
              <a:rPr lang="en-US" dirty="0"/>
              <a:t> cheat sheet is available here:</a:t>
            </a:r>
          </a:p>
          <a:p>
            <a:pPr marL="0" lvl="0" indent="0" algn="l" rtl="0">
              <a:spcBef>
                <a:spcPts val="0"/>
              </a:spcBef>
              <a:spcAft>
                <a:spcPts val="0"/>
              </a:spcAft>
              <a:buNone/>
            </a:pPr>
            <a:r>
              <a:rPr lang="en-US" dirty="0"/>
              <a:t>https://dev.to/ericchapman/my-beloved-django-cheat-sheet-2056</a:t>
            </a:r>
          </a:p>
          <a:p>
            <a:pPr marL="0" lvl="0" indent="0" algn="l" rtl="0">
              <a:spcBef>
                <a:spcPts val="0"/>
              </a:spcBef>
              <a:spcAft>
                <a:spcPts val="0"/>
              </a:spcAft>
              <a:buNone/>
            </a:pPr>
            <a:endParaRPr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4"/>
        <p:cNvGrpSpPr/>
        <p:nvPr/>
      </p:nvGrpSpPr>
      <p:grpSpPr>
        <a:xfrm>
          <a:off x="0" y="0"/>
          <a:ext cx="0" cy="0"/>
          <a:chOff x="0" y="0"/>
          <a:chExt cx="0" cy="0"/>
        </a:xfrm>
      </p:grpSpPr>
      <p:sp>
        <p:nvSpPr>
          <p:cNvPr id="915" name="Google Shape;915;g135e18421cc_13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6" name="Google Shape;916;g135e18421cc_13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54dda1946d_6_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54dda1946d_6_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d5260bdd85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 name="Google Shape;363;gd5260bdd85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g54dda1946d_4_27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7" name="Google Shape;417;g54dda1946d_4_27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r>
              <a:rPr lang="en-US" dirty="0"/>
              <a:t>WHAT IS DJANGO</a:t>
            </a:r>
          </a:p>
          <a:p>
            <a:pPr marL="0" lvl="0" indent="0" algn="l" rtl="0">
              <a:spcBef>
                <a:spcPts val="0"/>
              </a:spcBef>
              <a:spcAft>
                <a:spcPts val="0"/>
              </a:spcAft>
              <a:buNone/>
            </a:pPr>
            <a:r>
              <a:rPr lang="en-US" dirty="0"/>
              <a:t>- web dev framework definition</a:t>
            </a:r>
          </a:p>
          <a:p>
            <a:pPr marL="0" lvl="0" indent="0" algn="l" rtl="0">
              <a:spcBef>
                <a:spcPts val="0"/>
              </a:spcBef>
              <a:spcAft>
                <a:spcPts val="0"/>
              </a:spcAft>
              <a:buNone/>
            </a:pPr>
            <a:r>
              <a:rPr lang="en-US" dirty="0"/>
              <a:t>- the features that define it (MVC, ORM, RESTful API's, </a:t>
            </a:r>
            <a:r>
              <a:rPr lang="en-US" dirty="0" err="1"/>
              <a:t>etc</a:t>
            </a:r>
            <a:r>
              <a:rPr lang="en-US" dirty="0"/>
              <a:t>)</a:t>
            </a:r>
          </a:p>
          <a:p>
            <a:pPr marL="0" lvl="0" indent="0" algn="l" rtl="0">
              <a:spcBef>
                <a:spcPts val="0"/>
              </a:spcBef>
              <a:spcAft>
                <a:spcPts val="0"/>
              </a:spcAft>
              <a:buNone/>
            </a:pPr>
            <a:r>
              <a:rPr lang="en-US" dirty="0"/>
              <a:t>- why use it at all/</a:t>
            </a:r>
            <a:r>
              <a:rPr lang="en-US" dirty="0" err="1"/>
              <a:t>whats</a:t>
            </a:r>
            <a:r>
              <a:rPr lang="en-US" dirty="0"/>
              <a:t> it for</a:t>
            </a:r>
          </a:p>
          <a:p>
            <a:pPr marL="0" lvl="0" indent="0" algn="l" rtl="0">
              <a:spcBef>
                <a:spcPts val="0"/>
              </a:spcBef>
              <a:spcAft>
                <a:spcPts val="0"/>
              </a:spcAft>
              <a:buNone/>
            </a:pPr>
            <a:r>
              <a:rPr lang="en-US" dirty="0"/>
              <a:t>- where it fits in the big picture (controller, provides </a:t>
            </a:r>
            <a:r>
              <a:rPr lang="en-US" dirty="0" err="1"/>
              <a:t>api's</a:t>
            </a:r>
            <a:r>
              <a:rPr lang="en-US" dirty="0"/>
              <a:t> and connection to model - options for storage and front ends)</a:t>
            </a:r>
          </a:p>
          <a:p>
            <a:pPr marL="0" lvl="0" indent="0" algn="l" rtl="0">
              <a:spcBef>
                <a:spcPts val="0"/>
              </a:spcBef>
              <a:spcAft>
                <a:spcPts val="0"/>
              </a:spcAft>
              <a:buNone/>
            </a:pPr>
            <a:r>
              <a:rPr lang="en-US" dirty="0"/>
              <a:t>- provides </a:t>
            </a:r>
            <a:r>
              <a:rPr lang="en-US" dirty="0" err="1"/>
              <a:t>standarized</a:t>
            </a:r>
            <a:r>
              <a:rPr lang="en-US" dirty="0"/>
              <a:t> directory structure and boilerplate code</a:t>
            </a:r>
          </a:p>
          <a:p>
            <a:pPr marL="0" lvl="0" indent="0" algn="l" rtl="0">
              <a:spcBef>
                <a:spcPts val="0"/>
              </a:spcBef>
              <a:spcAft>
                <a:spcPts val="0"/>
              </a:spcAft>
              <a:buNone/>
            </a:pPr>
            <a:r>
              <a:rPr lang="en-US" dirty="0"/>
              <a:t>----- </a:t>
            </a:r>
            <a:r>
              <a:rPr lang="en-US" dirty="0" err="1"/>
              <a:t>mvc</a:t>
            </a:r>
            <a:r>
              <a:rPr lang="en-US" dirty="0"/>
              <a:t> infographic</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COMPARISON</a:t>
            </a:r>
          </a:p>
          <a:p>
            <a:pPr marL="0" lvl="0" indent="0" algn="l" rtl="0">
              <a:spcBef>
                <a:spcPts val="0"/>
              </a:spcBef>
              <a:spcAft>
                <a:spcPts val="0"/>
              </a:spcAft>
              <a:buNone/>
            </a:pPr>
            <a:r>
              <a:rPr lang="en-US" dirty="0"/>
              <a:t>- comparison to alternative web dev frameworks (ruby on rails (ruby), </a:t>
            </a:r>
            <a:r>
              <a:rPr lang="en-US" dirty="0" err="1"/>
              <a:t>laravel</a:t>
            </a:r>
            <a:r>
              <a:rPr lang="en-US" dirty="0"/>
              <a:t> (</a:t>
            </a:r>
            <a:r>
              <a:rPr lang="en-US" dirty="0" err="1"/>
              <a:t>php</a:t>
            </a:r>
            <a:r>
              <a:rPr lang="en-US" dirty="0"/>
              <a:t>), asp.net (</a:t>
            </a:r>
            <a:r>
              <a:rPr lang="en-US" dirty="0" err="1"/>
              <a:t>c#</a:t>
            </a:r>
            <a:r>
              <a:rPr lang="en-US" dirty="0"/>
              <a:t>))</a:t>
            </a:r>
          </a:p>
          <a:p>
            <a:pPr marL="0" lvl="0" indent="0" algn="l" rtl="0">
              <a:spcBef>
                <a:spcPts val="0"/>
              </a:spcBef>
              <a:spcAft>
                <a:spcPts val="0"/>
              </a:spcAft>
              <a:buNone/>
            </a:pPr>
            <a:r>
              <a:rPr lang="en-US" dirty="0"/>
              <a:t>- what differentiates one framework from the next - language, directory structure, boilerplate code</a:t>
            </a:r>
          </a:p>
          <a:p>
            <a:pPr marL="0" lvl="0" indent="0" algn="l" rtl="0">
              <a:spcBef>
                <a:spcPts val="0"/>
              </a:spcBef>
              <a:spcAft>
                <a:spcPts val="0"/>
              </a:spcAft>
              <a:buNone/>
            </a:pPr>
            <a:r>
              <a:rPr lang="en-US" dirty="0"/>
              <a:t>- use cases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LANGUAGE</a:t>
            </a:r>
          </a:p>
          <a:p>
            <a:pPr marL="0" lvl="0" indent="0" algn="l" rtl="0">
              <a:spcBef>
                <a:spcPts val="0"/>
              </a:spcBef>
              <a:spcAft>
                <a:spcPts val="0"/>
              </a:spcAft>
              <a:buNone/>
            </a:pPr>
            <a:r>
              <a:rPr lang="en-US" dirty="0"/>
              <a:t>- what is python/what defines it (dynamically typed, interpreted language, high level)</a:t>
            </a:r>
          </a:p>
          <a:p>
            <a:pPr marL="0" lvl="0" indent="0" algn="l" rtl="0">
              <a:spcBef>
                <a:spcPts val="0"/>
              </a:spcBef>
              <a:spcAft>
                <a:spcPts val="0"/>
              </a:spcAft>
              <a:buNone/>
            </a:pPr>
            <a:r>
              <a:rPr lang="en-US" dirty="0"/>
              <a:t>- what is a virtual environment and benefits/how to use</a:t>
            </a:r>
            <a:endParaRPr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8"/>
        <p:cNvGrpSpPr/>
        <p:nvPr/>
      </p:nvGrpSpPr>
      <p:grpSpPr>
        <a:xfrm>
          <a:off x="0" y="0"/>
          <a:ext cx="0" cy="0"/>
          <a:chOff x="0" y="0"/>
          <a:chExt cx="0" cy="0"/>
        </a:xfrm>
      </p:grpSpPr>
      <p:sp>
        <p:nvSpPr>
          <p:cNvPr id="889" name="Google Shape;889;g29e673753c8_0_183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0" name="Google Shape;890;g29e673753c8_0_183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9"/>
        <p:cNvGrpSpPr/>
        <p:nvPr/>
      </p:nvGrpSpPr>
      <p:grpSpPr>
        <a:xfrm>
          <a:off x="0" y="0"/>
          <a:ext cx="0" cy="0"/>
          <a:chOff x="0" y="0"/>
          <a:chExt cx="0" cy="0"/>
        </a:xfrm>
      </p:grpSpPr>
      <p:sp>
        <p:nvSpPr>
          <p:cNvPr id="840" name="Google Shape;840;g29e673753c8_0_181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1" name="Google Shape;841;g29e673753c8_0_18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1"/>
        <p:cNvGrpSpPr/>
        <p:nvPr/>
      </p:nvGrpSpPr>
      <p:grpSpPr>
        <a:xfrm>
          <a:off x="0" y="0"/>
          <a:ext cx="0" cy="0"/>
          <a:chOff x="0" y="0"/>
          <a:chExt cx="0" cy="0"/>
        </a:xfrm>
      </p:grpSpPr>
      <p:sp>
        <p:nvSpPr>
          <p:cNvPr id="822" name="Google Shape;822;g29e673753c8_0_177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3" name="Google Shape;823;g29e673753c8_0_177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6"/>
        <p:cNvGrpSpPr/>
        <p:nvPr/>
      </p:nvGrpSpPr>
      <p:grpSpPr>
        <a:xfrm>
          <a:off x="0" y="0"/>
          <a:ext cx="0" cy="0"/>
          <a:chOff x="0" y="0"/>
          <a:chExt cx="0" cy="0"/>
        </a:xfrm>
      </p:grpSpPr>
      <p:sp>
        <p:nvSpPr>
          <p:cNvPr id="737" name="Google Shape;737;g29e673753c8_0_175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8" name="Google Shape;738;g29e673753c8_0_175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8"/>
        <p:cNvGrpSpPr/>
        <p:nvPr/>
      </p:nvGrpSpPr>
      <p:grpSpPr>
        <a:xfrm>
          <a:off x="0" y="0"/>
          <a:ext cx="0" cy="0"/>
          <a:chOff x="0" y="0"/>
          <a:chExt cx="0" cy="0"/>
        </a:xfrm>
      </p:grpSpPr>
      <p:sp>
        <p:nvSpPr>
          <p:cNvPr id="619" name="Google Shape;619;g54dda1946d_4_27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0" name="Google Shape;620;g54dda1946d_4_27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d5260bdd85_0_2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d5260bdd85_0_2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8"/>
        <p:cNvGrpSpPr/>
        <p:nvPr/>
      </p:nvGrpSpPr>
      <p:grpSpPr>
        <a:xfrm>
          <a:off x="0" y="0"/>
          <a:ext cx="0" cy="0"/>
          <a:chOff x="0" y="0"/>
          <a:chExt cx="0" cy="0"/>
        </a:xfrm>
      </p:grpSpPr>
      <p:sp>
        <p:nvSpPr>
          <p:cNvPr id="529" name="Google Shape;529;g54dda1946d_4_26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0" name="Google Shape;530;g54dda1946d_4_26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4"/>
        <p:cNvGrpSpPr/>
        <p:nvPr/>
      </p:nvGrpSpPr>
      <p:grpSpPr>
        <a:xfrm>
          <a:off x="0" y="0"/>
          <a:ext cx="0" cy="0"/>
          <a:chOff x="0" y="0"/>
          <a:chExt cx="0" cy="0"/>
        </a:xfrm>
      </p:grpSpPr>
      <p:sp>
        <p:nvSpPr>
          <p:cNvPr id="625" name="Google Shape;625;g54dda1946d_4_26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6" name="Google Shape;626;g54dda1946d_4_26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3"/>
        <p:cNvGrpSpPr/>
        <p:nvPr/>
      </p:nvGrpSpPr>
      <p:grpSpPr>
        <a:xfrm>
          <a:off x="0" y="0"/>
          <a:ext cx="0" cy="0"/>
          <a:chOff x="0" y="0"/>
          <a:chExt cx="0" cy="0"/>
        </a:xfrm>
      </p:grpSpPr>
      <p:sp>
        <p:nvSpPr>
          <p:cNvPr id="714" name="Google Shape;714;g29e673753c8_0_174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5" name="Google Shape;715;g29e673753c8_0_174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2"/>
        <p:cNvGrpSpPr/>
        <p:nvPr/>
      </p:nvGrpSpPr>
      <p:grpSpPr>
        <a:xfrm>
          <a:off x="0" y="0"/>
          <a:ext cx="0" cy="0"/>
          <a:chOff x="0" y="0"/>
          <a:chExt cx="0" cy="0"/>
        </a:xfrm>
      </p:grpSpPr>
      <p:sp>
        <p:nvSpPr>
          <p:cNvPr id="703" name="Google Shape;703;gd5260bdd85_0_3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4" name="Google Shape;704;gd5260bdd85_0_3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1"/>
        <p:cNvGrpSpPr/>
        <p:nvPr/>
      </p:nvGrpSpPr>
      <p:grpSpPr>
        <a:xfrm>
          <a:off x="0" y="0"/>
          <a:ext cx="0" cy="0"/>
          <a:chOff x="0" y="0"/>
          <a:chExt cx="0" cy="0"/>
        </a:xfrm>
      </p:grpSpPr>
      <p:sp>
        <p:nvSpPr>
          <p:cNvPr id="822" name="Google Shape;822;g29e673753c8_0_177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3" name="Google Shape;823;g29e673753c8_0_177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68863838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g54ff9c4cb4_3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9" name="Google Shape;439;g54ff9c4cb4_3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Google Shape;433;g54dda1946d_6_3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4" name="Google Shape;434;g54dda1946d_6_3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
        <p:cNvGrpSpPr/>
        <p:nvPr/>
      </p:nvGrpSpPr>
      <p:grpSpPr>
        <a:xfrm>
          <a:off x="0" y="0"/>
          <a:ext cx="0" cy="0"/>
          <a:chOff x="0" y="0"/>
          <a:chExt cx="0" cy="0"/>
        </a:xfrm>
      </p:grpSpPr>
      <p:sp>
        <p:nvSpPr>
          <p:cNvPr id="451" name="Google Shape;451;g54dda1946d_6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2" name="Google Shape;452;g54dda1946d_6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Google Shape;444;g54dda1946d_6_3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5" name="Google Shape;445;g54dda1946d_6_3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
        <p:cNvGrpSpPr/>
        <p:nvPr/>
      </p:nvGrpSpPr>
      <p:grpSpPr>
        <a:xfrm>
          <a:off x="0" y="0"/>
          <a:ext cx="0" cy="0"/>
          <a:chOff x="0" y="0"/>
          <a:chExt cx="0" cy="0"/>
        </a:xfrm>
      </p:grpSpPr>
      <p:sp>
        <p:nvSpPr>
          <p:cNvPr id="458" name="Google Shape;458;g54dda1946d_4_27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9" name="Google Shape;459;g54dda1946d_4_27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Google Shape;465;g54dda1946d_4_27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6" name="Google Shape;466;g54dda1946d_4_27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 name="Google Shape;251;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5"/>
        <p:cNvGrpSpPr/>
        <p:nvPr/>
      </p:nvGrpSpPr>
      <p:grpSpPr>
        <a:xfrm>
          <a:off x="0" y="0"/>
          <a:ext cx="0" cy="0"/>
          <a:chOff x="0" y="0"/>
          <a:chExt cx="0" cy="0"/>
        </a:xfrm>
      </p:grpSpPr>
      <p:sp>
        <p:nvSpPr>
          <p:cNvPr id="996" name="Google Shape;996;g29e673753c8_0_88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7" name="Google Shape;997;g29e673753c8_0_88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5"/>
        <p:cNvGrpSpPr/>
        <p:nvPr/>
      </p:nvGrpSpPr>
      <p:grpSpPr>
        <a:xfrm>
          <a:off x="0" y="0"/>
          <a:ext cx="0" cy="0"/>
          <a:chOff x="0" y="0"/>
          <a:chExt cx="0" cy="0"/>
        </a:xfrm>
      </p:grpSpPr>
      <p:sp>
        <p:nvSpPr>
          <p:cNvPr id="3536" name="Google Shape;3536;g29e673753c8_0_113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37" name="Google Shape;3537;g29e673753c8_0_113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4"/>
        <p:cNvGrpSpPr/>
        <p:nvPr/>
      </p:nvGrpSpPr>
      <p:grpSpPr>
        <a:xfrm>
          <a:off x="0" y="0"/>
          <a:ext cx="0" cy="0"/>
          <a:chOff x="0" y="0"/>
          <a:chExt cx="0" cy="0"/>
        </a:xfrm>
      </p:grpSpPr>
      <p:sp>
        <p:nvSpPr>
          <p:cNvPr id="3955" name="Google Shape;3955;g29e673753c8_0_117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56" name="Google Shape;3956;g29e673753c8_0_117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 name="Google Shape;298;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4"/>
        <p:cNvGrpSpPr/>
        <p:nvPr/>
      </p:nvGrpSpPr>
      <p:grpSpPr>
        <a:xfrm>
          <a:off x="0" y="0"/>
          <a:ext cx="0" cy="0"/>
          <a:chOff x="0" y="0"/>
          <a:chExt cx="0" cy="0"/>
        </a:xfrm>
      </p:grpSpPr>
      <p:sp>
        <p:nvSpPr>
          <p:cNvPr id="4125" name="Google Shape;4125;g29e673753c8_0_119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26" name="Google Shape;4126;g29e673753c8_0_119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9"/>
        <p:cNvGrpSpPr/>
        <p:nvPr/>
      </p:nvGrpSpPr>
      <p:grpSpPr>
        <a:xfrm>
          <a:off x="0" y="0"/>
          <a:ext cx="0" cy="0"/>
          <a:chOff x="0" y="0"/>
          <a:chExt cx="0" cy="0"/>
        </a:xfrm>
      </p:grpSpPr>
      <p:sp>
        <p:nvSpPr>
          <p:cNvPr id="4530" name="Google Shape;4530;g29e673753c8_0_123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1" name="Google Shape;4531;g29e673753c8_0_123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9"/>
        <p:cNvGrpSpPr/>
        <p:nvPr/>
      </p:nvGrpSpPr>
      <p:grpSpPr>
        <a:xfrm>
          <a:off x="0" y="0"/>
          <a:ext cx="0" cy="0"/>
          <a:chOff x="0" y="0"/>
          <a:chExt cx="0" cy="0"/>
        </a:xfrm>
      </p:grpSpPr>
      <p:sp>
        <p:nvSpPr>
          <p:cNvPr id="4910" name="Google Shape;4910;g29e673753c8_0_127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11" name="Google Shape;4911;g29e673753c8_0_127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35"/>
        <p:cNvGrpSpPr/>
        <p:nvPr/>
      </p:nvGrpSpPr>
      <p:grpSpPr>
        <a:xfrm>
          <a:off x="0" y="0"/>
          <a:ext cx="0" cy="0"/>
          <a:chOff x="0" y="0"/>
          <a:chExt cx="0" cy="0"/>
        </a:xfrm>
      </p:grpSpPr>
      <p:sp>
        <p:nvSpPr>
          <p:cNvPr id="5336" name="Google Shape;5336;g29e673753c8_0_13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37" name="Google Shape;5337;g29e673753c8_0_13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96"/>
        <p:cNvGrpSpPr/>
        <p:nvPr/>
      </p:nvGrpSpPr>
      <p:grpSpPr>
        <a:xfrm>
          <a:off x="0" y="0"/>
          <a:ext cx="0" cy="0"/>
          <a:chOff x="0" y="0"/>
          <a:chExt cx="0" cy="0"/>
        </a:xfrm>
      </p:grpSpPr>
      <p:sp>
        <p:nvSpPr>
          <p:cNvPr id="5697" name="Google Shape;5697;g29e673753c8_0_134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98" name="Google Shape;5698;g29e673753c8_0_134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06"/>
        <p:cNvGrpSpPr/>
        <p:nvPr/>
      </p:nvGrpSpPr>
      <p:grpSpPr>
        <a:xfrm>
          <a:off x="0" y="0"/>
          <a:ext cx="0" cy="0"/>
          <a:chOff x="0" y="0"/>
          <a:chExt cx="0" cy="0"/>
        </a:xfrm>
      </p:grpSpPr>
      <p:sp>
        <p:nvSpPr>
          <p:cNvPr id="6207" name="Google Shape;6207;g29e673753c8_0_140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08" name="Google Shape;6208;g29e673753c8_0_140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26"/>
        <p:cNvGrpSpPr/>
        <p:nvPr/>
      </p:nvGrpSpPr>
      <p:grpSpPr>
        <a:xfrm>
          <a:off x="0" y="0"/>
          <a:ext cx="0" cy="0"/>
          <a:chOff x="0" y="0"/>
          <a:chExt cx="0" cy="0"/>
        </a:xfrm>
      </p:grpSpPr>
      <p:sp>
        <p:nvSpPr>
          <p:cNvPr id="6827" name="Google Shape;6827;g29e673753c8_0_146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28" name="Google Shape;6828;g29e673753c8_0_146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6"/>
        <p:cNvGrpSpPr/>
        <p:nvPr/>
      </p:nvGrpSpPr>
      <p:grpSpPr>
        <a:xfrm>
          <a:off x="0" y="0"/>
          <a:ext cx="0" cy="0"/>
          <a:chOff x="0" y="0"/>
          <a:chExt cx="0" cy="0"/>
        </a:xfrm>
      </p:grpSpPr>
      <p:sp>
        <p:nvSpPr>
          <p:cNvPr id="737" name="Google Shape;737;g29e673753c8_0_175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8" name="Google Shape;738;g29e673753c8_0_175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2887321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1"/>
        <p:cNvGrpSpPr/>
        <p:nvPr/>
      </p:nvGrpSpPr>
      <p:grpSpPr>
        <a:xfrm>
          <a:off x="0" y="0"/>
          <a:ext cx="0" cy="0"/>
          <a:chOff x="0" y="0"/>
          <a:chExt cx="0" cy="0"/>
        </a:xfrm>
      </p:grpSpPr>
      <p:sp>
        <p:nvSpPr>
          <p:cNvPr id="782" name="Google Shape;782;g29e673753c8_0_175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3" name="Google Shape;783;g29e673753c8_0_175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136679202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hyperlink" Target="https://bit.ly/3A1uf1Q" TargetMode="External"/><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10" name="Google Shape;10;p2"/>
          <p:cNvSpPr txBox="1">
            <a:spLocks noGrp="1"/>
          </p:cNvSpPr>
          <p:nvPr>
            <p:ph type="ctrTitle"/>
          </p:nvPr>
        </p:nvSpPr>
        <p:spPr>
          <a:xfrm>
            <a:off x="713225" y="1432275"/>
            <a:ext cx="4646400" cy="1610100"/>
          </a:xfrm>
          <a:prstGeom prst="rect">
            <a:avLst/>
          </a:prstGeom>
        </p:spPr>
        <p:txBody>
          <a:bodyPr spcFirstLastPara="1" wrap="square" lIns="91425" tIns="91425" rIns="91425" bIns="91425" anchor="b" anchorCtr="0">
            <a:noAutofit/>
          </a:bodyPr>
          <a:lstStyle>
            <a:lvl1pPr lvl="0" algn="l">
              <a:spcBef>
                <a:spcPts val="0"/>
              </a:spcBef>
              <a:spcAft>
                <a:spcPts val="0"/>
              </a:spcAft>
              <a:buClr>
                <a:srgbClr val="191919"/>
              </a:buClr>
              <a:buSzPts val="5200"/>
              <a:buNone/>
              <a:defRPr sz="46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1" name="Google Shape;11;p2"/>
          <p:cNvSpPr txBox="1">
            <a:spLocks noGrp="1"/>
          </p:cNvSpPr>
          <p:nvPr>
            <p:ph type="subTitle" idx="1"/>
          </p:nvPr>
        </p:nvSpPr>
        <p:spPr>
          <a:xfrm>
            <a:off x="713251" y="3235425"/>
            <a:ext cx="4646400" cy="4758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200"/>
              <a:buNone/>
              <a:defRPr sz="16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2" name="Google Shape;12;p2"/>
          <p:cNvSpPr>
            <a:spLocks noGrp="1"/>
          </p:cNvSpPr>
          <p:nvPr>
            <p:ph type="pic" idx="2"/>
          </p:nvPr>
        </p:nvSpPr>
        <p:spPr>
          <a:xfrm>
            <a:off x="5359625" y="1025301"/>
            <a:ext cx="3093000" cy="3093000"/>
          </a:xfrm>
          <a:prstGeom prst="ellipse">
            <a:avLst/>
          </a:prstGeom>
          <a:noFill/>
          <a:ln w="19050" cap="flat" cmpd="sng">
            <a:solidFill>
              <a:schemeClr val="dk1"/>
            </a:solidFill>
            <a:prstDash val="solid"/>
            <a:round/>
            <a:headEnd type="none" w="sm" len="sm"/>
            <a:tailEnd type="none" w="sm" len="sm"/>
          </a:ln>
          <a:effectLst>
            <a:outerShdw blurRad="728663" algn="bl" rotWithShape="0">
              <a:schemeClr val="dk1">
                <a:alpha val="46000"/>
              </a:schemeClr>
            </a:outerShdw>
          </a:effectLst>
        </p:spPr>
      </p:sp>
      <p:grpSp>
        <p:nvGrpSpPr>
          <p:cNvPr id="13" name="Google Shape;13;p2"/>
          <p:cNvGrpSpPr/>
          <p:nvPr/>
        </p:nvGrpSpPr>
        <p:grpSpPr>
          <a:xfrm>
            <a:off x="3111777" y="-7367735"/>
            <a:ext cx="11422156" cy="13366291"/>
            <a:chOff x="-3321826" y="-3902865"/>
            <a:chExt cx="11422156" cy="13366291"/>
          </a:xfrm>
        </p:grpSpPr>
        <p:pic>
          <p:nvPicPr>
            <p:cNvPr id="14" name="Google Shape;14;p2"/>
            <p:cNvPicPr preferRelativeResize="0"/>
            <p:nvPr/>
          </p:nvPicPr>
          <p:blipFill>
            <a:blip r:embed="rId2">
              <a:alphaModFix/>
            </a:blip>
            <a:stretch>
              <a:fillRect/>
            </a:stretch>
          </p:blipFill>
          <p:spPr>
            <a:xfrm>
              <a:off x="521854" y="-3902865"/>
              <a:ext cx="7578476" cy="6477326"/>
            </a:xfrm>
            <a:prstGeom prst="rect">
              <a:avLst/>
            </a:prstGeom>
            <a:noFill/>
            <a:ln>
              <a:noFill/>
            </a:ln>
          </p:spPr>
        </p:pic>
        <p:pic>
          <p:nvPicPr>
            <p:cNvPr id="15" name="Google Shape;15;p2"/>
            <p:cNvPicPr preferRelativeResize="0"/>
            <p:nvPr/>
          </p:nvPicPr>
          <p:blipFill>
            <a:blip r:embed="rId2">
              <a:alphaModFix/>
            </a:blip>
            <a:stretch>
              <a:fillRect/>
            </a:stretch>
          </p:blipFill>
          <p:spPr>
            <a:xfrm>
              <a:off x="-3321826" y="2986100"/>
              <a:ext cx="7578476" cy="6477326"/>
            </a:xfrm>
            <a:prstGeom prst="rect">
              <a:avLst/>
            </a:prstGeom>
            <a:noFill/>
            <a:ln>
              <a:noFill/>
            </a:ln>
          </p:spPr>
        </p:pic>
      </p:grpSp>
      <p:pic>
        <p:nvPicPr>
          <p:cNvPr id="3" name="Google Shape;42;p6">
            <a:extLst>
              <a:ext uri="{FF2B5EF4-FFF2-40B4-BE49-F238E27FC236}">
                <a16:creationId xmlns:a16="http://schemas.microsoft.com/office/drawing/2014/main" id="{CE16107E-1337-3846-2BD8-DA79D914C1F1}"/>
              </a:ext>
            </a:extLst>
          </p:cNvPr>
          <p:cNvPicPr preferRelativeResize="0"/>
          <p:nvPr userDrawn="1"/>
        </p:nvPicPr>
        <p:blipFill rotWithShape="1">
          <a:blip r:embed="rId2">
            <a:alphaModFix/>
          </a:blip>
          <a:srcRect l="13603" t="60213" r="53544" b="11706"/>
          <a:stretch/>
        </p:blipFill>
        <p:spPr>
          <a:xfrm flipH="1">
            <a:off x="0" y="-1122"/>
            <a:ext cx="1962055" cy="1433397"/>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67"/>
        <p:cNvGrpSpPr/>
        <p:nvPr/>
      </p:nvGrpSpPr>
      <p:grpSpPr>
        <a:xfrm>
          <a:off x="0" y="0"/>
          <a:ext cx="0" cy="0"/>
          <a:chOff x="0" y="0"/>
          <a:chExt cx="0" cy="0"/>
        </a:xfrm>
      </p:grpSpPr>
      <p:sp>
        <p:nvSpPr>
          <p:cNvPr id="69" name="Google Shape;69;p11"/>
          <p:cNvSpPr txBox="1">
            <a:spLocks noGrp="1"/>
          </p:cNvSpPr>
          <p:nvPr>
            <p:ph type="title" hasCustomPrompt="1"/>
          </p:nvPr>
        </p:nvSpPr>
        <p:spPr>
          <a:xfrm>
            <a:off x="1284000" y="1589500"/>
            <a:ext cx="6576000" cy="11823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7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70" name="Google Shape;70;p11"/>
          <p:cNvSpPr txBox="1">
            <a:spLocks noGrp="1"/>
          </p:cNvSpPr>
          <p:nvPr>
            <p:ph type="subTitle" idx="1"/>
          </p:nvPr>
        </p:nvSpPr>
        <p:spPr>
          <a:xfrm>
            <a:off x="1284000" y="3101600"/>
            <a:ext cx="6576000" cy="452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grpSp>
        <p:nvGrpSpPr>
          <p:cNvPr id="71" name="Google Shape;71;p11"/>
          <p:cNvGrpSpPr/>
          <p:nvPr/>
        </p:nvGrpSpPr>
        <p:grpSpPr>
          <a:xfrm>
            <a:off x="1" y="0"/>
            <a:ext cx="9143999" cy="5143501"/>
            <a:chOff x="1" y="0"/>
            <a:chExt cx="9143999" cy="5143501"/>
          </a:xfrm>
        </p:grpSpPr>
        <p:pic>
          <p:nvPicPr>
            <p:cNvPr id="72" name="Google Shape;72;p11"/>
            <p:cNvPicPr preferRelativeResize="0"/>
            <p:nvPr/>
          </p:nvPicPr>
          <p:blipFill rotWithShape="1">
            <a:blip r:embed="rId2">
              <a:alphaModFix/>
            </a:blip>
            <a:srcRect l="14795" t="7093" r="50571" b="51446"/>
            <a:stretch/>
          </p:blipFill>
          <p:spPr>
            <a:xfrm flipH="1">
              <a:off x="1" y="2458075"/>
              <a:ext cx="2624649" cy="2685426"/>
            </a:xfrm>
            <a:prstGeom prst="rect">
              <a:avLst/>
            </a:prstGeom>
            <a:noFill/>
            <a:ln>
              <a:noFill/>
            </a:ln>
          </p:spPr>
        </p:pic>
        <p:pic>
          <p:nvPicPr>
            <p:cNvPr id="73" name="Google Shape;73;p11"/>
            <p:cNvPicPr preferRelativeResize="0"/>
            <p:nvPr/>
          </p:nvPicPr>
          <p:blipFill rotWithShape="1">
            <a:blip r:embed="rId2">
              <a:alphaModFix/>
            </a:blip>
            <a:srcRect l="42865" t="57309" r="22501" b="1231"/>
            <a:stretch/>
          </p:blipFill>
          <p:spPr>
            <a:xfrm flipH="1">
              <a:off x="6519351" y="0"/>
              <a:ext cx="2624649" cy="2685426"/>
            </a:xfrm>
            <a:prstGeom prst="rect">
              <a:avLst/>
            </a:prstGeom>
            <a:noFill/>
            <a:ln>
              <a:noFill/>
            </a:ln>
          </p:spPr>
        </p:pic>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74"/>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75"/>
        <p:cNvGrpSpPr/>
        <p:nvPr/>
      </p:nvGrpSpPr>
      <p:grpSpPr>
        <a:xfrm>
          <a:off x="0" y="0"/>
          <a:ext cx="0" cy="0"/>
          <a:chOff x="0" y="0"/>
          <a:chExt cx="0" cy="0"/>
        </a:xfrm>
      </p:grpSpPr>
      <p:pic>
        <p:nvPicPr>
          <p:cNvPr id="77" name="Google Shape;77;p13"/>
          <p:cNvPicPr preferRelativeResize="0"/>
          <p:nvPr/>
        </p:nvPicPr>
        <p:blipFill rotWithShape="1">
          <a:blip r:embed="rId2">
            <a:alphaModFix/>
          </a:blip>
          <a:srcRect l="11080" t="57609" r="56067" b="7881"/>
          <a:stretch/>
        </p:blipFill>
        <p:spPr>
          <a:xfrm flipH="1">
            <a:off x="-1" y="0"/>
            <a:ext cx="2489601" cy="2235224"/>
          </a:xfrm>
          <a:prstGeom prst="rect">
            <a:avLst/>
          </a:prstGeom>
          <a:noFill/>
          <a:ln>
            <a:noFill/>
          </a:ln>
        </p:spPr>
      </p:pic>
      <p:sp>
        <p:nvSpPr>
          <p:cNvPr id="78" name="Google Shape;78;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79" name="Google Shape;79;p13"/>
          <p:cNvSpPr txBox="1">
            <a:spLocks noGrp="1"/>
          </p:cNvSpPr>
          <p:nvPr>
            <p:ph type="title" idx="2" hasCustomPrompt="1"/>
          </p:nvPr>
        </p:nvSpPr>
        <p:spPr>
          <a:xfrm>
            <a:off x="1505400" y="1321327"/>
            <a:ext cx="734700" cy="6309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0" name="Google Shape;80;p13"/>
          <p:cNvSpPr txBox="1">
            <a:spLocks noGrp="1"/>
          </p:cNvSpPr>
          <p:nvPr>
            <p:ph type="title" idx="3" hasCustomPrompt="1"/>
          </p:nvPr>
        </p:nvSpPr>
        <p:spPr>
          <a:xfrm>
            <a:off x="1505400" y="2994153"/>
            <a:ext cx="734700" cy="6309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1" name="Google Shape;81;p13"/>
          <p:cNvSpPr txBox="1">
            <a:spLocks noGrp="1"/>
          </p:cNvSpPr>
          <p:nvPr>
            <p:ph type="title" idx="4" hasCustomPrompt="1"/>
          </p:nvPr>
        </p:nvSpPr>
        <p:spPr>
          <a:xfrm>
            <a:off x="4204671" y="1321327"/>
            <a:ext cx="734700" cy="6309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2" name="Google Shape;82;p13"/>
          <p:cNvSpPr txBox="1">
            <a:spLocks noGrp="1"/>
          </p:cNvSpPr>
          <p:nvPr>
            <p:ph type="title" idx="5" hasCustomPrompt="1"/>
          </p:nvPr>
        </p:nvSpPr>
        <p:spPr>
          <a:xfrm>
            <a:off x="4204671" y="2994153"/>
            <a:ext cx="734700" cy="6309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3" name="Google Shape;83;p13"/>
          <p:cNvSpPr txBox="1">
            <a:spLocks noGrp="1"/>
          </p:cNvSpPr>
          <p:nvPr>
            <p:ph type="title" idx="6" hasCustomPrompt="1"/>
          </p:nvPr>
        </p:nvSpPr>
        <p:spPr>
          <a:xfrm>
            <a:off x="6903949" y="1321327"/>
            <a:ext cx="734700" cy="6309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4" name="Google Shape;84;p13"/>
          <p:cNvSpPr txBox="1">
            <a:spLocks noGrp="1"/>
          </p:cNvSpPr>
          <p:nvPr>
            <p:ph type="title" idx="7" hasCustomPrompt="1"/>
          </p:nvPr>
        </p:nvSpPr>
        <p:spPr>
          <a:xfrm>
            <a:off x="6903949" y="2994153"/>
            <a:ext cx="734700" cy="6309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5" name="Google Shape;85;p13"/>
          <p:cNvSpPr txBox="1">
            <a:spLocks noGrp="1"/>
          </p:cNvSpPr>
          <p:nvPr>
            <p:ph type="subTitle" idx="1"/>
          </p:nvPr>
        </p:nvSpPr>
        <p:spPr>
          <a:xfrm>
            <a:off x="720000" y="2092297"/>
            <a:ext cx="2305500" cy="484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Figtree"/>
              <a:buNone/>
              <a:defRPr sz="2200" b="1">
                <a:latin typeface="Figtree"/>
                <a:ea typeface="Figtree"/>
                <a:cs typeface="Figtree"/>
                <a:sym typeface="Figtree"/>
              </a:defRPr>
            </a:lvl1pPr>
            <a:lvl2pPr lvl="1" rtl="0">
              <a:lnSpc>
                <a:spcPct val="100000"/>
              </a:lnSpc>
              <a:spcBef>
                <a:spcPts val="0"/>
              </a:spcBef>
              <a:spcAft>
                <a:spcPts val="0"/>
              </a:spcAft>
              <a:buSzPts val="2400"/>
              <a:buFont typeface="Figtree"/>
              <a:buNone/>
              <a:defRPr sz="2400">
                <a:latin typeface="Figtree"/>
                <a:ea typeface="Figtree"/>
                <a:cs typeface="Figtree"/>
                <a:sym typeface="Figtree"/>
              </a:defRPr>
            </a:lvl2pPr>
            <a:lvl3pPr lvl="2" rtl="0">
              <a:lnSpc>
                <a:spcPct val="100000"/>
              </a:lnSpc>
              <a:spcBef>
                <a:spcPts val="0"/>
              </a:spcBef>
              <a:spcAft>
                <a:spcPts val="0"/>
              </a:spcAft>
              <a:buSzPts val="2400"/>
              <a:buFont typeface="Figtree"/>
              <a:buNone/>
              <a:defRPr sz="2400">
                <a:latin typeface="Figtree"/>
                <a:ea typeface="Figtree"/>
                <a:cs typeface="Figtree"/>
                <a:sym typeface="Figtree"/>
              </a:defRPr>
            </a:lvl3pPr>
            <a:lvl4pPr lvl="3" rtl="0">
              <a:lnSpc>
                <a:spcPct val="100000"/>
              </a:lnSpc>
              <a:spcBef>
                <a:spcPts val="0"/>
              </a:spcBef>
              <a:spcAft>
                <a:spcPts val="0"/>
              </a:spcAft>
              <a:buSzPts val="2400"/>
              <a:buFont typeface="Figtree"/>
              <a:buNone/>
              <a:defRPr sz="2400">
                <a:latin typeface="Figtree"/>
                <a:ea typeface="Figtree"/>
                <a:cs typeface="Figtree"/>
                <a:sym typeface="Figtree"/>
              </a:defRPr>
            </a:lvl4pPr>
            <a:lvl5pPr lvl="4" rtl="0">
              <a:lnSpc>
                <a:spcPct val="100000"/>
              </a:lnSpc>
              <a:spcBef>
                <a:spcPts val="0"/>
              </a:spcBef>
              <a:spcAft>
                <a:spcPts val="0"/>
              </a:spcAft>
              <a:buSzPts val="2400"/>
              <a:buFont typeface="Figtree"/>
              <a:buNone/>
              <a:defRPr sz="2400">
                <a:latin typeface="Figtree"/>
                <a:ea typeface="Figtree"/>
                <a:cs typeface="Figtree"/>
                <a:sym typeface="Figtree"/>
              </a:defRPr>
            </a:lvl5pPr>
            <a:lvl6pPr lvl="5" rtl="0">
              <a:lnSpc>
                <a:spcPct val="100000"/>
              </a:lnSpc>
              <a:spcBef>
                <a:spcPts val="0"/>
              </a:spcBef>
              <a:spcAft>
                <a:spcPts val="0"/>
              </a:spcAft>
              <a:buSzPts val="2400"/>
              <a:buFont typeface="Figtree"/>
              <a:buNone/>
              <a:defRPr sz="2400">
                <a:latin typeface="Figtree"/>
                <a:ea typeface="Figtree"/>
                <a:cs typeface="Figtree"/>
                <a:sym typeface="Figtree"/>
              </a:defRPr>
            </a:lvl6pPr>
            <a:lvl7pPr lvl="6" rtl="0">
              <a:lnSpc>
                <a:spcPct val="100000"/>
              </a:lnSpc>
              <a:spcBef>
                <a:spcPts val="0"/>
              </a:spcBef>
              <a:spcAft>
                <a:spcPts val="0"/>
              </a:spcAft>
              <a:buSzPts val="2400"/>
              <a:buFont typeface="Figtree"/>
              <a:buNone/>
              <a:defRPr sz="2400">
                <a:latin typeface="Figtree"/>
                <a:ea typeface="Figtree"/>
                <a:cs typeface="Figtree"/>
                <a:sym typeface="Figtree"/>
              </a:defRPr>
            </a:lvl7pPr>
            <a:lvl8pPr lvl="7" rtl="0">
              <a:lnSpc>
                <a:spcPct val="100000"/>
              </a:lnSpc>
              <a:spcBef>
                <a:spcPts val="0"/>
              </a:spcBef>
              <a:spcAft>
                <a:spcPts val="0"/>
              </a:spcAft>
              <a:buSzPts val="2400"/>
              <a:buFont typeface="Figtree"/>
              <a:buNone/>
              <a:defRPr sz="2400">
                <a:latin typeface="Figtree"/>
                <a:ea typeface="Figtree"/>
                <a:cs typeface="Figtree"/>
                <a:sym typeface="Figtree"/>
              </a:defRPr>
            </a:lvl8pPr>
            <a:lvl9pPr lvl="8" rtl="0">
              <a:lnSpc>
                <a:spcPct val="100000"/>
              </a:lnSpc>
              <a:spcBef>
                <a:spcPts val="0"/>
              </a:spcBef>
              <a:spcAft>
                <a:spcPts val="0"/>
              </a:spcAft>
              <a:buSzPts val="2400"/>
              <a:buFont typeface="Figtree"/>
              <a:buNone/>
              <a:defRPr sz="2400">
                <a:latin typeface="Figtree"/>
                <a:ea typeface="Figtree"/>
                <a:cs typeface="Figtree"/>
                <a:sym typeface="Figtree"/>
              </a:defRPr>
            </a:lvl9pPr>
          </a:lstStyle>
          <a:p>
            <a:endParaRPr/>
          </a:p>
        </p:txBody>
      </p:sp>
      <p:sp>
        <p:nvSpPr>
          <p:cNvPr id="86" name="Google Shape;86;p13"/>
          <p:cNvSpPr txBox="1">
            <a:spLocks noGrp="1"/>
          </p:cNvSpPr>
          <p:nvPr>
            <p:ph type="subTitle" idx="8"/>
          </p:nvPr>
        </p:nvSpPr>
        <p:spPr>
          <a:xfrm>
            <a:off x="3419271" y="2092297"/>
            <a:ext cx="2305500" cy="484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Figtree"/>
              <a:buNone/>
              <a:defRPr sz="2200" b="1">
                <a:latin typeface="Figtree"/>
                <a:ea typeface="Figtree"/>
                <a:cs typeface="Figtree"/>
                <a:sym typeface="Figtree"/>
              </a:defRPr>
            </a:lvl1pPr>
            <a:lvl2pPr lvl="1" rtl="0">
              <a:lnSpc>
                <a:spcPct val="100000"/>
              </a:lnSpc>
              <a:spcBef>
                <a:spcPts val="0"/>
              </a:spcBef>
              <a:spcAft>
                <a:spcPts val="0"/>
              </a:spcAft>
              <a:buSzPts val="2400"/>
              <a:buFont typeface="Figtree"/>
              <a:buNone/>
              <a:defRPr sz="2400">
                <a:latin typeface="Figtree"/>
                <a:ea typeface="Figtree"/>
                <a:cs typeface="Figtree"/>
                <a:sym typeface="Figtree"/>
              </a:defRPr>
            </a:lvl2pPr>
            <a:lvl3pPr lvl="2" rtl="0">
              <a:lnSpc>
                <a:spcPct val="100000"/>
              </a:lnSpc>
              <a:spcBef>
                <a:spcPts val="0"/>
              </a:spcBef>
              <a:spcAft>
                <a:spcPts val="0"/>
              </a:spcAft>
              <a:buSzPts val="2400"/>
              <a:buFont typeface="Figtree"/>
              <a:buNone/>
              <a:defRPr sz="2400">
                <a:latin typeface="Figtree"/>
                <a:ea typeface="Figtree"/>
                <a:cs typeface="Figtree"/>
                <a:sym typeface="Figtree"/>
              </a:defRPr>
            </a:lvl3pPr>
            <a:lvl4pPr lvl="3" rtl="0">
              <a:lnSpc>
                <a:spcPct val="100000"/>
              </a:lnSpc>
              <a:spcBef>
                <a:spcPts val="0"/>
              </a:spcBef>
              <a:spcAft>
                <a:spcPts val="0"/>
              </a:spcAft>
              <a:buSzPts val="2400"/>
              <a:buFont typeface="Figtree"/>
              <a:buNone/>
              <a:defRPr sz="2400">
                <a:latin typeface="Figtree"/>
                <a:ea typeface="Figtree"/>
                <a:cs typeface="Figtree"/>
                <a:sym typeface="Figtree"/>
              </a:defRPr>
            </a:lvl4pPr>
            <a:lvl5pPr lvl="4" rtl="0">
              <a:lnSpc>
                <a:spcPct val="100000"/>
              </a:lnSpc>
              <a:spcBef>
                <a:spcPts val="0"/>
              </a:spcBef>
              <a:spcAft>
                <a:spcPts val="0"/>
              </a:spcAft>
              <a:buSzPts val="2400"/>
              <a:buFont typeface="Figtree"/>
              <a:buNone/>
              <a:defRPr sz="2400">
                <a:latin typeface="Figtree"/>
                <a:ea typeface="Figtree"/>
                <a:cs typeface="Figtree"/>
                <a:sym typeface="Figtree"/>
              </a:defRPr>
            </a:lvl5pPr>
            <a:lvl6pPr lvl="5" rtl="0">
              <a:lnSpc>
                <a:spcPct val="100000"/>
              </a:lnSpc>
              <a:spcBef>
                <a:spcPts val="0"/>
              </a:spcBef>
              <a:spcAft>
                <a:spcPts val="0"/>
              </a:spcAft>
              <a:buSzPts val="2400"/>
              <a:buFont typeface="Figtree"/>
              <a:buNone/>
              <a:defRPr sz="2400">
                <a:latin typeface="Figtree"/>
                <a:ea typeface="Figtree"/>
                <a:cs typeface="Figtree"/>
                <a:sym typeface="Figtree"/>
              </a:defRPr>
            </a:lvl6pPr>
            <a:lvl7pPr lvl="6" rtl="0">
              <a:lnSpc>
                <a:spcPct val="100000"/>
              </a:lnSpc>
              <a:spcBef>
                <a:spcPts val="0"/>
              </a:spcBef>
              <a:spcAft>
                <a:spcPts val="0"/>
              </a:spcAft>
              <a:buSzPts val="2400"/>
              <a:buFont typeface="Figtree"/>
              <a:buNone/>
              <a:defRPr sz="2400">
                <a:latin typeface="Figtree"/>
                <a:ea typeface="Figtree"/>
                <a:cs typeface="Figtree"/>
                <a:sym typeface="Figtree"/>
              </a:defRPr>
            </a:lvl7pPr>
            <a:lvl8pPr lvl="7" rtl="0">
              <a:lnSpc>
                <a:spcPct val="100000"/>
              </a:lnSpc>
              <a:spcBef>
                <a:spcPts val="0"/>
              </a:spcBef>
              <a:spcAft>
                <a:spcPts val="0"/>
              </a:spcAft>
              <a:buSzPts val="2400"/>
              <a:buFont typeface="Figtree"/>
              <a:buNone/>
              <a:defRPr sz="2400">
                <a:latin typeface="Figtree"/>
                <a:ea typeface="Figtree"/>
                <a:cs typeface="Figtree"/>
                <a:sym typeface="Figtree"/>
              </a:defRPr>
            </a:lvl8pPr>
            <a:lvl9pPr lvl="8" rtl="0">
              <a:lnSpc>
                <a:spcPct val="100000"/>
              </a:lnSpc>
              <a:spcBef>
                <a:spcPts val="0"/>
              </a:spcBef>
              <a:spcAft>
                <a:spcPts val="0"/>
              </a:spcAft>
              <a:buSzPts val="2400"/>
              <a:buFont typeface="Figtree"/>
              <a:buNone/>
              <a:defRPr sz="2400">
                <a:latin typeface="Figtree"/>
                <a:ea typeface="Figtree"/>
                <a:cs typeface="Figtree"/>
                <a:sym typeface="Figtree"/>
              </a:defRPr>
            </a:lvl9pPr>
          </a:lstStyle>
          <a:p>
            <a:endParaRPr/>
          </a:p>
        </p:txBody>
      </p:sp>
      <p:sp>
        <p:nvSpPr>
          <p:cNvPr id="87" name="Google Shape;87;p13"/>
          <p:cNvSpPr txBox="1">
            <a:spLocks noGrp="1"/>
          </p:cNvSpPr>
          <p:nvPr>
            <p:ph type="subTitle" idx="9"/>
          </p:nvPr>
        </p:nvSpPr>
        <p:spPr>
          <a:xfrm>
            <a:off x="6118549" y="2092297"/>
            <a:ext cx="2305500" cy="484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Figtree"/>
              <a:buNone/>
              <a:defRPr sz="2200" b="1">
                <a:latin typeface="Figtree"/>
                <a:ea typeface="Figtree"/>
                <a:cs typeface="Figtree"/>
                <a:sym typeface="Figtree"/>
              </a:defRPr>
            </a:lvl1pPr>
            <a:lvl2pPr lvl="1" rtl="0">
              <a:lnSpc>
                <a:spcPct val="100000"/>
              </a:lnSpc>
              <a:spcBef>
                <a:spcPts val="0"/>
              </a:spcBef>
              <a:spcAft>
                <a:spcPts val="0"/>
              </a:spcAft>
              <a:buSzPts val="2400"/>
              <a:buFont typeface="Figtree"/>
              <a:buNone/>
              <a:defRPr sz="2400">
                <a:latin typeface="Figtree"/>
                <a:ea typeface="Figtree"/>
                <a:cs typeface="Figtree"/>
                <a:sym typeface="Figtree"/>
              </a:defRPr>
            </a:lvl2pPr>
            <a:lvl3pPr lvl="2" rtl="0">
              <a:lnSpc>
                <a:spcPct val="100000"/>
              </a:lnSpc>
              <a:spcBef>
                <a:spcPts val="0"/>
              </a:spcBef>
              <a:spcAft>
                <a:spcPts val="0"/>
              </a:spcAft>
              <a:buSzPts val="2400"/>
              <a:buFont typeface="Figtree"/>
              <a:buNone/>
              <a:defRPr sz="2400">
                <a:latin typeface="Figtree"/>
                <a:ea typeface="Figtree"/>
                <a:cs typeface="Figtree"/>
                <a:sym typeface="Figtree"/>
              </a:defRPr>
            </a:lvl3pPr>
            <a:lvl4pPr lvl="3" rtl="0">
              <a:lnSpc>
                <a:spcPct val="100000"/>
              </a:lnSpc>
              <a:spcBef>
                <a:spcPts val="0"/>
              </a:spcBef>
              <a:spcAft>
                <a:spcPts val="0"/>
              </a:spcAft>
              <a:buSzPts val="2400"/>
              <a:buFont typeface="Figtree"/>
              <a:buNone/>
              <a:defRPr sz="2400">
                <a:latin typeface="Figtree"/>
                <a:ea typeface="Figtree"/>
                <a:cs typeface="Figtree"/>
                <a:sym typeface="Figtree"/>
              </a:defRPr>
            </a:lvl4pPr>
            <a:lvl5pPr lvl="4" rtl="0">
              <a:lnSpc>
                <a:spcPct val="100000"/>
              </a:lnSpc>
              <a:spcBef>
                <a:spcPts val="0"/>
              </a:spcBef>
              <a:spcAft>
                <a:spcPts val="0"/>
              </a:spcAft>
              <a:buSzPts val="2400"/>
              <a:buFont typeface="Figtree"/>
              <a:buNone/>
              <a:defRPr sz="2400">
                <a:latin typeface="Figtree"/>
                <a:ea typeface="Figtree"/>
                <a:cs typeface="Figtree"/>
                <a:sym typeface="Figtree"/>
              </a:defRPr>
            </a:lvl5pPr>
            <a:lvl6pPr lvl="5" rtl="0">
              <a:lnSpc>
                <a:spcPct val="100000"/>
              </a:lnSpc>
              <a:spcBef>
                <a:spcPts val="0"/>
              </a:spcBef>
              <a:spcAft>
                <a:spcPts val="0"/>
              </a:spcAft>
              <a:buSzPts val="2400"/>
              <a:buFont typeface="Figtree"/>
              <a:buNone/>
              <a:defRPr sz="2400">
                <a:latin typeface="Figtree"/>
                <a:ea typeface="Figtree"/>
                <a:cs typeface="Figtree"/>
                <a:sym typeface="Figtree"/>
              </a:defRPr>
            </a:lvl6pPr>
            <a:lvl7pPr lvl="6" rtl="0">
              <a:lnSpc>
                <a:spcPct val="100000"/>
              </a:lnSpc>
              <a:spcBef>
                <a:spcPts val="0"/>
              </a:spcBef>
              <a:spcAft>
                <a:spcPts val="0"/>
              </a:spcAft>
              <a:buSzPts val="2400"/>
              <a:buFont typeface="Figtree"/>
              <a:buNone/>
              <a:defRPr sz="2400">
                <a:latin typeface="Figtree"/>
                <a:ea typeface="Figtree"/>
                <a:cs typeface="Figtree"/>
                <a:sym typeface="Figtree"/>
              </a:defRPr>
            </a:lvl7pPr>
            <a:lvl8pPr lvl="7" rtl="0">
              <a:lnSpc>
                <a:spcPct val="100000"/>
              </a:lnSpc>
              <a:spcBef>
                <a:spcPts val="0"/>
              </a:spcBef>
              <a:spcAft>
                <a:spcPts val="0"/>
              </a:spcAft>
              <a:buSzPts val="2400"/>
              <a:buFont typeface="Figtree"/>
              <a:buNone/>
              <a:defRPr sz="2400">
                <a:latin typeface="Figtree"/>
                <a:ea typeface="Figtree"/>
                <a:cs typeface="Figtree"/>
                <a:sym typeface="Figtree"/>
              </a:defRPr>
            </a:lvl8pPr>
            <a:lvl9pPr lvl="8" rtl="0">
              <a:lnSpc>
                <a:spcPct val="100000"/>
              </a:lnSpc>
              <a:spcBef>
                <a:spcPts val="0"/>
              </a:spcBef>
              <a:spcAft>
                <a:spcPts val="0"/>
              </a:spcAft>
              <a:buSzPts val="2400"/>
              <a:buFont typeface="Figtree"/>
              <a:buNone/>
              <a:defRPr sz="2400">
                <a:latin typeface="Figtree"/>
                <a:ea typeface="Figtree"/>
                <a:cs typeface="Figtree"/>
                <a:sym typeface="Figtree"/>
              </a:defRPr>
            </a:lvl9pPr>
          </a:lstStyle>
          <a:p>
            <a:endParaRPr/>
          </a:p>
        </p:txBody>
      </p:sp>
      <p:sp>
        <p:nvSpPr>
          <p:cNvPr id="88" name="Google Shape;88;p13"/>
          <p:cNvSpPr txBox="1">
            <a:spLocks noGrp="1"/>
          </p:cNvSpPr>
          <p:nvPr>
            <p:ph type="subTitle" idx="13"/>
          </p:nvPr>
        </p:nvSpPr>
        <p:spPr>
          <a:xfrm>
            <a:off x="720000" y="3765235"/>
            <a:ext cx="2305500" cy="484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Figtree"/>
              <a:buNone/>
              <a:defRPr sz="2200" b="1">
                <a:latin typeface="Figtree"/>
                <a:ea typeface="Figtree"/>
                <a:cs typeface="Figtree"/>
                <a:sym typeface="Figtree"/>
              </a:defRPr>
            </a:lvl1pPr>
            <a:lvl2pPr lvl="1" rtl="0">
              <a:lnSpc>
                <a:spcPct val="100000"/>
              </a:lnSpc>
              <a:spcBef>
                <a:spcPts val="0"/>
              </a:spcBef>
              <a:spcAft>
                <a:spcPts val="0"/>
              </a:spcAft>
              <a:buSzPts val="2400"/>
              <a:buFont typeface="Figtree"/>
              <a:buNone/>
              <a:defRPr sz="2400">
                <a:latin typeface="Figtree"/>
                <a:ea typeface="Figtree"/>
                <a:cs typeface="Figtree"/>
                <a:sym typeface="Figtree"/>
              </a:defRPr>
            </a:lvl2pPr>
            <a:lvl3pPr lvl="2" rtl="0">
              <a:lnSpc>
                <a:spcPct val="100000"/>
              </a:lnSpc>
              <a:spcBef>
                <a:spcPts val="0"/>
              </a:spcBef>
              <a:spcAft>
                <a:spcPts val="0"/>
              </a:spcAft>
              <a:buSzPts val="2400"/>
              <a:buFont typeface="Figtree"/>
              <a:buNone/>
              <a:defRPr sz="2400">
                <a:latin typeface="Figtree"/>
                <a:ea typeface="Figtree"/>
                <a:cs typeface="Figtree"/>
                <a:sym typeface="Figtree"/>
              </a:defRPr>
            </a:lvl3pPr>
            <a:lvl4pPr lvl="3" rtl="0">
              <a:lnSpc>
                <a:spcPct val="100000"/>
              </a:lnSpc>
              <a:spcBef>
                <a:spcPts val="0"/>
              </a:spcBef>
              <a:spcAft>
                <a:spcPts val="0"/>
              </a:spcAft>
              <a:buSzPts val="2400"/>
              <a:buFont typeface="Figtree"/>
              <a:buNone/>
              <a:defRPr sz="2400">
                <a:latin typeface="Figtree"/>
                <a:ea typeface="Figtree"/>
                <a:cs typeface="Figtree"/>
                <a:sym typeface="Figtree"/>
              </a:defRPr>
            </a:lvl4pPr>
            <a:lvl5pPr lvl="4" rtl="0">
              <a:lnSpc>
                <a:spcPct val="100000"/>
              </a:lnSpc>
              <a:spcBef>
                <a:spcPts val="0"/>
              </a:spcBef>
              <a:spcAft>
                <a:spcPts val="0"/>
              </a:spcAft>
              <a:buSzPts val="2400"/>
              <a:buFont typeface="Figtree"/>
              <a:buNone/>
              <a:defRPr sz="2400">
                <a:latin typeface="Figtree"/>
                <a:ea typeface="Figtree"/>
                <a:cs typeface="Figtree"/>
                <a:sym typeface="Figtree"/>
              </a:defRPr>
            </a:lvl5pPr>
            <a:lvl6pPr lvl="5" rtl="0">
              <a:lnSpc>
                <a:spcPct val="100000"/>
              </a:lnSpc>
              <a:spcBef>
                <a:spcPts val="0"/>
              </a:spcBef>
              <a:spcAft>
                <a:spcPts val="0"/>
              </a:spcAft>
              <a:buSzPts val="2400"/>
              <a:buFont typeface="Figtree"/>
              <a:buNone/>
              <a:defRPr sz="2400">
                <a:latin typeface="Figtree"/>
                <a:ea typeface="Figtree"/>
                <a:cs typeface="Figtree"/>
                <a:sym typeface="Figtree"/>
              </a:defRPr>
            </a:lvl6pPr>
            <a:lvl7pPr lvl="6" rtl="0">
              <a:lnSpc>
                <a:spcPct val="100000"/>
              </a:lnSpc>
              <a:spcBef>
                <a:spcPts val="0"/>
              </a:spcBef>
              <a:spcAft>
                <a:spcPts val="0"/>
              </a:spcAft>
              <a:buSzPts val="2400"/>
              <a:buFont typeface="Figtree"/>
              <a:buNone/>
              <a:defRPr sz="2400">
                <a:latin typeface="Figtree"/>
                <a:ea typeface="Figtree"/>
                <a:cs typeface="Figtree"/>
                <a:sym typeface="Figtree"/>
              </a:defRPr>
            </a:lvl7pPr>
            <a:lvl8pPr lvl="7" rtl="0">
              <a:lnSpc>
                <a:spcPct val="100000"/>
              </a:lnSpc>
              <a:spcBef>
                <a:spcPts val="0"/>
              </a:spcBef>
              <a:spcAft>
                <a:spcPts val="0"/>
              </a:spcAft>
              <a:buSzPts val="2400"/>
              <a:buFont typeface="Figtree"/>
              <a:buNone/>
              <a:defRPr sz="2400">
                <a:latin typeface="Figtree"/>
                <a:ea typeface="Figtree"/>
                <a:cs typeface="Figtree"/>
                <a:sym typeface="Figtree"/>
              </a:defRPr>
            </a:lvl8pPr>
            <a:lvl9pPr lvl="8" rtl="0">
              <a:lnSpc>
                <a:spcPct val="100000"/>
              </a:lnSpc>
              <a:spcBef>
                <a:spcPts val="0"/>
              </a:spcBef>
              <a:spcAft>
                <a:spcPts val="0"/>
              </a:spcAft>
              <a:buSzPts val="2400"/>
              <a:buFont typeface="Figtree"/>
              <a:buNone/>
              <a:defRPr sz="2400">
                <a:latin typeface="Figtree"/>
                <a:ea typeface="Figtree"/>
                <a:cs typeface="Figtree"/>
                <a:sym typeface="Figtree"/>
              </a:defRPr>
            </a:lvl9pPr>
          </a:lstStyle>
          <a:p>
            <a:endParaRPr/>
          </a:p>
        </p:txBody>
      </p:sp>
      <p:sp>
        <p:nvSpPr>
          <p:cNvPr id="89" name="Google Shape;89;p13"/>
          <p:cNvSpPr txBox="1">
            <a:spLocks noGrp="1"/>
          </p:cNvSpPr>
          <p:nvPr>
            <p:ph type="subTitle" idx="14"/>
          </p:nvPr>
        </p:nvSpPr>
        <p:spPr>
          <a:xfrm>
            <a:off x="3419271" y="3765235"/>
            <a:ext cx="2305500" cy="484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Figtree"/>
              <a:buNone/>
              <a:defRPr sz="2200" b="1">
                <a:latin typeface="Figtree"/>
                <a:ea typeface="Figtree"/>
                <a:cs typeface="Figtree"/>
                <a:sym typeface="Figtree"/>
              </a:defRPr>
            </a:lvl1pPr>
            <a:lvl2pPr lvl="1" rtl="0">
              <a:lnSpc>
                <a:spcPct val="100000"/>
              </a:lnSpc>
              <a:spcBef>
                <a:spcPts val="0"/>
              </a:spcBef>
              <a:spcAft>
                <a:spcPts val="0"/>
              </a:spcAft>
              <a:buSzPts val="2400"/>
              <a:buFont typeface="Figtree"/>
              <a:buNone/>
              <a:defRPr sz="2400">
                <a:latin typeface="Figtree"/>
                <a:ea typeface="Figtree"/>
                <a:cs typeface="Figtree"/>
                <a:sym typeface="Figtree"/>
              </a:defRPr>
            </a:lvl2pPr>
            <a:lvl3pPr lvl="2" rtl="0">
              <a:lnSpc>
                <a:spcPct val="100000"/>
              </a:lnSpc>
              <a:spcBef>
                <a:spcPts val="0"/>
              </a:spcBef>
              <a:spcAft>
                <a:spcPts val="0"/>
              </a:spcAft>
              <a:buSzPts val="2400"/>
              <a:buFont typeface="Figtree"/>
              <a:buNone/>
              <a:defRPr sz="2400">
                <a:latin typeface="Figtree"/>
                <a:ea typeface="Figtree"/>
                <a:cs typeface="Figtree"/>
                <a:sym typeface="Figtree"/>
              </a:defRPr>
            </a:lvl3pPr>
            <a:lvl4pPr lvl="3" rtl="0">
              <a:lnSpc>
                <a:spcPct val="100000"/>
              </a:lnSpc>
              <a:spcBef>
                <a:spcPts val="0"/>
              </a:spcBef>
              <a:spcAft>
                <a:spcPts val="0"/>
              </a:spcAft>
              <a:buSzPts val="2400"/>
              <a:buFont typeface="Figtree"/>
              <a:buNone/>
              <a:defRPr sz="2400">
                <a:latin typeface="Figtree"/>
                <a:ea typeface="Figtree"/>
                <a:cs typeface="Figtree"/>
                <a:sym typeface="Figtree"/>
              </a:defRPr>
            </a:lvl4pPr>
            <a:lvl5pPr lvl="4" rtl="0">
              <a:lnSpc>
                <a:spcPct val="100000"/>
              </a:lnSpc>
              <a:spcBef>
                <a:spcPts val="0"/>
              </a:spcBef>
              <a:spcAft>
                <a:spcPts val="0"/>
              </a:spcAft>
              <a:buSzPts val="2400"/>
              <a:buFont typeface="Figtree"/>
              <a:buNone/>
              <a:defRPr sz="2400">
                <a:latin typeface="Figtree"/>
                <a:ea typeface="Figtree"/>
                <a:cs typeface="Figtree"/>
                <a:sym typeface="Figtree"/>
              </a:defRPr>
            </a:lvl5pPr>
            <a:lvl6pPr lvl="5" rtl="0">
              <a:lnSpc>
                <a:spcPct val="100000"/>
              </a:lnSpc>
              <a:spcBef>
                <a:spcPts val="0"/>
              </a:spcBef>
              <a:spcAft>
                <a:spcPts val="0"/>
              </a:spcAft>
              <a:buSzPts val="2400"/>
              <a:buFont typeface="Figtree"/>
              <a:buNone/>
              <a:defRPr sz="2400">
                <a:latin typeface="Figtree"/>
                <a:ea typeface="Figtree"/>
                <a:cs typeface="Figtree"/>
                <a:sym typeface="Figtree"/>
              </a:defRPr>
            </a:lvl6pPr>
            <a:lvl7pPr lvl="6" rtl="0">
              <a:lnSpc>
                <a:spcPct val="100000"/>
              </a:lnSpc>
              <a:spcBef>
                <a:spcPts val="0"/>
              </a:spcBef>
              <a:spcAft>
                <a:spcPts val="0"/>
              </a:spcAft>
              <a:buSzPts val="2400"/>
              <a:buFont typeface="Figtree"/>
              <a:buNone/>
              <a:defRPr sz="2400">
                <a:latin typeface="Figtree"/>
                <a:ea typeface="Figtree"/>
                <a:cs typeface="Figtree"/>
                <a:sym typeface="Figtree"/>
              </a:defRPr>
            </a:lvl7pPr>
            <a:lvl8pPr lvl="7" rtl="0">
              <a:lnSpc>
                <a:spcPct val="100000"/>
              </a:lnSpc>
              <a:spcBef>
                <a:spcPts val="0"/>
              </a:spcBef>
              <a:spcAft>
                <a:spcPts val="0"/>
              </a:spcAft>
              <a:buSzPts val="2400"/>
              <a:buFont typeface="Figtree"/>
              <a:buNone/>
              <a:defRPr sz="2400">
                <a:latin typeface="Figtree"/>
                <a:ea typeface="Figtree"/>
                <a:cs typeface="Figtree"/>
                <a:sym typeface="Figtree"/>
              </a:defRPr>
            </a:lvl8pPr>
            <a:lvl9pPr lvl="8" rtl="0">
              <a:lnSpc>
                <a:spcPct val="100000"/>
              </a:lnSpc>
              <a:spcBef>
                <a:spcPts val="0"/>
              </a:spcBef>
              <a:spcAft>
                <a:spcPts val="0"/>
              </a:spcAft>
              <a:buSzPts val="2400"/>
              <a:buFont typeface="Figtree"/>
              <a:buNone/>
              <a:defRPr sz="2400">
                <a:latin typeface="Figtree"/>
                <a:ea typeface="Figtree"/>
                <a:cs typeface="Figtree"/>
                <a:sym typeface="Figtree"/>
              </a:defRPr>
            </a:lvl9pPr>
          </a:lstStyle>
          <a:p>
            <a:endParaRPr/>
          </a:p>
        </p:txBody>
      </p:sp>
      <p:sp>
        <p:nvSpPr>
          <p:cNvPr id="90" name="Google Shape;90;p13"/>
          <p:cNvSpPr txBox="1">
            <a:spLocks noGrp="1"/>
          </p:cNvSpPr>
          <p:nvPr>
            <p:ph type="subTitle" idx="15"/>
          </p:nvPr>
        </p:nvSpPr>
        <p:spPr>
          <a:xfrm>
            <a:off x="6118549" y="3765235"/>
            <a:ext cx="2305500" cy="484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Figtree"/>
              <a:buNone/>
              <a:defRPr sz="2200" b="1">
                <a:latin typeface="Figtree"/>
                <a:ea typeface="Figtree"/>
                <a:cs typeface="Figtree"/>
                <a:sym typeface="Figtree"/>
              </a:defRPr>
            </a:lvl1pPr>
            <a:lvl2pPr lvl="1" rtl="0">
              <a:lnSpc>
                <a:spcPct val="100000"/>
              </a:lnSpc>
              <a:spcBef>
                <a:spcPts val="0"/>
              </a:spcBef>
              <a:spcAft>
                <a:spcPts val="0"/>
              </a:spcAft>
              <a:buSzPts val="2400"/>
              <a:buFont typeface="Figtree"/>
              <a:buNone/>
              <a:defRPr sz="2400">
                <a:latin typeface="Figtree"/>
                <a:ea typeface="Figtree"/>
                <a:cs typeface="Figtree"/>
                <a:sym typeface="Figtree"/>
              </a:defRPr>
            </a:lvl2pPr>
            <a:lvl3pPr lvl="2" rtl="0">
              <a:lnSpc>
                <a:spcPct val="100000"/>
              </a:lnSpc>
              <a:spcBef>
                <a:spcPts val="0"/>
              </a:spcBef>
              <a:spcAft>
                <a:spcPts val="0"/>
              </a:spcAft>
              <a:buSzPts val="2400"/>
              <a:buFont typeface="Figtree"/>
              <a:buNone/>
              <a:defRPr sz="2400">
                <a:latin typeface="Figtree"/>
                <a:ea typeface="Figtree"/>
                <a:cs typeface="Figtree"/>
                <a:sym typeface="Figtree"/>
              </a:defRPr>
            </a:lvl3pPr>
            <a:lvl4pPr lvl="3" rtl="0">
              <a:lnSpc>
                <a:spcPct val="100000"/>
              </a:lnSpc>
              <a:spcBef>
                <a:spcPts val="0"/>
              </a:spcBef>
              <a:spcAft>
                <a:spcPts val="0"/>
              </a:spcAft>
              <a:buSzPts val="2400"/>
              <a:buFont typeface="Figtree"/>
              <a:buNone/>
              <a:defRPr sz="2400">
                <a:latin typeface="Figtree"/>
                <a:ea typeface="Figtree"/>
                <a:cs typeface="Figtree"/>
                <a:sym typeface="Figtree"/>
              </a:defRPr>
            </a:lvl4pPr>
            <a:lvl5pPr lvl="4" rtl="0">
              <a:lnSpc>
                <a:spcPct val="100000"/>
              </a:lnSpc>
              <a:spcBef>
                <a:spcPts val="0"/>
              </a:spcBef>
              <a:spcAft>
                <a:spcPts val="0"/>
              </a:spcAft>
              <a:buSzPts val="2400"/>
              <a:buFont typeface="Figtree"/>
              <a:buNone/>
              <a:defRPr sz="2400">
                <a:latin typeface="Figtree"/>
                <a:ea typeface="Figtree"/>
                <a:cs typeface="Figtree"/>
                <a:sym typeface="Figtree"/>
              </a:defRPr>
            </a:lvl5pPr>
            <a:lvl6pPr lvl="5" rtl="0">
              <a:lnSpc>
                <a:spcPct val="100000"/>
              </a:lnSpc>
              <a:spcBef>
                <a:spcPts val="0"/>
              </a:spcBef>
              <a:spcAft>
                <a:spcPts val="0"/>
              </a:spcAft>
              <a:buSzPts val="2400"/>
              <a:buFont typeface="Figtree"/>
              <a:buNone/>
              <a:defRPr sz="2400">
                <a:latin typeface="Figtree"/>
                <a:ea typeface="Figtree"/>
                <a:cs typeface="Figtree"/>
                <a:sym typeface="Figtree"/>
              </a:defRPr>
            </a:lvl6pPr>
            <a:lvl7pPr lvl="6" rtl="0">
              <a:lnSpc>
                <a:spcPct val="100000"/>
              </a:lnSpc>
              <a:spcBef>
                <a:spcPts val="0"/>
              </a:spcBef>
              <a:spcAft>
                <a:spcPts val="0"/>
              </a:spcAft>
              <a:buSzPts val="2400"/>
              <a:buFont typeface="Figtree"/>
              <a:buNone/>
              <a:defRPr sz="2400">
                <a:latin typeface="Figtree"/>
                <a:ea typeface="Figtree"/>
                <a:cs typeface="Figtree"/>
                <a:sym typeface="Figtree"/>
              </a:defRPr>
            </a:lvl7pPr>
            <a:lvl8pPr lvl="7" rtl="0">
              <a:lnSpc>
                <a:spcPct val="100000"/>
              </a:lnSpc>
              <a:spcBef>
                <a:spcPts val="0"/>
              </a:spcBef>
              <a:spcAft>
                <a:spcPts val="0"/>
              </a:spcAft>
              <a:buSzPts val="2400"/>
              <a:buFont typeface="Figtree"/>
              <a:buNone/>
              <a:defRPr sz="2400">
                <a:latin typeface="Figtree"/>
                <a:ea typeface="Figtree"/>
                <a:cs typeface="Figtree"/>
                <a:sym typeface="Figtree"/>
              </a:defRPr>
            </a:lvl8pPr>
            <a:lvl9pPr lvl="8" rtl="0">
              <a:lnSpc>
                <a:spcPct val="100000"/>
              </a:lnSpc>
              <a:spcBef>
                <a:spcPts val="0"/>
              </a:spcBef>
              <a:spcAft>
                <a:spcPts val="0"/>
              </a:spcAft>
              <a:buSzPts val="2400"/>
              <a:buFont typeface="Figtree"/>
              <a:buNone/>
              <a:defRPr sz="2400">
                <a:latin typeface="Figtree"/>
                <a:ea typeface="Figtree"/>
                <a:cs typeface="Figtree"/>
                <a:sym typeface="Figtre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91"/>
        <p:cNvGrpSpPr/>
        <p:nvPr/>
      </p:nvGrpSpPr>
      <p:grpSpPr>
        <a:xfrm>
          <a:off x="0" y="0"/>
          <a:ext cx="0" cy="0"/>
          <a:chOff x="0" y="0"/>
          <a:chExt cx="0" cy="0"/>
        </a:xfrm>
      </p:grpSpPr>
      <p:sp>
        <p:nvSpPr>
          <p:cNvPr id="93" name="Google Shape;93;p14"/>
          <p:cNvSpPr txBox="1">
            <a:spLocks noGrp="1"/>
          </p:cNvSpPr>
          <p:nvPr>
            <p:ph type="title"/>
          </p:nvPr>
        </p:nvSpPr>
        <p:spPr>
          <a:xfrm>
            <a:off x="3017250" y="3154838"/>
            <a:ext cx="3109500" cy="511500"/>
          </a:xfrm>
          <a:prstGeom prst="rect">
            <a:avLst/>
          </a:prstGeom>
        </p:spPr>
        <p:txBody>
          <a:bodyPr spcFirstLastPara="1" wrap="square" lIns="91425" tIns="91425" rIns="91425" bIns="91425" anchor="t" anchorCtr="0">
            <a:noAutofit/>
          </a:bodyPr>
          <a:lstStyle>
            <a:lvl1pPr lvl="0" rtl="0">
              <a:spcBef>
                <a:spcPts val="0"/>
              </a:spcBef>
              <a:spcAft>
                <a:spcPts val="0"/>
              </a:spcAft>
              <a:buSzPts val="2200"/>
              <a:buNone/>
              <a:defRPr sz="22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94" name="Google Shape;94;p14"/>
          <p:cNvSpPr txBox="1">
            <a:spLocks noGrp="1"/>
          </p:cNvSpPr>
          <p:nvPr>
            <p:ph type="subTitle" idx="1"/>
          </p:nvPr>
        </p:nvSpPr>
        <p:spPr>
          <a:xfrm>
            <a:off x="1145850" y="1477163"/>
            <a:ext cx="6852300" cy="1567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sz="3000"/>
            </a:lvl1pPr>
            <a:lvl2pPr lvl="1" algn="ctr" rtl="0">
              <a:lnSpc>
                <a:spcPct val="100000"/>
              </a:lnSpc>
              <a:spcBef>
                <a:spcPts val="0"/>
              </a:spcBef>
              <a:spcAft>
                <a:spcPts val="0"/>
              </a:spcAft>
              <a:buSzPts val="3000"/>
              <a:buNone/>
              <a:defRPr sz="3000"/>
            </a:lvl2pPr>
            <a:lvl3pPr lvl="2" algn="ctr" rtl="0">
              <a:lnSpc>
                <a:spcPct val="100000"/>
              </a:lnSpc>
              <a:spcBef>
                <a:spcPts val="0"/>
              </a:spcBef>
              <a:spcAft>
                <a:spcPts val="0"/>
              </a:spcAft>
              <a:buSzPts val="3000"/>
              <a:buNone/>
              <a:defRPr sz="3000"/>
            </a:lvl3pPr>
            <a:lvl4pPr lvl="3" algn="ctr" rtl="0">
              <a:lnSpc>
                <a:spcPct val="100000"/>
              </a:lnSpc>
              <a:spcBef>
                <a:spcPts val="0"/>
              </a:spcBef>
              <a:spcAft>
                <a:spcPts val="0"/>
              </a:spcAft>
              <a:buSzPts val="3000"/>
              <a:buNone/>
              <a:defRPr sz="3000"/>
            </a:lvl4pPr>
            <a:lvl5pPr lvl="4" algn="ctr" rtl="0">
              <a:lnSpc>
                <a:spcPct val="100000"/>
              </a:lnSpc>
              <a:spcBef>
                <a:spcPts val="0"/>
              </a:spcBef>
              <a:spcAft>
                <a:spcPts val="0"/>
              </a:spcAft>
              <a:buSzPts val="3000"/>
              <a:buNone/>
              <a:defRPr sz="3000"/>
            </a:lvl5pPr>
            <a:lvl6pPr lvl="5" algn="ctr" rtl="0">
              <a:lnSpc>
                <a:spcPct val="100000"/>
              </a:lnSpc>
              <a:spcBef>
                <a:spcPts val="0"/>
              </a:spcBef>
              <a:spcAft>
                <a:spcPts val="0"/>
              </a:spcAft>
              <a:buSzPts val="3000"/>
              <a:buNone/>
              <a:defRPr sz="3000"/>
            </a:lvl6pPr>
            <a:lvl7pPr lvl="6" algn="ctr" rtl="0">
              <a:lnSpc>
                <a:spcPct val="100000"/>
              </a:lnSpc>
              <a:spcBef>
                <a:spcPts val="0"/>
              </a:spcBef>
              <a:spcAft>
                <a:spcPts val="0"/>
              </a:spcAft>
              <a:buSzPts val="3000"/>
              <a:buNone/>
              <a:defRPr sz="3000"/>
            </a:lvl7pPr>
            <a:lvl8pPr lvl="7" algn="ctr" rtl="0">
              <a:lnSpc>
                <a:spcPct val="100000"/>
              </a:lnSpc>
              <a:spcBef>
                <a:spcPts val="0"/>
              </a:spcBef>
              <a:spcAft>
                <a:spcPts val="0"/>
              </a:spcAft>
              <a:buSzPts val="3000"/>
              <a:buNone/>
              <a:defRPr sz="3000"/>
            </a:lvl8pPr>
            <a:lvl9pPr lvl="8" algn="ctr" rtl="0">
              <a:lnSpc>
                <a:spcPct val="100000"/>
              </a:lnSpc>
              <a:spcBef>
                <a:spcPts val="0"/>
              </a:spcBef>
              <a:spcAft>
                <a:spcPts val="0"/>
              </a:spcAft>
              <a:buSzPts val="3000"/>
              <a:buNone/>
              <a:defRPr sz="3000"/>
            </a:lvl9pPr>
          </a:lstStyle>
          <a:p>
            <a:endParaRPr/>
          </a:p>
        </p:txBody>
      </p:sp>
      <p:grpSp>
        <p:nvGrpSpPr>
          <p:cNvPr id="95" name="Google Shape;95;p14"/>
          <p:cNvGrpSpPr/>
          <p:nvPr/>
        </p:nvGrpSpPr>
        <p:grpSpPr>
          <a:xfrm>
            <a:off x="0" y="0"/>
            <a:ext cx="9144000" cy="5143501"/>
            <a:chOff x="0" y="0"/>
            <a:chExt cx="9144000" cy="5143501"/>
          </a:xfrm>
        </p:grpSpPr>
        <p:pic>
          <p:nvPicPr>
            <p:cNvPr id="96" name="Google Shape;96;p14"/>
            <p:cNvPicPr preferRelativeResize="0"/>
            <p:nvPr/>
          </p:nvPicPr>
          <p:blipFill rotWithShape="1">
            <a:blip r:embed="rId2">
              <a:alphaModFix/>
            </a:blip>
            <a:srcRect l="10338" t="7821" r="56810" b="61006"/>
            <a:stretch/>
          </p:blipFill>
          <p:spPr>
            <a:xfrm>
              <a:off x="6654399" y="3124375"/>
              <a:ext cx="2489601" cy="2019126"/>
            </a:xfrm>
            <a:prstGeom prst="rect">
              <a:avLst/>
            </a:prstGeom>
            <a:noFill/>
            <a:ln>
              <a:noFill/>
            </a:ln>
          </p:spPr>
        </p:pic>
        <p:pic>
          <p:nvPicPr>
            <p:cNvPr id="97" name="Google Shape;97;p14"/>
            <p:cNvPicPr preferRelativeResize="0"/>
            <p:nvPr/>
          </p:nvPicPr>
          <p:blipFill rotWithShape="1">
            <a:blip r:embed="rId2">
              <a:alphaModFix/>
            </a:blip>
            <a:srcRect l="53258" t="56993" r="13889" b="3492"/>
            <a:stretch/>
          </p:blipFill>
          <p:spPr>
            <a:xfrm>
              <a:off x="0" y="0"/>
              <a:ext cx="2489601" cy="2559376"/>
            </a:xfrm>
            <a:prstGeom prst="rect">
              <a:avLst/>
            </a:prstGeom>
            <a:noFill/>
            <a:ln>
              <a:noFill/>
            </a:ln>
          </p:spPr>
        </p:pic>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p:cSld name="CUSTOM">
    <p:spTree>
      <p:nvGrpSpPr>
        <p:cNvPr id="1" name="Shape 98"/>
        <p:cNvGrpSpPr/>
        <p:nvPr/>
      </p:nvGrpSpPr>
      <p:grpSpPr>
        <a:xfrm>
          <a:off x="0" y="0"/>
          <a:ext cx="0" cy="0"/>
          <a:chOff x="0" y="0"/>
          <a:chExt cx="0" cy="0"/>
        </a:xfrm>
      </p:grpSpPr>
      <p:sp>
        <p:nvSpPr>
          <p:cNvPr id="100" name="Google Shape;100;p15"/>
          <p:cNvSpPr txBox="1">
            <a:spLocks noGrp="1"/>
          </p:cNvSpPr>
          <p:nvPr>
            <p:ph type="title"/>
          </p:nvPr>
        </p:nvSpPr>
        <p:spPr>
          <a:xfrm>
            <a:off x="720000" y="1378750"/>
            <a:ext cx="3519600" cy="1565100"/>
          </a:xfrm>
          <a:prstGeom prst="rect">
            <a:avLst/>
          </a:prstGeom>
        </p:spPr>
        <p:txBody>
          <a:bodyPr spcFirstLastPara="1" wrap="square" lIns="91425" tIns="91425" rIns="91425" bIns="91425" anchor="b" anchorCtr="0">
            <a:noAutofit/>
          </a:bodyPr>
          <a:lstStyle>
            <a:lvl1pPr lvl="0" algn="l" rtl="0">
              <a:spcBef>
                <a:spcPts val="0"/>
              </a:spcBef>
              <a:spcAft>
                <a:spcPts val="0"/>
              </a:spcAft>
              <a:buSzPts val="3000"/>
              <a:buNone/>
              <a:defRPr/>
            </a:lvl1pPr>
            <a:lvl2pPr lvl="1" algn="l" rtl="0">
              <a:spcBef>
                <a:spcPts val="0"/>
              </a:spcBef>
              <a:spcAft>
                <a:spcPts val="0"/>
              </a:spcAft>
              <a:buSzPts val="3500"/>
              <a:buNone/>
              <a:defRPr/>
            </a:lvl2pPr>
            <a:lvl3pPr lvl="2" algn="l" rtl="0">
              <a:spcBef>
                <a:spcPts val="0"/>
              </a:spcBef>
              <a:spcAft>
                <a:spcPts val="0"/>
              </a:spcAft>
              <a:buSzPts val="3500"/>
              <a:buNone/>
              <a:defRPr/>
            </a:lvl3pPr>
            <a:lvl4pPr lvl="3" algn="l" rtl="0">
              <a:spcBef>
                <a:spcPts val="0"/>
              </a:spcBef>
              <a:spcAft>
                <a:spcPts val="0"/>
              </a:spcAft>
              <a:buSzPts val="3500"/>
              <a:buNone/>
              <a:defRPr/>
            </a:lvl4pPr>
            <a:lvl5pPr lvl="4" algn="l" rtl="0">
              <a:spcBef>
                <a:spcPts val="0"/>
              </a:spcBef>
              <a:spcAft>
                <a:spcPts val="0"/>
              </a:spcAft>
              <a:buSzPts val="3500"/>
              <a:buNone/>
              <a:defRPr/>
            </a:lvl5pPr>
            <a:lvl6pPr lvl="5" algn="l" rtl="0">
              <a:spcBef>
                <a:spcPts val="0"/>
              </a:spcBef>
              <a:spcAft>
                <a:spcPts val="0"/>
              </a:spcAft>
              <a:buSzPts val="3500"/>
              <a:buNone/>
              <a:defRPr/>
            </a:lvl6pPr>
            <a:lvl7pPr lvl="6" algn="l" rtl="0">
              <a:spcBef>
                <a:spcPts val="0"/>
              </a:spcBef>
              <a:spcAft>
                <a:spcPts val="0"/>
              </a:spcAft>
              <a:buSzPts val="3500"/>
              <a:buNone/>
              <a:defRPr/>
            </a:lvl7pPr>
            <a:lvl8pPr lvl="7" algn="l" rtl="0">
              <a:spcBef>
                <a:spcPts val="0"/>
              </a:spcBef>
              <a:spcAft>
                <a:spcPts val="0"/>
              </a:spcAft>
              <a:buSzPts val="3500"/>
              <a:buNone/>
              <a:defRPr/>
            </a:lvl8pPr>
            <a:lvl9pPr lvl="8" algn="l" rtl="0">
              <a:spcBef>
                <a:spcPts val="0"/>
              </a:spcBef>
              <a:spcAft>
                <a:spcPts val="0"/>
              </a:spcAft>
              <a:buSzPts val="3500"/>
              <a:buNone/>
              <a:defRPr/>
            </a:lvl9pPr>
          </a:lstStyle>
          <a:p>
            <a:endParaRPr/>
          </a:p>
        </p:txBody>
      </p:sp>
      <p:sp>
        <p:nvSpPr>
          <p:cNvPr id="101" name="Google Shape;101;p15"/>
          <p:cNvSpPr txBox="1">
            <a:spLocks noGrp="1"/>
          </p:cNvSpPr>
          <p:nvPr>
            <p:ph type="subTitle" idx="1"/>
          </p:nvPr>
        </p:nvSpPr>
        <p:spPr>
          <a:xfrm>
            <a:off x="720000" y="3026175"/>
            <a:ext cx="3519600" cy="7386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None/>
              <a:defRPr/>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
        <p:nvSpPr>
          <p:cNvPr id="102" name="Google Shape;102;p15"/>
          <p:cNvSpPr>
            <a:spLocks noGrp="1"/>
          </p:cNvSpPr>
          <p:nvPr>
            <p:ph type="pic" idx="2"/>
          </p:nvPr>
        </p:nvSpPr>
        <p:spPr>
          <a:xfrm>
            <a:off x="5337775" y="1025301"/>
            <a:ext cx="3093000" cy="3093000"/>
          </a:xfrm>
          <a:prstGeom prst="ellipse">
            <a:avLst/>
          </a:prstGeom>
          <a:noFill/>
          <a:ln w="19050" cap="flat" cmpd="sng">
            <a:solidFill>
              <a:schemeClr val="dk1"/>
            </a:solidFill>
            <a:prstDash val="solid"/>
            <a:round/>
            <a:headEnd type="none" w="sm" len="sm"/>
            <a:tailEnd type="none" w="sm" len="sm"/>
          </a:ln>
          <a:effectLst>
            <a:outerShdw blurRad="728663" algn="bl" rotWithShape="0">
              <a:schemeClr val="dk1">
                <a:alpha val="46000"/>
              </a:schemeClr>
            </a:outerShdw>
          </a:effectLst>
        </p:spPr>
      </p:sp>
      <p:grpSp>
        <p:nvGrpSpPr>
          <p:cNvPr id="103" name="Google Shape;103;p15"/>
          <p:cNvGrpSpPr/>
          <p:nvPr/>
        </p:nvGrpSpPr>
        <p:grpSpPr>
          <a:xfrm>
            <a:off x="-1" y="0"/>
            <a:ext cx="9144001" cy="5143499"/>
            <a:chOff x="-1" y="0"/>
            <a:chExt cx="9144001" cy="5143499"/>
          </a:xfrm>
        </p:grpSpPr>
        <p:pic>
          <p:nvPicPr>
            <p:cNvPr id="104" name="Google Shape;104;p15"/>
            <p:cNvPicPr preferRelativeResize="0"/>
            <p:nvPr/>
          </p:nvPicPr>
          <p:blipFill rotWithShape="1">
            <a:blip r:embed="rId2">
              <a:alphaModFix/>
            </a:blip>
            <a:srcRect l="11080" t="57609" r="56067" b="7881"/>
            <a:stretch/>
          </p:blipFill>
          <p:spPr>
            <a:xfrm flipH="1">
              <a:off x="-1" y="0"/>
              <a:ext cx="2489601" cy="2235224"/>
            </a:xfrm>
            <a:prstGeom prst="rect">
              <a:avLst/>
            </a:prstGeom>
            <a:noFill/>
            <a:ln>
              <a:noFill/>
            </a:ln>
          </p:spPr>
        </p:pic>
        <p:pic>
          <p:nvPicPr>
            <p:cNvPr id="105" name="Google Shape;105;p15"/>
            <p:cNvPicPr preferRelativeResize="0"/>
            <p:nvPr/>
          </p:nvPicPr>
          <p:blipFill rotWithShape="1">
            <a:blip r:embed="rId2">
              <a:alphaModFix/>
            </a:blip>
            <a:srcRect l="49696" t="3033" r="6901" b="62457"/>
            <a:stretch/>
          </p:blipFill>
          <p:spPr>
            <a:xfrm flipH="1">
              <a:off x="5854800" y="2908275"/>
              <a:ext cx="3289200" cy="2235224"/>
            </a:xfrm>
            <a:prstGeom prst="rect">
              <a:avLst/>
            </a:prstGeom>
            <a:noFill/>
            <a:ln>
              <a:noFill/>
            </a:ln>
          </p:spPr>
        </p:pic>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ext 1">
  <p:cSld name="CUSTOM_4">
    <p:spTree>
      <p:nvGrpSpPr>
        <p:cNvPr id="1" name="Shape 106"/>
        <p:cNvGrpSpPr/>
        <p:nvPr/>
      </p:nvGrpSpPr>
      <p:grpSpPr>
        <a:xfrm>
          <a:off x="0" y="0"/>
          <a:ext cx="0" cy="0"/>
          <a:chOff x="0" y="0"/>
          <a:chExt cx="0" cy="0"/>
        </a:xfrm>
      </p:grpSpPr>
      <p:sp>
        <p:nvSpPr>
          <p:cNvPr id="108" name="Google Shape;108;p16"/>
          <p:cNvSpPr txBox="1">
            <a:spLocks noGrp="1"/>
          </p:cNvSpPr>
          <p:nvPr>
            <p:ph type="title"/>
          </p:nvPr>
        </p:nvSpPr>
        <p:spPr>
          <a:xfrm>
            <a:off x="1024800" y="1581888"/>
            <a:ext cx="2411100" cy="1063200"/>
          </a:xfrm>
          <a:prstGeom prst="rect">
            <a:avLst/>
          </a:prstGeom>
        </p:spPr>
        <p:txBody>
          <a:bodyPr spcFirstLastPara="1" wrap="square" lIns="91425" tIns="91425" rIns="91425" bIns="91425" anchor="b" anchorCtr="0">
            <a:noAutofit/>
          </a:bodyPr>
          <a:lstStyle>
            <a:lvl1pPr lvl="0" algn="l" rtl="0">
              <a:spcBef>
                <a:spcPts val="0"/>
              </a:spcBef>
              <a:spcAft>
                <a:spcPts val="0"/>
              </a:spcAft>
              <a:buSzPts val="3000"/>
              <a:buNone/>
              <a:defRPr/>
            </a:lvl1pPr>
            <a:lvl2pPr lvl="1" algn="l" rtl="0">
              <a:spcBef>
                <a:spcPts val="0"/>
              </a:spcBef>
              <a:spcAft>
                <a:spcPts val="0"/>
              </a:spcAft>
              <a:buSzPts val="3500"/>
              <a:buNone/>
              <a:defRPr/>
            </a:lvl2pPr>
            <a:lvl3pPr lvl="2" algn="l" rtl="0">
              <a:spcBef>
                <a:spcPts val="0"/>
              </a:spcBef>
              <a:spcAft>
                <a:spcPts val="0"/>
              </a:spcAft>
              <a:buSzPts val="3500"/>
              <a:buNone/>
              <a:defRPr/>
            </a:lvl3pPr>
            <a:lvl4pPr lvl="3" algn="l" rtl="0">
              <a:spcBef>
                <a:spcPts val="0"/>
              </a:spcBef>
              <a:spcAft>
                <a:spcPts val="0"/>
              </a:spcAft>
              <a:buSzPts val="3500"/>
              <a:buNone/>
              <a:defRPr/>
            </a:lvl4pPr>
            <a:lvl5pPr lvl="4" algn="l" rtl="0">
              <a:spcBef>
                <a:spcPts val="0"/>
              </a:spcBef>
              <a:spcAft>
                <a:spcPts val="0"/>
              </a:spcAft>
              <a:buSzPts val="3500"/>
              <a:buNone/>
              <a:defRPr/>
            </a:lvl5pPr>
            <a:lvl6pPr lvl="5" algn="l" rtl="0">
              <a:spcBef>
                <a:spcPts val="0"/>
              </a:spcBef>
              <a:spcAft>
                <a:spcPts val="0"/>
              </a:spcAft>
              <a:buSzPts val="3500"/>
              <a:buNone/>
              <a:defRPr/>
            </a:lvl6pPr>
            <a:lvl7pPr lvl="6" algn="l" rtl="0">
              <a:spcBef>
                <a:spcPts val="0"/>
              </a:spcBef>
              <a:spcAft>
                <a:spcPts val="0"/>
              </a:spcAft>
              <a:buSzPts val="3500"/>
              <a:buNone/>
              <a:defRPr/>
            </a:lvl7pPr>
            <a:lvl8pPr lvl="7" algn="l" rtl="0">
              <a:spcBef>
                <a:spcPts val="0"/>
              </a:spcBef>
              <a:spcAft>
                <a:spcPts val="0"/>
              </a:spcAft>
              <a:buSzPts val="3500"/>
              <a:buNone/>
              <a:defRPr/>
            </a:lvl8pPr>
            <a:lvl9pPr lvl="8" algn="l" rtl="0">
              <a:spcBef>
                <a:spcPts val="0"/>
              </a:spcBef>
              <a:spcAft>
                <a:spcPts val="0"/>
              </a:spcAft>
              <a:buSzPts val="3500"/>
              <a:buNone/>
              <a:defRPr/>
            </a:lvl9pPr>
          </a:lstStyle>
          <a:p>
            <a:endParaRPr/>
          </a:p>
        </p:txBody>
      </p:sp>
      <p:sp>
        <p:nvSpPr>
          <p:cNvPr id="109" name="Google Shape;109;p16"/>
          <p:cNvSpPr txBox="1">
            <a:spLocks noGrp="1"/>
          </p:cNvSpPr>
          <p:nvPr>
            <p:ph type="subTitle" idx="1"/>
          </p:nvPr>
        </p:nvSpPr>
        <p:spPr>
          <a:xfrm>
            <a:off x="1024800" y="2645088"/>
            <a:ext cx="2411100" cy="9165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None/>
              <a:defRPr/>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pic>
        <p:nvPicPr>
          <p:cNvPr id="110" name="Google Shape;110;p16"/>
          <p:cNvPicPr preferRelativeResize="0"/>
          <p:nvPr/>
        </p:nvPicPr>
        <p:blipFill rotWithShape="1">
          <a:blip r:embed="rId2">
            <a:alphaModFix/>
          </a:blip>
          <a:srcRect l="11080" t="57609" r="56067" b="7881"/>
          <a:stretch/>
        </p:blipFill>
        <p:spPr>
          <a:xfrm flipH="1">
            <a:off x="-1" y="0"/>
            <a:ext cx="2489601" cy="2235224"/>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ext 2">
  <p:cSld name="CUSTOM_4_1">
    <p:spTree>
      <p:nvGrpSpPr>
        <p:cNvPr id="1" name="Shape 111"/>
        <p:cNvGrpSpPr/>
        <p:nvPr/>
      </p:nvGrpSpPr>
      <p:grpSpPr>
        <a:xfrm>
          <a:off x="0" y="0"/>
          <a:ext cx="0" cy="0"/>
          <a:chOff x="0" y="0"/>
          <a:chExt cx="0" cy="0"/>
        </a:xfrm>
      </p:grpSpPr>
      <p:sp>
        <p:nvSpPr>
          <p:cNvPr id="113" name="Google Shape;113;p17"/>
          <p:cNvSpPr txBox="1">
            <a:spLocks noGrp="1"/>
          </p:cNvSpPr>
          <p:nvPr>
            <p:ph type="title"/>
          </p:nvPr>
        </p:nvSpPr>
        <p:spPr>
          <a:xfrm>
            <a:off x="5714875" y="1581888"/>
            <a:ext cx="2411100" cy="10632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000"/>
              <a:buNone/>
              <a:defRPr/>
            </a:lvl1pPr>
            <a:lvl2pPr lvl="1" algn="r" rtl="0">
              <a:spcBef>
                <a:spcPts val="0"/>
              </a:spcBef>
              <a:spcAft>
                <a:spcPts val="0"/>
              </a:spcAft>
              <a:buSzPts val="3500"/>
              <a:buNone/>
              <a:defRPr/>
            </a:lvl2pPr>
            <a:lvl3pPr lvl="2" algn="r" rtl="0">
              <a:spcBef>
                <a:spcPts val="0"/>
              </a:spcBef>
              <a:spcAft>
                <a:spcPts val="0"/>
              </a:spcAft>
              <a:buSzPts val="3500"/>
              <a:buNone/>
              <a:defRPr/>
            </a:lvl3pPr>
            <a:lvl4pPr lvl="3" algn="r" rtl="0">
              <a:spcBef>
                <a:spcPts val="0"/>
              </a:spcBef>
              <a:spcAft>
                <a:spcPts val="0"/>
              </a:spcAft>
              <a:buSzPts val="3500"/>
              <a:buNone/>
              <a:defRPr/>
            </a:lvl4pPr>
            <a:lvl5pPr lvl="4" algn="r" rtl="0">
              <a:spcBef>
                <a:spcPts val="0"/>
              </a:spcBef>
              <a:spcAft>
                <a:spcPts val="0"/>
              </a:spcAft>
              <a:buSzPts val="3500"/>
              <a:buNone/>
              <a:defRPr/>
            </a:lvl5pPr>
            <a:lvl6pPr lvl="5" algn="r" rtl="0">
              <a:spcBef>
                <a:spcPts val="0"/>
              </a:spcBef>
              <a:spcAft>
                <a:spcPts val="0"/>
              </a:spcAft>
              <a:buSzPts val="3500"/>
              <a:buNone/>
              <a:defRPr/>
            </a:lvl6pPr>
            <a:lvl7pPr lvl="6" algn="r" rtl="0">
              <a:spcBef>
                <a:spcPts val="0"/>
              </a:spcBef>
              <a:spcAft>
                <a:spcPts val="0"/>
              </a:spcAft>
              <a:buSzPts val="3500"/>
              <a:buNone/>
              <a:defRPr/>
            </a:lvl7pPr>
            <a:lvl8pPr lvl="7" algn="r" rtl="0">
              <a:spcBef>
                <a:spcPts val="0"/>
              </a:spcBef>
              <a:spcAft>
                <a:spcPts val="0"/>
              </a:spcAft>
              <a:buSzPts val="3500"/>
              <a:buNone/>
              <a:defRPr/>
            </a:lvl8pPr>
            <a:lvl9pPr lvl="8" algn="r" rtl="0">
              <a:spcBef>
                <a:spcPts val="0"/>
              </a:spcBef>
              <a:spcAft>
                <a:spcPts val="0"/>
              </a:spcAft>
              <a:buSzPts val="3500"/>
              <a:buNone/>
              <a:defRPr/>
            </a:lvl9pPr>
          </a:lstStyle>
          <a:p>
            <a:endParaRPr/>
          </a:p>
        </p:txBody>
      </p:sp>
      <p:sp>
        <p:nvSpPr>
          <p:cNvPr id="114" name="Google Shape;114;p17"/>
          <p:cNvSpPr txBox="1">
            <a:spLocks noGrp="1"/>
          </p:cNvSpPr>
          <p:nvPr>
            <p:ph type="subTitle" idx="1"/>
          </p:nvPr>
        </p:nvSpPr>
        <p:spPr>
          <a:xfrm>
            <a:off x="5714875" y="2645088"/>
            <a:ext cx="2411100" cy="9165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200"/>
              <a:buNone/>
              <a:defRPr/>
            </a:lvl1pPr>
            <a:lvl2pPr lvl="1" algn="r" rtl="0">
              <a:lnSpc>
                <a:spcPct val="100000"/>
              </a:lnSpc>
              <a:spcBef>
                <a:spcPts val="0"/>
              </a:spcBef>
              <a:spcAft>
                <a:spcPts val="0"/>
              </a:spcAft>
              <a:buSzPts val="1200"/>
              <a:buNone/>
              <a:defRPr/>
            </a:lvl2pPr>
            <a:lvl3pPr lvl="2" algn="r" rtl="0">
              <a:lnSpc>
                <a:spcPct val="100000"/>
              </a:lnSpc>
              <a:spcBef>
                <a:spcPts val="0"/>
              </a:spcBef>
              <a:spcAft>
                <a:spcPts val="0"/>
              </a:spcAft>
              <a:buSzPts val="1200"/>
              <a:buNone/>
              <a:defRPr/>
            </a:lvl3pPr>
            <a:lvl4pPr lvl="3" algn="r" rtl="0">
              <a:lnSpc>
                <a:spcPct val="100000"/>
              </a:lnSpc>
              <a:spcBef>
                <a:spcPts val="0"/>
              </a:spcBef>
              <a:spcAft>
                <a:spcPts val="0"/>
              </a:spcAft>
              <a:buSzPts val="1200"/>
              <a:buNone/>
              <a:defRPr/>
            </a:lvl4pPr>
            <a:lvl5pPr lvl="4" algn="r" rtl="0">
              <a:lnSpc>
                <a:spcPct val="100000"/>
              </a:lnSpc>
              <a:spcBef>
                <a:spcPts val="0"/>
              </a:spcBef>
              <a:spcAft>
                <a:spcPts val="0"/>
              </a:spcAft>
              <a:buSzPts val="1200"/>
              <a:buNone/>
              <a:defRPr/>
            </a:lvl5pPr>
            <a:lvl6pPr lvl="5" algn="r" rtl="0">
              <a:lnSpc>
                <a:spcPct val="100000"/>
              </a:lnSpc>
              <a:spcBef>
                <a:spcPts val="0"/>
              </a:spcBef>
              <a:spcAft>
                <a:spcPts val="0"/>
              </a:spcAft>
              <a:buSzPts val="1200"/>
              <a:buNone/>
              <a:defRPr/>
            </a:lvl6pPr>
            <a:lvl7pPr lvl="6" algn="r" rtl="0">
              <a:lnSpc>
                <a:spcPct val="100000"/>
              </a:lnSpc>
              <a:spcBef>
                <a:spcPts val="0"/>
              </a:spcBef>
              <a:spcAft>
                <a:spcPts val="0"/>
              </a:spcAft>
              <a:buSzPts val="1200"/>
              <a:buNone/>
              <a:defRPr/>
            </a:lvl7pPr>
            <a:lvl8pPr lvl="7" algn="r" rtl="0">
              <a:lnSpc>
                <a:spcPct val="100000"/>
              </a:lnSpc>
              <a:spcBef>
                <a:spcPts val="0"/>
              </a:spcBef>
              <a:spcAft>
                <a:spcPts val="0"/>
              </a:spcAft>
              <a:buSzPts val="1200"/>
              <a:buNone/>
              <a:defRPr/>
            </a:lvl8pPr>
            <a:lvl9pPr lvl="8" algn="r" rtl="0">
              <a:lnSpc>
                <a:spcPct val="100000"/>
              </a:lnSpc>
              <a:spcBef>
                <a:spcPts val="0"/>
              </a:spcBef>
              <a:spcAft>
                <a:spcPts val="0"/>
              </a:spcAft>
              <a:buSzPts val="1200"/>
              <a:buNone/>
              <a:defRPr/>
            </a:lvl9pPr>
          </a:lstStyle>
          <a:p>
            <a:endParaRPr/>
          </a:p>
        </p:txBody>
      </p:sp>
      <p:pic>
        <p:nvPicPr>
          <p:cNvPr id="115" name="Google Shape;115;p17"/>
          <p:cNvPicPr preferRelativeResize="0"/>
          <p:nvPr/>
        </p:nvPicPr>
        <p:blipFill rotWithShape="1">
          <a:blip r:embed="rId2">
            <a:alphaModFix/>
          </a:blip>
          <a:srcRect l="59142" t="53165" r="7739" b="5827"/>
          <a:stretch/>
        </p:blipFill>
        <p:spPr>
          <a:xfrm rot="5400000">
            <a:off x="6560989" y="-91163"/>
            <a:ext cx="2509849" cy="2656174"/>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ext 3">
  <p:cSld name="CUSTOM_4_2">
    <p:spTree>
      <p:nvGrpSpPr>
        <p:cNvPr id="1" name="Shape 116"/>
        <p:cNvGrpSpPr/>
        <p:nvPr/>
      </p:nvGrpSpPr>
      <p:grpSpPr>
        <a:xfrm>
          <a:off x="0" y="0"/>
          <a:ext cx="0" cy="0"/>
          <a:chOff x="0" y="0"/>
          <a:chExt cx="0" cy="0"/>
        </a:xfrm>
      </p:grpSpPr>
      <p:sp>
        <p:nvSpPr>
          <p:cNvPr id="118" name="Google Shape;118;p18"/>
          <p:cNvSpPr txBox="1">
            <a:spLocks noGrp="1"/>
          </p:cNvSpPr>
          <p:nvPr>
            <p:ph type="title"/>
          </p:nvPr>
        </p:nvSpPr>
        <p:spPr>
          <a:xfrm>
            <a:off x="1024800" y="1581888"/>
            <a:ext cx="2411100" cy="1063200"/>
          </a:xfrm>
          <a:prstGeom prst="rect">
            <a:avLst/>
          </a:prstGeom>
        </p:spPr>
        <p:txBody>
          <a:bodyPr spcFirstLastPara="1" wrap="square" lIns="91425" tIns="91425" rIns="91425" bIns="91425" anchor="b" anchorCtr="0">
            <a:noAutofit/>
          </a:bodyPr>
          <a:lstStyle>
            <a:lvl1pPr lvl="0" algn="l" rtl="0">
              <a:spcBef>
                <a:spcPts val="0"/>
              </a:spcBef>
              <a:spcAft>
                <a:spcPts val="0"/>
              </a:spcAft>
              <a:buSzPts val="3000"/>
              <a:buNone/>
              <a:defRPr/>
            </a:lvl1pPr>
            <a:lvl2pPr lvl="1" algn="l" rtl="0">
              <a:spcBef>
                <a:spcPts val="0"/>
              </a:spcBef>
              <a:spcAft>
                <a:spcPts val="0"/>
              </a:spcAft>
              <a:buSzPts val="3500"/>
              <a:buNone/>
              <a:defRPr/>
            </a:lvl2pPr>
            <a:lvl3pPr lvl="2" algn="l" rtl="0">
              <a:spcBef>
                <a:spcPts val="0"/>
              </a:spcBef>
              <a:spcAft>
                <a:spcPts val="0"/>
              </a:spcAft>
              <a:buSzPts val="3500"/>
              <a:buNone/>
              <a:defRPr/>
            </a:lvl3pPr>
            <a:lvl4pPr lvl="3" algn="l" rtl="0">
              <a:spcBef>
                <a:spcPts val="0"/>
              </a:spcBef>
              <a:spcAft>
                <a:spcPts val="0"/>
              </a:spcAft>
              <a:buSzPts val="3500"/>
              <a:buNone/>
              <a:defRPr/>
            </a:lvl4pPr>
            <a:lvl5pPr lvl="4" algn="l" rtl="0">
              <a:spcBef>
                <a:spcPts val="0"/>
              </a:spcBef>
              <a:spcAft>
                <a:spcPts val="0"/>
              </a:spcAft>
              <a:buSzPts val="3500"/>
              <a:buNone/>
              <a:defRPr/>
            </a:lvl5pPr>
            <a:lvl6pPr lvl="5" algn="l" rtl="0">
              <a:spcBef>
                <a:spcPts val="0"/>
              </a:spcBef>
              <a:spcAft>
                <a:spcPts val="0"/>
              </a:spcAft>
              <a:buSzPts val="3500"/>
              <a:buNone/>
              <a:defRPr/>
            </a:lvl6pPr>
            <a:lvl7pPr lvl="6" algn="l" rtl="0">
              <a:spcBef>
                <a:spcPts val="0"/>
              </a:spcBef>
              <a:spcAft>
                <a:spcPts val="0"/>
              </a:spcAft>
              <a:buSzPts val="3500"/>
              <a:buNone/>
              <a:defRPr/>
            </a:lvl7pPr>
            <a:lvl8pPr lvl="7" algn="l" rtl="0">
              <a:spcBef>
                <a:spcPts val="0"/>
              </a:spcBef>
              <a:spcAft>
                <a:spcPts val="0"/>
              </a:spcAft>
              <a:buSzPts val="3500"/>
              <a:buNone/>
              <a:defRPr/>
            </a:lvl8pPr>
            <a:lvl9pPr lvl="8" algn="l" rtl="0">
              <a:spcBef>
                <a:spcPts val="0"/>
              </a:spcBef>
              <a:spcAft>
                <a:spcPts val="0"/>
              </a:spcAft>
              <a:buSzPts val="3500"/>
              <a:buNone/>
              <a:defRPr/>
            </a:lvl9pPr>
          </a:lstStyle>
          <a:p>
            <a:endParaRPr/>
          </a:p>
        </p:txBody>
      </p:sp>
      <p:sp>
        <p:nvSpPr>
          <p:cNvPr id="119" name="Google Shape;119;p18"/>
          <p:cNvSpPr txBox="1">
            <a:spLocks noGrp="1"/>
          </p:cNvSpPr>
          <p:nvPr>
            <p:ph type="subTitle" idx="1"/>
          </p:nvPr>
        </p:nvSpPr>
        <p:spPr>
          <a:xfrm>
            <a:off x="1024800" y="2645088"/>
            <a:ext cx="2411100" cy="9165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None/>
              <a:defRPr/>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pic>
        <p:nvPicPr>
          <p:cNvPr id="120" name="Google Shape;120;p18"/>
          <p:cNvPicPr preferRelativeResize="0"/>
          <p:nvPr/>
        </p:nvPicPr>
        <p:blipFill rotWithShape="1">
          <a:blip r:embed="rId2">
            <a:alphaModFix/>
          </a:blip>
          <a:srcRect l="15016" t="8350" r="12926" b="67227"/>
          <a:stretch/>
        </p:blipFill>
        <p:spPr>
          <a:xfrm flipH="1">
            <a:off x="2431075" y="3561600"/>
            <a:ext cx="5460900" cy="1581900"/>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spTree>
      <p:nvGrpSpPr>
        <p:cNvPr id="1" name="Shape 121"/>
        <p:cNvGrpSpPr/>
        <p:nvPr/>
      </p:nvGrpSpPr>
      <p:grpSpPr>
        <a:xfrm>
          <a:off x="0" y="0"/>
          <a:ext cx="0" cy="0"/>
          <a:chOff x="0" y="0"/>
          <a:chExt cx="0" cy="0"/>
        </a:xfrm>
      </p:grpSpPr>
      <p:sp>
        <p:nvSpPr>
          <p:cNvPr id="123" name="Google Shape;123;p1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24" name="Google Shape;124;p19"/>
          <p:cNvSpPr txBox="1">
            <a:spLocks noGrp="1"/>
          </p:cNvSpPr>
          <p:nvPr>
            <p:ph type="subTitle" idx="1"/>
          </p:nvPr>
        </p:nvSpPr>
        <p:spPr>
          <a:xfrm>
            <a:off x="4868669" y="2829000"/>
            <a:ext cx="3265200" cy="1272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25" name="Google Shape;125;p19"/>
          <p:cNvSpPr txBox="1">
            <a:spLocks noGrp="1"/>
          </p:cNvSpPr>
          <p:nvPr>
            <p:ph type="subTitle" idx="2"/>
          </p:nvPr>
        </p:nvSpPr>
        <p:spPr>
          <a:xfrm>
            <a:off x="1010100" y="2829000"/>
            <a:ext cx="3265200" cy="1272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26" name="Google Shape;126;p19"/>
          <p:cNvSpPr txBox="1">
            <a:spLocks noGrp="1"/>
          </p:cNvSpPr>
          <p:nvPr>
            <p:ph type="subTitle" idx="3"/>
          </p:nvPr>
        </p:nvSpPr>
        <p:spPr>
          <a:xfrm>
            <a:off x="1010101" y="2270100"/>
            <a:ext cx="3265200" cy="558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200"/>
              <a:buFont typeface="Figtree"/>
              <a:buNone/>
              <a:defRPr sz="2200" b="1">
                <a:solidFill>
                  <a:schemeClr val="dk1"/>
                </a:solidFill>
                <a:latin typeface="Figtree"/>
                <a:ea typeface="Figtree"/>
                <a:cs typeface="Figtree"/>
                <a:sym typeface="Figtree"/>
              </a:defRPr>
            </a:lvl1pPr>
            <a:lvl2pPr lvl="1" algn="ctr" rtl="0">
              <a:lnSpc>
                <a:spcPct val="100000"/>
              </a:lnSpc>
              <a:spcBef>
                <a:spcPts val="0"/>
              </a:spcBef>
              <a:spcAft>
                <a:spcPts val="0"/>
              </a:spcAft>
              <a:buSzPts val="2200"/>
              <a:buFont typeface="Figtree"/>
              <a:buNone/>
              <a:defRPr sz="2200">
                <a:latin typeface="Figtree"/>
                <a:ea typeface="Figtree"/>
                <a:cs typeface="Figtree"/>
                <a:sym typeface="Figtree"/>
              </a:defRPr>
            </a:lvl2pPr>
            <a:lvl3pPr lvl="2" algn="ctr" rtl="0">
              <a:lnSpc>
                <a:spcPct val="100000"/>
              </a:lnSpc>
              <a:spcBef>
                <a:spcPts val="0"/>
              </a:spcBef>
              <a:spcAft>
                <a:spcPts val="0"/>
              </a:spcAft>
              <a:buSzPts val="2200"/>
              <a:buFont typeface="Figtree"/>
              <a:buNone/>
              <a:defRPr sz="2200">
                <a:latin typeface="Figtree"/>
                <a:ea typeface="Figtree"/>
                <a:cs typeface="Figtree"/>
                <a:sym typeface="Figtree"/>
              </a:defRPr>
            </a:lvl3pPr>
            <a:lvl4pPr lvl="3" algn="ctr" rtl="0">
              <a:lnSpc>
                <a:spcPct val="100000"/>
              </a:lnSpc>
              <a:spcBef>
                <a:spcPts val="0"/>
              </a:spcBef>
              <a:spcAft>
                <a:spcPts val="0"/>
              </a:spcAft>
              <a:buSzPts val="2200"/>
              <a:buFont typeface="Figtree"/>
              <a:buNone/>
              <a:defRPr sz="2200">
                <a:latin typeface="Figtree"/>
                <a:ea typeface="Figtree"/>
                <a:cs typeface="Figtree"/>
                <a:sym typeface="Figtree"/>
              </a:defRPr>
            </a:lvl4pPr>
            <a:lvl5pPr lvl="4" algn="ctr" rtl="0">
              <a:lnSpc>
                <a:spcPct val="100000"/>
              </a:lnSpc>
              <a:spcBef>
                <a:spcPts val="0"/>
              </a:spcBef>
              <a:spcAft>
                <a:spcPts val="0"/>
              </a:spcAft>
              <a:buSzPts val="2200"/>
              <a:buFont typeface="Figtree"/>
              <a:buNone/>
              <a:defRPr sz="2200">
                <a:latin typeface="Figtree"/>
                <a:ea typeface="Figtree"/>
                <a:cs typeface="Figtree"/>
                <a:sym typeface="Figtree"/>
              </a:defRPr>
            </a:lvl5pPr>
            <a:lvl6pPr lvl="5" algn="ctr" rtl="0">
              <a:lnSpc>
                <a:spcPct val="100000"/>
              </a:lnSpc>
              <a:spcBef>
                <a:spcPts val="0"/>
              </a:spcBef>
              <a:spcAft>
                <a:spcPts val="0"/>
              </a:spcAft>
              <a:buSzPts val="2200"/>
              <a:buFont typeface="Figtree"/>
              <a:buNone/>
              <a:defRPr sz="2200">
                <a:latin typeface="Figtree"/>
                <a:ea typeface="Figtree"/>
                <a:cs typeface="Figtree"/>
                <a:sym typeface="Figtree"/>
              </a:defRPr>
            </a:lvl6pPr>
            <a:lvl7pPr lvl="6" algn="ctr" rtl="0">
              <a:lnSpc>
                <a:spcPct val="100000"/>
              </a:lnSpc>
              <a:spcBef>
                <a:spcPts val="0"/>
              </a:spcBef>
              <a:spcAft>
                <a:spcPts val="0"/>
              </a:spcAft>
              <a:buSzPts val="2200"/>
              <a:buFont typeface="Figtree"/>
              <a:buNone/>
              <a:defRPr sz="2200">
                <a:latin typeface="Figtree"/>
                <a:ea typeface="Figtree"/>
                <a:cs typeface="Figtree"/>
                <a:sym typeface="Figtree"/>
              </a:defRPr>
            </a:lvl7pPr>
            <a:lvl8pPr lvl="7" algn="ctr" rtl="0">
              <a:lnSpc>
                <a:spcPct val="100000"/>
              </a:lnSpc>
              <a:spcBef>
                <a:spcPts val="0"/>
              </a:spcBef>
              <a:spcAft>
                <a:spcPts val="0"/>
              </a:spcAft>
              <a:buSzPts val="2200"/>
              <a:buFont typeface="Figtree"/>
              <a:buNone/>
              <a:defRPr sz="2200">
                <a:latin typeface="Figtree"/>
                <a:ea typeface="Figtree"/>
                <a:cs typeface="Figtree"/>
                <a:sym typeface="Figtree"/>
              </a:defRPr>
            </a:lvl8pPr>
            <a:lvl9pPr lvl="8" algn="ctr" rtl="0">
              <a:lnSpc>
                <a:spcPct val="100000"/>
              </a:lnSpc>
              <a:spcBef>
                <a:spcPts val="0"/>
              </a:spcBef>
              <a:spcAft>
                <a:spcPts val="0"/>
              </a:spcAft>
              <a:buSzPts val="2200"/>
              <a:buFont typeface="Figtree"/>
              <a:buNone/>
              <a:defRPr sz="2200">
                <a:latin typeface="Figtree"/>
                <a:ea typeface="Figtree"/>
                <a:cs typeface="Figtree"/>
                <a:sym typeface="Figtree"/>
              </a:defRPr>
            </a:lvl9pPr>
          </a:lstStyle>
          <a:p>
            <a:endParaRPr/>
          </a:p>
        </p:txBody>
      </p:sp>
      <p:sp>
        <p:nvSpPr>
          <p:cNvPr id="127" name="Google Shape;127;p19"/>
          <p:cNvSpPr txBox="1">
            <a:spLocks noGrp="1"/>
          </p:cNvSpPr>
          <p:nvPr>
            <p:ph type="subTitle" idx="4"/>
          </p:nvPr>
        </p:nvSpPr>
        <p:spPr>
          <a:xfrm>
            <a:off x="4868706" y="2270100"/>
            <a:ext cx="3265200" cy="558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200"/>
              <a:buFont typeface="Figtree"/>
              <a:buNone/>
              <a:defRPr sz="2200" b="1">
                <a:solidFill>
                  <a:schemeClr val="dk1"/>
                </a:solidFill>
                <a:latin typeface="Figtree"/>
                <a:ea typeface="Figtree"/>
                <a:cs typeface="Figtree"/>
                <a:sym typeface="Figtree"/>
              </a:defRPr>
            </a:lvl1pPr>
            <a:lvl2pPr lvl="1" algn="ctr" rtl="0">
              <a:lnSpc>
                <a:spcPct val="100000"/>
              </a:lnSpc>
              <a:spcBef>
                <a:spcPts val="0"/>
              </a:spcBef>
              <a:spcAft>
                <a:spcPts val="0"/>
              </a:spcAft>
              <a:buSzPts val="2200"/>
              <a:buFont typeface="Figtree"/>
              <a:buNone/>
              <a:defRPr sz="2200">
                <a:latin typeface="Figtree"/>
                <a:ea typeface="Figtree"/>
                <a:cs typeface="Figtree"/>
                <a:sym typeface="Figtree"/>
              </a:defRPr>
            </a:lvl2pPr>
            <a:lvl3pPr lvl="2" algn="ctr" rtl="0">
              <a:lnSpc>
                <a:spcPct val="100000"/>
              </a:lnSpc>
              <a:spcBef>
                <a:spcPts val="0"/>
              </a:spcBef>
              <a:spcAft>
                <a:spcPts val="0"/>
              </a:spcAft>
              <a:buSzPts val="2200"/>
              <a:buFont typeface="Figtree"/>
              <a:buNone/>
              <a:defRPr sz="2200">
                <a:latin typeface="Figtree"/>
                <a:ea typeface="Figtree"/>
                <a:cs typeface="Figtree"/>
                <a:sym typeface="Figtree"/>
              </a:defRPr>
            </a:lvl3pPr>
            <a:lvl4pPr lvl="3" algn="ctr" rtl="0">
              <a:lnSpc>
                <a:spcPct val="100000"/>
              </a:lnSpc>
              <a:spcBef>
                <a:spcPts val="0"/>
              </a:spcBef>
              <a:spcAft>
                <a:spcPts val="0"/>
              </a:spcAft>
              <a:buSzPts val="2200"/>
              <a:buFont typeface="Figtree"/>
              <a:buNone/>
              <a:defRPr sz="2200">
                <a:latin typeface="Figtree"/>
                <a:ea typeface="Figtree"/>
                <a:cs typeface="Figtree"/>
                <a:sym typeface="Figtree"/>
              </a:defRPr>
            </a:lvl4pPr>
            <a:lvl5pPr lvl="4" algn="ctr" rtl="0">
              <a:lnSpc>
                <a:spcPct val="100000"/>
              </a:lnSpc>
              <a:spcBef>
                <a:spcPts val="0"/>
              </a:spcBef>
              <a:spcAft>
                <a:spcPts val="0"/>
              </a:spcAft>
              <a:buSzPts val="2200"/>
              <a:buFont typeface="Figtree"/>
              <a:buNone/>
              <a:defRPr sz="2200">
                <a:latin typeface="Figtree"/>
                <a:ea typeface="Figtree"/>
                <a:cs typeface="Figtree"/>
                <a:sym typeface="Figtree"/>
              </a:defRPr>
            </a:lvl5pPr>
            <a:lvl6pPr lvl="5" algn="ctr" rtl="0">
              <a:lnSpc>
                <a:spcPct val="100000"/>
              </a:lnSpc>
              <a:spcBef>
                <a:spcPts val="0"/>
              </a:spcBef>
              <a:spcAft>
                <a:spcPts val="0"/>
              </a:spcAft>
              <a:buSzPts val="2200"/>
              <a:buFont typeface="Figtree"/>
              <a:buNone/>
              <a:defRPr sz="2200">
                <a:latin typeface="Figtree"/>
                <a:ea typeface="Figtree"/>
                <a:cs typeface="Figtree"/>
                <a:sym typeface="Figtree"/>
              </a:defRPr>
            </a:lvl6pPr>
            <a:lvl7pPr lvl="6" algn="ctr" rtl="0">
              <a:lnSpc>
                <a:spcPct val="100000"/>
              </a:lnSpc>
              <a:spcBef>
                <a:spcPts val="0"/>
              </a:spcBef>
              <a:spcAft>
                <a:spcPts val="0"/>
              </a:spcAft>
              <a:buSzPts val="2200"/>
              <a:buFont typeface="Figtree"/>
              <a:buNone/>
              <a:defRPr sz="2200">
                <a:latin typeface="Figtree"/>
                <a:ea typeface="Figtree"/>
                <a:cs typeface="Figtree"/>
                <a:sym typeface="Figtree"/>
              </a:defRPr>
            </a:lvl7pPr>
            <a:lvl8pPr lvl="7" algn="ctr" rtl="0">
              <a:lnSpc>
                <a:spcPct val="100000"/>
              </a:lnSpc>
              <a:spcBef>
                <a:spcPts val="0"/>
              </a:spcBef>
              <a:spcAft>
                <a:spcPts val="0"/>
              </a:spcAft>
              <a:buSzPts val="2200"/>
              <a:buFont typeface="Figtree"/>
              <a:buNone/>
              <a:defRPr sz="2200">
                <a:latin typeface="Figtree"/>
                <a:ea typeface="Figtree"/>
                <a:cs typeface="Figtree"/>
                <a:sym typeface="Figtree"/>
              </a:defRPr>
            </a:lvl8pPr>
            <a:lvl9pPr lvl="8" algn="ctr" rtl="0">
              <a:lnSpc>
                <a:spcPct val="100000"/>
              </a:lnSpc>
              <a:spcBef>
                <a:spcPts val="0"/>
              </a:spcBef>
              <a:spcAft>
                <a:spcPts val="0"/>
              </a:spcAft>
              <a:buSzPts val="2200"/>
              <a:buFont typeface="Figtree"/>
              <a:buNone/>
              <a:defRPr sz="2200">
                <a:latin typeface="Figtree"/>
                <a:ea typeface="Figtree"/>
                <a:cs typeface="Figtree"/>
                <a:sym typeface="Figtree"/>
              </a:defRPr>
            </a:lvl9pPr>
          </a:lstStyle>
          <a:p>
            <a:endParaRPr/>
          </a:p>
        </p:txBody>
      </p:sp>
      <p:pic>
        <p:nvPicPr>
          <p:cNvPr id="128" name="Google Shape;128;p19"/>
          <p:cNvPicPr preferRelativeResize="0"/>
          <p:nvPr/>
        </p:nvPicPr>
        <p:blipFill rotWithShape="1">
          <a:blip r:embed="rId2">
            <a:alphaModFix/>
          </a:blip>
          <a:srcRect l="59142" t="53165" r="7739" b="5827"/>
          <a:stretch/>
        </p:blipFill>
        <p:spPr>
          <a:xfrm rot="5400000">
            <a:off x="6560989" y="-91163"/>
            <a:ext cx="2509849" cy="2656174"/>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wo columns 2">
  <p:cSld name="TITLE_AND_TWO_COLUMNS_1_1">
    <p:spTree>
      <p:nvGrpSpPr>
        <p:cNvPr id="1" name="Shape 129"/>
        <p:cNvGrpSpPr/>
        <p:nvPr/>
      </p:nvGrpSpPr>
      <p:grpSpPr>
        <a:xfrm>
          <a:off x="0" y="0"/>
          <a:ext cx="0" cy="0"/>
          <a:chOff x="0" y="0"/>
          <a:chExt cx="0" cy="0"/>
        </a:xfrm>
      </p:grpSpPr>
      <p:sp>
        <p:nvSpPr>
          <p:cNvPr id="131" name="Google Shape;131;p2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32" name="Google Shape;132;p20"/>
          <p:cNvSpPr txBox="1">
            <a:spLocks noGrp="1"/>
          </p:cNvSpPr>
          <p:nvPr>
            <p:ph type="subTitle" idx="1"/>
          </p:nvPr>
        </p:nvSpPr>
        <p:spPr>
          <a:xfrm>
            <a:off x="4938653" y="1388850"/>
            <a:ext cx="2967900" cy="21972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33" name="Google Shape;133;p20"/>
          <p:cNvSpPr txBox="1">
            <a:spLocks noGrp="1"/>
          </p:cNvSpPr>
          <p:nvPr>
            <p:ph type="subTitle" idx="2"/>
          </p:nvPr>
        </p:nvSpPr>
        <p:spPr>
          <a:xfrm>
            <a:off x="1237438" y="1388850"/>
            <a:ext cx="2967900" cy="21972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pic>
        <p:nvPicPr>
          <p:cNvPr id="134" name="Google Shape;134;p20"/>
          <p:cNvPicPr preferRelativeResize="0"/>
          <p:nvPr/>
        </p:nvPicPr>
        <p:blipFill>
          <a:blip r:embed="rId2">
            <a:alphaModFix/>
          </a:blip>
          <a:stretch>
            <a:fillRect/>
          </a:stretch>
        </p:blipFill>
        <p:spPr>
          <a:xfrm>
            <a:off x="-1464776" y="2986100"/>
            <a:ext cx="7578476" cy="6477326"/>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6"/>
        <p:cNvGrpSpPr/>
        <p:nvPr/>
      </p:nvGrpSpPr>
      <p:grpSpPr>
        <a:xfrm>
          <a:off x="0" y="0"/>
          <a:ext cx="0" cy="0"/>
          <a:chOff x="0" y="0"/>
          <a:chExt cx="0" cy="0"/>
        </a:xfrm>
      </p:grpSpPr>
      <p:sp>
        <p:nvSpPr>
          <p:cNvPr id="18" name="Google Shape;18;p3"/>
          <p:cNvSpPr txBox="1">
            <a:spLocks noGrp="1"/>
          </p:cNvSpPr>
          <p:nvPr>
            <p:ph type="title"/>
          </p:nvPr>
        </p:nvSpPr>
        <p:spPr>
          <a:xfrm>
            <a:off x="4677775" y="2357150"/>
            <a:ext cx="3753000" cy="1624800"/>
          </a:xfrm>
          <a:prstGeom prst="rect">
            <a:avLst/>
          </a:prstGeom>
        </p:spPr>
        <p:txBody>
          <a:bodyPr spcFirstLastPara="1" wrap="square" lIns="91425" tIns="91425" rIns="91425" bIns="91425" anchor="t" anchorCtr="0">
            <a:noAutofit/>
          </a:bodyPr>
          <a:lstStyle>
            <a:lvl1pPr lvl="0" algn="r">
              <a:spcBef>
                <a:spcPts val="0"/>
              </a:spcBef>
              <a:spcAft>
                <a:spcPts val="0"/>
              </a:spcAft>
              <a:buSzPts val="3600"/>
              <a:buNone/>
              <a:defRPr sz="4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9" name="Google Shape;19;p3"/>
          <p:cNvSpPr txBox="1">
            <a:spLocks noGrp="1"/>
          </p:cNvSpPr>
          <p:nvPr>
            <p:ph type="title" idx="2" hasCustomPrompt="1"/>
          </p:nvPr>
        </p:nvSpPr>
        <p:spPr>
          <a:xfrm>
            <a:off x="7295450" y="1161550"/>
            <a:ext cx="1135200" cy="915900"/>
          </a:xfrm>
          <a:prstGeom prst="rect">
            <a:avLst/>
          </a:prstGeom>
          <a:noFill/>
        </p:spPr>
        <p:txBody>
          <a:bodyPr spcFirstLastPara="1" wrap="square" lIns="91425" tIns="91425" rIns="91425" bIns="91425" anchor="b" anchorCtr="0">
            <a:noAutofit/>
          </a:bodyPr>
          <a:lstStyle>
            <a:lvl1pPr lvl="0" rtl="0">
              <a:spcBef>
                <a:spcPts val="0"/>
              </a:spcBef>
              <a:spcAft>
                <a:spcPts val="0"/>
              </a:spcAft>
              <a:buClr>
                <a:schemeClr val="lt1"/>
              </a:buClr>
              <a:buSzPts val="6000"/>
              <a:buNone/>
              <a:defRPr sz="50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20" name="Google Shape;20;p3"/>
          <p:cNvSpPr>
            <a:spLocks noGrp="1"/>
          </p:cNvSpPr>
          <p:nvPr>
            <p:ph type="pic" idx="3"/>
          </p:nvPr>
        </p:nvSpPr>
        <p:spPr>
          <a:xfrm>
            <a:off x="713225" y="1025301"/>
            <a:ext cx="3093000" cy="3093000"/>
          </a:xfrm>
          <a:prstGeom prst="ellipse">
            <a:avLst/>
          </a:prstGeom>
          <a:noFill/>
          <a:ln w="19050" cap="flat" cmpd="sng">
            <a:solidFill>
              <a:schemeClr val="dk1"/>
            </a:solidFill>
            <a:prstDash val="solid"/>
            <a:round/>
            <a:headEnd type="none" w="sm" len="sm"/>
            <a:tailEnd type="none" w="sm" len="sm"/>
          </a:ln>
          <a:effectLst>
            <a:outerShdw blurRad="728663" algn="bl" rotWithShape="0">
              <a:schemeClr val="dk1">
                <a:alpha val="46000"/>
              </a:schemeClr>
            </a:outerShdw>
          </a:effectLst>
        </p:spPr>
      </p:sp>
      <p:grpSp>
        <p:nvGrpSpPr>
          <p:cNvPr id="21" name="Google Shape;21;p3"/>
          <p:cNvGrpSpPr/>
          <p:nvPr/>
        </p:nvGrpSpPr>
        <p:grpSpPr>
          <a:xfrm>
            <a:off x="1320954" y="-3902865"/>
            <a:ext cx="11455672" cy="13355066"/>
            <a:chOff x="1320954" y="-3902865"/>
            <a:chExt cx="11455672" cy="13355066"/>
          </a:xfrm>
        </p:grpSpPr>
        <p:pic>
          <p:nvPicPr>
            <p:cNvPr id="22" name="Google Shape;22;p3"/>
            <p:cNvPicPr preferRelativeResize="0"/>
            <p:nvPr/>
          </p:nvPicPr>
          <p:blipFill>
            <a:blip r:embed="rId2">
              <a:alphaModFix/>
            </a:blip>
            <a:stretch>
              <a:fillRect/>
            </a:stretch>
          </p:blipFill>
          <p:spPr>
            <a:xfrm>
              <a:off x="1320954" y="-3902865"/>
              <a:ext cx="7578476" cy="6477326"/>
            </a:xfrm>
            <a:prstGeom prst="rect">
              <a:avLst/>
            </a:prstGeom>
            <a:noFill/>
            <a:ln>
              <a:noFill/>
            </a:ln>
          </p:spPr>
        </p:pic>
        <p:pic>
          <p:nvPicPr>
            <p:cNvPr id="23" name="Google Shape;23;p3"/>
            <p:cNvPicPr preferRelativeResize="0"/>
            <p:nvPr/>
          </p:nvPicPr>
          <p:blipFill>
            <a:blip r:embed="rId2">
              <a:alphaModFix/>
            </a:blip>
            <a:stretch>
              <a:fillRect/>
            </a:stretch>
          </p:blipFill>
          <p:spPr>
            <a:xfrm>
              <a:off x="5198149" y="2974875"/>
              <a:ext cx="7578476" cy="6477326"/>
            </a:xfrm>
            <a:prstGeom prst="rect">
              <a:avLst/>
            </a:prstGeom>
            <a:noFill/>
            <a:ln>
              <a:noFill/>
            </a:ln>
          </p:spPr>
        </p:pic>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wo columns 3">
  <p:cSld name="TITLE_AND_TWO_COLUMNS_1_2_1_1">
    <p:spTree>
      <p:nvGrpSpPr>
        <p:cNvPr id="1" name="Shape 135"/>
        <p:cNvGrpSpPr/>
        <p:nvPr/>
      </p:nvGrpSpPr>
      <p:grpSpPr>
        <a:xfrm>
          <a:off x="0" y="0"/>
          <a:ext cx="0" cy="0"/>
          <a:chOff x="0" y="0"/>
          <a:chExt cx="0" cy="0"/>
        </a:xfrm>
      </p:grpSpPr>
      <p:sp>
        <p:nvSpPr>
          <p:cNvPr id="137" name="Google Shape;137;p2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38" name="Google Shape;138;p21"/>
          <p:cNvSpPr txBox="1">
            <a:spLocks noGrp="1"/>
          </p:cNvSpPr>
          <p:nvPr>
            <p:ph type="subTitle" idx="1"/>
          </p:nvPr>
        </p:nvSpPr>
        <p:spPr>
          <a:xfrm>
            <a:off x="1356925" y="2206775"/>
            <a:ext cx="3018900" cy="5229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200"/>
              <a:buFont typeface="Figtree"/>
              <a:buNone/>
              <a:defRPr sz="2200" b="1">
                <a:latin typeface="Figtree"/>
                <a:ea typeface="Figtree"/>
                <a:cs typeface="Figtree"/>
                <a:sym typeface="Figtree"/>
              </a:defRPr>
            </a:lvl1pPr>
            <a:lvl2pPr lvl="1" algn="ctr" rtl="0">
              <a:lnSpc>
                <a:spcPct val="100000"/>
              </a:lnSpc>
              <a:spcBef>
                <a:spcPts val="0"/>
              </a:spcBef>
              <a:spcAft>
                <a:spcPts val="0"/>
              </a:spcAft>
              <a:buSzPts val="2200"/>
              <a:buFont typeface="Figtree"/>
              <a:buNone/>
              <a:defRPr sz="2200" b="1">
                <a:latin typeface="Figtree"/>
                <a:ea typeface="Figtree"/>
                <a:cs typeface="Figtree"/>
                <a:sym typeface="Figtree"/>
              </a:defRPr>
            </a:lvl2pPr>
            <a:lvl3pPr lvl="2" algn="ctr" rtl="0">
              <a:lnSpc>
                <a:spcPct val="100000"/>
              </a:lnSpc>
              <a:spcBef>
                <a:spcPts val="0"/>
              </a:spcBef>
              <a:spcAft>
                <a:spcPts val="0"/>
              </a:spcAft>
              <a:buSzPts val="2200"/>
              <a:buFont typeface="Figtree"/>
              <a:buNone/>
              <a:defRPr sz="2200" b="1">
                <a:latin typeface="Figtree"/>
                <a:ea typeface="Figtree"/>
                <a:cs typeface="Figtree"/>
                <a:sym typeface="Figtree"/>
              </a:defRPr>
            </a:lvl3pPr>
            <a:lvl4pPr lvl="3" algn="ctr" rtl="0">
              <a:lnSpc>
                <a:spcPct val="100000"/>
              </a:lnSpc>
              <a:spcBef>
                <a:spcPts val="0"/>
              </a:spcBef>
              <a:spcAft>
                <a:spcPts val="0"/>
              </a:spcAft>
              <a:buSzPts val="2200"/>
              <a:buFont typeface="Figtree"/>
              <a:buNone/>
              <a:defRPr sz="2200" b="1">
                <a:latin typeface="Figtree"/>
                <a:ea typeface="Figtree"/>
                <a:cs typeface="Figtree"/>
                <a:sym typeface="Figtree"/>
              </a:defRPr>
            </a:lvl4pPr>
            <a:lvl5pPr lvl="4" algn="ctr" rtl="0">
              <a:lnSpc>
                <a:spcPct val="100000"/>
              </a:lnSpc>
              <a:spcBef>
                <a:spcPts val="0"/>
              </a:spcBef>
              <a:spcAft>
                <a:spcPts val="0"/>
              </a:spcAft>
              <a:buSzPts val="2200"/>
              <a:buFont typeface="Figtree"/>
              <a:buNone/>
              <a:defRPr sz="2200" b="1">
                <a:latin typeface="Figtree"/>
                <a:ea typeface="Figtree"/>
                <a:cs typeface="Figtree"/>
                <a:sym typeface="Figtree"/>
              </a:defRPr>
            </a:lvl5pPr>
            <a:lvl6pPr lvl="5" algn="ctr" rtl="0">
              <a:lnSpc>
                <a:spcPct val="100000"/>
              </a:lnSpc>
              <a:spcBef>
                <a:spcPts val="0"/>
              </a:spcBef>
              <a:spcAft>
                <a:spcPts val="0"/>
              </a:spcAft>
              <a:buSzPts val="2200"/>
              <a:buFont typeface="Figtree"/>
              <a:buNone/>
              <a:defRPr sz="2200" b="1">
                <a:latin typeface="Figtree"/>
                <a:ea typeface="Figtree"/>
                <a:cs typeface="Figtree"/>
                <a:sym typeface="Figtree"/>
              </a:defRPr>
            </a:lvl6pPr>
            <a:lvl7pPr lvl="6" algn="ctr" rtl="0">
              <a:lnSpc>
                <a:spcPct val="100000"/>
              </a:lnSpc>
              <a:spcBef>
                <a:spcPts val="0"/>
              </a:spcBef>
              <a:spcAft>
                <a:spcPts val="0"/>
              </a:spcAft>
              <a:buSzPts val="2200"/>
              <a:buFont typeface="Figtree"/>
              <a:buNone/>
              <a:defRPr sz="2200" b="1">
                <a:latin typeface="Figtree"/>
                <a:ea typeface="Figtree"/>
                <a:cs typeface="Figtree"/>
                <a:sym typeface="Figtree"/>
              </a:defRPr>
            </a:lvl7pPr>
            <a:lvl8pPr lvl="7" algn="ctr" rtl="0">
              <a:lnSpc>
                <a:spcPct val="100000"/>
              </a:lnSpc>
              <a:spcBef>
                <a:spcPts val="0"/>
              </a:spcBef>
              <a:spcAft>
                <a:spcPts val="0"/>
              </a:spcAft>
              <a:buSzPts val="2200"/>
              <a:buFont typeface="Figtree"/>
              <a:buNone/>
              <a:defRPr sz="2200" b="1">
                <a:latin typeface="Figtree"/>
                <a:ea typeface="Figtree"/>
                <a:cs typeface="Figtree"/>
                <a:sym typeface="Figtree"/>
              </a:defRPr>
            </a:lvl8pPr>
            <a:lvl9pPr lvl="8" algn="ctr" rtl="0">
              <a:lnSpc>
                <a:spcPct val="100000"/>
              </a:lnSpc>
              <a:spcBef>
                <a:spcPts val="0"/>
              </a:spcBef>
              <a:spcAft>
                <a:spcPts val="0"/>
              </a:spcAft>
              <a:buSzPts val="2200"/>
              <a:buFont typeface="Figtree"/>
              <a:buNone/>
              <a:defRPr sz="2200" b="1">
                <a:latin typeface="Figtree"/>
                <a:ea typeface="Figtree"/>
                <a:cs typeface="Figtree"/>
                <a:sym typeface="Figtree"/>
              </a:defRPr>
            </a:lvl9pPr>
          </a:lstStyle>
          <a:p>
            <a:endParaRPr/>
          </a:p>
        </p:txBody>
      </p:sp>
      <p:sp>
        <p:nvSpPr>
          <p:cNvPr id="139" name="Google Shape;139;p21"/>
          <p:cNvSpPr txBox="1">
            <a:spLocks noGrp="1"/>
          </p:cNvSpPr>
          <p:nvPr>
            <p:ph type="subTitle" idx="2"/>
          </p:nvPr>
        </p:nvSpPr>
        <p:spPr>
          <a:xfrm>
            <a:off x="4768274" y="2206775"/>
            <a:ext cx="3018900" cy="5229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200"/>
              <a:buFont typeface="Figtree"/>
              <a:buNone/>
              <a:defRPr sz="2200" b="1">
                <a:latin typeface="Figtree"/>
                <a:ea typeface="Figtree"/>
                <a:cs typeface="Figtree"/>
                <a:sym typeface="Figtree"/>
              </a:defRPr>
            </a:lvl1pPr>
            <a:lvl2pPr lvl="1" algn="ctr" rtl="0">
              <a:lnSpc>
                <a:spcPct val="100000"/>
              </a:lnSpc>
              <a:spcBef>
                <a:spcPts val="0"/>
              </a:spcBef>
              <a:spcAft>
                <a:spcPts val="0"/>
              </a:spcAft>
              <a:buSzPts val="2200"/>
              <a:buFont typeface="Figtree"/>
              <a:buNone/>
              <a:defRPr sz="2200" b="1">
                <a:latin typeface="Figtree"/>
                <a:ea typeface="Figtree"/>
                <a:cs typeface="Figtree"/>
                <a:sym typeface="Figtree"/>
              </a:defRPr>
            </a:lvl2pPr>
            <a:lvl3pPr lvl="2" algn="ctr" rtl="0">
              <a:lnSpc>
                <a:spcPct val="100000"/>
              </a:lnSpc>
              <a:spcBef>
                <a:spcPts val="0"/>
              </a:spcBef>
              <a:spcAft>
                <a:spcPts val="0"/>
              </a:spcAft>
              <a:buSzPts val="2200"/>
              <a:buFont typeface="Figtree"/>
              <a:buNone/>
              <a:defRPr sz="2200" b="1">
                <a:latin typeface="Figtree"/>
                <a:ea typeface="Figtree"/>
                <a:cs typeface="Figtree"/>
                <a:sym typeface="Figtree"/>
              </a:defRPr>
            </a:lvl3pPr>
            <a:lvl4pPr lvl="3" algn="ctr" rtl="0">
              <a:lnSpc>
                <a:spcPct val="100000"/>
              </a:lnSpc>
              <a:spcBef>
                <a:spcPts val="0"/>
              </a:spcBef>
              <a:spcAft>
                <a:spcPts val="0"/>
              </a:spcAft>
              <a:buSzPts val="2200"/>
              <a:buFont typeface="Figtree"/>
              <a:buNone/>
              <a:defRPr sz="2200" b="1">
                <a:latin typeface="Figtree"/>
                <a:ea typeface="Figtree"/>
                <a:cs typeface="Figtree"/>
                <a:sym typeface="Figtree"/>
              </a:defRPr>
            </a:lvl4pPr>
            <a:lvl5pPr lvl="4" algn="ctr" rtl="0">
              <a:lnSpc>
                <a:spcPct val="100000"/>
              </a:lnSpc>
              <a:spcBef>
                <a:spcPts val="0"/>
              </a:spcBef>
              <a:spcAft>
                <a:spcPts val="0"/>
              </a:spcAft>
              <a:buSzPts val="2200"/>
              <a:buFont typeface="Figtree"/>
              <a:buNone/>
              <a:defRPr sz="2200" b="1">
                <a:latin typeface="Figtree"/>
                <a:ea typeface="Figtree"/>
                <a:cs typeface="Figtree"/>
                <a:sym typeface="Figtree"/>
              </a:defRPr>
            </a:lvl5pPr>
            <a:lvl6pPr lvl="5" algn="ctr" rtl="0">
              <a:lnSpc>
                <a:spcPct val="100000"/>
              </a:lnSpc>
              <a:spcBef>
                <a:spcPts val="0"/>
              </a:spcBef>
              <a:spcAft>
                <a:spcPts val="0"/>
              </a:spcAft>
              <a:buSzPts val="2200"/>
              <a:buFont typeface="Figtree"/>
              <a:buNone/>
              <a:defRPr sz="2200" b="1">
                <a:latin typeface="Figtree"/>
                <a:ea typeface="Figtree"/>
                <a:cs typeface="Figtree"/>
                <a:sym typeface="Figtree"/>
              </a:defRPr>
            </a:lvl6pPr>
            <a:lvl7pPr lvl="6" algn="ctr" rtl="0">
              <a:lnSpc>
                <a:spcPct val="100000"/>
              </a:lnSpc>
              <a:spcBef>
                <a:spcPts val="0"/>
              </a:spcBef>
              <a:spcAft>
                <a:spcPts val="0"/>
              </a:spcAft>
              <a:buSzPts val="2200"/>
              <a:buFont typeface="Figtree"/>
              <a:buNone/>
              <a:defRPr sz="2200" b="1">
                <a:latin typeface="Figtree"/>
                <a:ea typeface="Figtree"/>
                <a:cs typeface="Figtree"/>
                <a:sym typeface="Figtree"/>
              </a:defRPr>
            </a:lvl7pPr>
            <a:lvl8pPr lvl="7" algn="ctr" rtl="0">
              <a:lnSpc>
                <a:spcPct val="100000"/>
              </a:lnSpc>
              <a:spcBef>
                <a:spcPts val="0"/>
              </a:spcBef>
              <a:spcAft>
                <a:spcPts val="0"/>
              </a:spcAft>
              <a:buSzPts val="2200"/>
              <a:buFont typeface="Figtree"/>
              <a:buNone/>
              <a:defRPr sz="2200" b="1">
                <a:latin typeface="Figtree"/>
                <a:ea typeface="Figtree"/>
                <a:cs typeface="Figtree"/>
                <a:sym typeface="Figtree"/>
              </a:defRPr>
            </a:lvl8pPr>
            <a:lvl9pPr lvl="8" algn="ctr" rtl="0">
              <a:lnSpc>
                <a:spcPct val="100000"/>
              </a:lnSpc>
              <a:spcBef>
                <a:spcPts val="0"/>
              </a:spcBef>
              <a:spcAft>
                <a:spcPts val="0"/>
              </a:spcAft>
              <a:buSzPts val="2200"/>
              <a:buFont typeface="Figtree"/>
              <a:buNone/>
              <a:defRPr sz="2200" b="1">
                <a:latin typeface="Figtree"/>
                <a:ea typeface="Figtree"/>
                <a:cs typeface="Figtree"/>
                <a:sym typeface="Figtree"/>
              </a:defRPr>
            </a:lvl9pPr>
          </a:lstStyle>
          <a:p>
            <a:endParaRPr/>
          </a:p>
        </p:txBody>
      </p:sp>
      <p:sp>
        <p:nvSpPr>
          <p:cNvPr id="140" name="Google Shape;140;p21"/>
          <p:cNvSpPr txBox="1">
            <a:spLocks noGrp="1"/>
          </p:cNvSpPr>
          <p:nvPr>
            <p:ph type="body" idx="3"/>
          </p:nvPr>
        </p:nvSpPr>
        <p:spPr>
          <a:xfrm>
            <a:off x="1356925" y="2729825"/>
            <a:ext cx="3018900" cy="17166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Clr>
                <a:schemeClr val="lt2"/>
              </a:buClr>
              <a:buSzPts val="1200"/>
              <a:buChar char="●"/>
              <a:defRPr/>
            </a:lvl1pPr>
            <a:lvl2pPr marL="914400" lvl="1" indent="-304800" rtl="0">
              <a:spcBef>
                <a:spcPts val="0"/>
              </a:spcBef>
              <a:spcAft>
                <a:spcPts val="0"/>
              </a:spcAft>
              <a:buSzPts val="1200"/>
              <a:buChar char="○"/>
              <a:defRPr/>
            </a:lvl2pPr>
            <a:lvl3pPr marL="1371600" lvl="2" indent="-304800" rtl="0">
              <a:spcBef>
                <a:spcPts val="0"/>
              </a:spcBef>
              <a:spcAft>
                <a:spcPts val="0"/>
              </a:spcAft>
              <a:buSzPts val="1200"/>
              <a:buChar char="■"/>
              <a:defRPr/>
            </a:lvl3pPr>
            <a:lvl4pPr marL="1828800" lvl="3" indent="-304800" rtl="0">
              <a:spcBef>
                <a:spcPts val="0"/>
              </a:spcBef>
              <a:spcAft>
                <a:spcPts val="0"/>
              </a:spcAft>
              <a:buSzPts val="1200"/>
              <a:buChar char="●"/>
              <a:defRPr/>
            </a:lvl4pPr>
            <a:lvl5pPr marL="2286000" lvl="4" indent="-304800" rtl="0">
              <a:spcBef>
                <a:spcPts val="0"/>
              </a:spcBef>
              <a:spcAft>
                <a:spcPts val="0"/>
              </a:spcAft>
              <a:buSzPts val="1200"/>
              <a:buChar char="○"/>
              <a:defRPr/>
            </a:lvl5pPr>
            <a:lvl6pPr marL="2743200" lvl="5" indent="-304800" rtl="0">
              <a:spcBef>
                <a:spcPts val="0"/>
              </a:spcBef>
              <a:spcAft>
                <a:spcPts val="0"/>
              </a:spcAft>
              <a:buSzPts val="1200"/>
              <a:buChar char="■"/>
              <a:defRPr/>
            </a:lvl6pPr>
            <a:lvl7pPr marL="3200400" lvl="6" indent="-304800" rtl="0">
              <a:spcBef>
                <a:spcPts val="0"/>
              </a:spcBef>
              <a:spcAft>
                <a:spcPts val="0"/>
              </a:spcAft>
              <a:buSzPts val="1200"/>
              <a:buChar char="●"/>
              <a:defRPr/>
            </a:lvl7pPr>
            <a:lvl8pPr marL="3657600" lvl="7" indent="-304800" rtl="0">
              <a:spcBef>
                <a:spcPts val="0"/>
              </a:spcBef>
              <a:spcAft>
                <a:spcPts val="0"/>
              </a:spcAft>
              <a:buSzPts val="1200"/>
              <a:buChar char="○"/>
              <a:defRPr/>
            </a:lvl8pPr>
            <a:lvl9pPr marL="4114800" lvl="8" indent="-304800" rtl="0">
              <a:spcBef>
                <a:spcPts val="0"/>
              </a:spcBef>
              <a:spcAft>
                <a:spcPts val="0"/>
              </a:spcAft>
              <a:buSzPts val="1200"/>
              <a:buChar char="■"/>
              <a:defRPr/>
            </a:lvl9pPr>
          </a:lstStyle>
          <a:p>
            <a:endParaRPr/>
          </a:p>
        </p:txBody>
      </p:sp>
      <p:sp>
        <p:nvSpPr>
          <p:cNvPr id="141" name="Google Shape;141;p21"/>
          <p:cNvSpPr txBox="1">
            <a:spLocks noGrp="1"/>
          </p:cNvSpPr>
          <p:nvPr>
            <p:ph type="body" idx="4"/>
          </p:nvPr>
        </p:nvSpPr>
        <p:spPr>
          <a:xfrm>
            <a:off x="4768271" y="2729825"/>
            <a:ext cx="3018900" cy="17166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Clr>
                <a:schemeClr val="lt2"/>
              </a:buClr>
              <a:buSzPts val="1200"/>
              <a:buChar char="●"/>
              <a:defRPr/>
            </a:lvl1pPr>
            <a:lvl2pPr marL="914400" lvl="1" indent="-304800" rtl="0">
              <a:spcBef>
                <a:spcPts val="0"/>
              </a:spcBef>
              <a:spcAft>
                <a:spcPts val="0"/>
              </a:spcAft>
              <a:buSzPts val="1200"/>
              <a:buChar char="○"/>
              <a:defRPr/>
            </a:lvl2pPr>
            <a:lvl3pPr marL="1371600" lvl="2" indent="-304800" rtl="0">
              <a:spcBef>
                <a:spcPts val="0"/>
              </a:spcBef>
              <a:spcAft>
                <a:spcPts val="0"/>
              </a:spcAft>
              <a:buSzPts val="1200"/>
              <a:buChar char="■"/>
              <a:defRPr/>
            </a:lvl3pPr>
            <a:lvl4pPr marL="1828800" lvl="3" indent="-304800" rtl="0">
              <a:spcBef>
                <a:spcPts val="0"/>
              </a:spcBef>
              <a:spcAft>
                <a:spcPts val="0"/>
              </a:spcAft>
              <a:buSzPts val="1200"/>
              <a:buChar char="●"/>
              <a:defRPr/>
            </a:lvl4pPr>
            <a:lvl5pPr marL="2286000" lvl="4" indent="-304800" rtl="0">
              <a:spcBef>
                <a:spcPts val="0"/>
              </a:spcBef>
              <a:spcAft>
                <a:spcPts val="0"/>
              </a:spcAft>
              <a:buSzPts val="1200"/>
              <a:buChar char="○"/>
              <a:defRPr/>
            </a:lvl5pPr>
            <a:lvl6pPr marL="2743200" lvl="5" indent="-304800" rtl="0">
              <a:spcBef>
                <a:spcPts val="0"/>
              </a:spcBef>
              <a:spcAft>
                <a:spcPts val="0"/>
              </a:spcAft>
              <a:buSzPts val="1200"/>
              <a:buChar char="■"/>
              <a:defRPr/>
            </a:lvl6pPr>
            <a:lvl7pPr marL="3200400" lvl="6" indent="-304800" rtl="0">
              <a:spcBef>
                <a:spcPts val="0"/>
              </a:spcBef>
              <a:spcAft>
                <a:spcPts val="0"/>
              </a:spcAft>
              <a:buSzPts val="1200"/>
              <a:buChar char="●"/>
              <a:defRPr/>
            </a:lvl7pPr>
            <a:lvl8pPr marL="3657600" lvl="7" indent="-304800" rtl="0">
              <a:spcBef>
                <a:spcPts val="0"/>
              </a:spcBef>
              <a:spcAft>
                <a:spcPts val="0"/>
              </a:spcAft>
              <a:buSzPts val="1200"/>
              <a:buChar char="○"/>
              <a:defRPr/>
            </a:lvl8pPr>
            <a:lvl9pPr marL="4114800" lvl="8" indent="-304800" rtl="0">
              <a:spcBef>
                <a:spcPts val="0"/>
              </a:spcBef>
              <a:spcAft>
                <a:spcPts val="0"/>
              </a:spcAft>
              <a:buSzPts val="1200"/>
              <a:buChar char="■"/>
              <a:defRPr/>
            </a:lvl9pPr>
          </a:lstStyle>
          <a:p>
            <a:endParaRPr/>
          </a:p>
        </p:txBody>
      </p:sp>
      <p:pic>
        <p:nvPicPr>
          <p:cNvPr id="142" name="Google Shape;142;p21"/>
          <p:cNvPicPr preferRelativeResize="0"/>
          <p:nvPr/>
        </p:nvPicPr>
        <p:blipFill rotWithShape="1">
          <a:blip r:embed="rId2">
            <a:alphaModFix/>
          </a:blip>
          <a:srcRect l="10338" t="7821" r="56810" b="61006"/>
          <a:stretch/>
        </p:blipFill>
        <p:spPr>
          <a:xfrm flipH="1">
            <a:off x="-1" y="3124375"/>
            <a:ext cx="2489601" cy="2019126"/>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143"/>
        <p:cNvGrpSpPr/>
        <p:nvPr/>
      </p:nvGrpSpPr>
      <p:grpSpPr>
        <a:xfrm>
          <a:off x="0" y="0"/>
          <a:ext cx="0" cy="0"/>
          <a:chOff x="0" y="0"/>
          <a:chExt cx="0" cy="0"/>
        </a:xfrm>
      </p:grpSpPr>
      <p:sp>
        <p:nvSpPr>
          <p:cNvPr id="145" name="Google Shape;145;p2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46" name="Google Shape;146;p22"/>
          <p:cNvSpPr txBox="1">
            <a:spLocks noGrp="1"/>
          </p:cNvSpPr>
          <p:nvPr>
            <p:ph type="subTitle" idx="1"/>
          </p:nvPr>
        </p:nvSpPr>
        <p:spPr>
          <a:xfrm>
            <a:off x="937625" y="2753177"/>
            <a:ext cx="2175300" cy="1513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47" name="Google Shape;147;p22"/>
          <p:cNvSpPr txBox="1">
            <a:spLocks noGrp="1"/>
          </p:cNvSpPr>
          <p:nvPr>
            <p:ph type="subTitle" idx="2"/>
          </p:nvPr>
        </p:nvSpPr>
        <p:spPr>
          <a:xfrm>
            <a:off x="3484347" y="2753177"/>
            <a:ext cx="2175300" cy="1513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48" name="Google Shape;148;p22"/>
          <p:cNvSpPr txBox="1">
            <a:spLocks noGrp="1"/>
          </p:cNvSpPr>
          <p:nvPr>
            <p:ph type="subTitle" idx="3"/>
          </p:nvPr>
        </p:nvSpPr>
        <p:spPr>
          <a:xfrm>
            <a:off x="6031075" y="2753177"/>
            <a:ext cx="2175300" cy="1513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49" name="Google Shape;149;p22"/>
          <p:cNvSpPr txBox="1">
            <a:spLocks noGrp="1"/>
          </p:cNvSpPr>
          <p:nvPr>
            <p:ph type="subTitle" idx="4"/>
          </p:nvPr>
        </p:nvSpPr>
        <p:spPr>
          <a:xfrm>
            <a:off x="937625" y="2277098"/>
            <a:ext cx="2175300" cy="476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200"/>
              <a:buFont typeface="Figtree"/>
              <a:buNone/>
              <a:defRPr sz="2200" b="1">
                <a:solidFill>
                  <a:schemeClr val="dk1"/>
                </a:solidFill>
                <a:latin typeface="Figtree"/>
                <a:ea typeface="Figtree"/>
                <a:cs typeface="Figtree"/>
                <a:sym typeface="Figtree"/>
              </a:defRPr>
            </a:lvl1pPr>
            <a:lvl2pPr lvl="1" algn="ctr" rtl="0">
              <a:lnSpc>
                <a:spcPct val="100000"/>
              </a:lnSpc>
              <a:spcBef>
                <a:spcPts val="0"/>
              </a:spcBef>
              <a:spcAft>
                <a:spcPts val="0"/>
              </a:spcAft>
              <a:buSzPts val="2200"/>
              <a:buFont typeface="Figtree"/>
              <a:buNone/>
              <a:defRPr sz="2200">
                <a:latin typeface="Figtree"/>
                <a:ea typeface="Figtree"/>
                <a:cs typeface="Figtree"/>
                <a:sym typeface="Figtree"/>
              </a:defRPr>
            </a:lvl2pPr>
            <a:lvl3pPr lvl="2" algn="ctr" rtl="0">
              <a:lnSpc>
                <a:spcPct val="100000"/>
              </a:lnSpc>
              <a:spcBef>
                <a:spcPts val="0"/>
              </a:spcBef>
              <a:spcAft>
                <a:spcPts val="0"/>
              </a:spcAft>
              <a:buSzPts val="2200"/>
              <a:buFont typeface="Figtree"/>
              <a:buNone/>
              <a:defRPr sz="2200">
                <a:latin typeface="Figtree"/>
                <a:ea typeface="Figtree"/>
                <a:cs typeface="Figtree"/>
                <a:sym typeface="Figtree"/>
              </a:defRPr>
            </a:lvl3pPr>
            <a:lvl4pPr lvl="3" algn="ctr" rtl="0">
              <a:lnSpc>
                <a:spcPct val="100000"/>
              </a:lnSpc>
              <a:spcBef>
                <a:spcPts val="0"/>
              </a:spcBef>
              <a:spcAft>
                <a:spcPts val="0"/>
              </a:spcAft>
              <a:buSzPts val="2200"/>
              <a:buFont typeface="Figtree"/>
              <a:buNone/>
              <a:defRPr sz="2200">
                <a:latin typeface="Figtree"/>
                <a:ea typeface="Figtree"/>
                <a:cs typeface="Figtree"/>
                <a:sym typeface="Figtree"/>
              </a:defRPr>
            </a:lvl4pPr>
            <a:lvl5pPr lvl="4" algn="ctr" rtl="0">
              <a:lnSpc>
                <a:spcPct val="100000"/>
              </a:lnSpc>
              <a:spcBef>
                <a:spcPts val="0"/>
              </a:spcBef>
              <a:spcAft>
                <a:spcPts val="0"/>
              </a:spcAft>
              <a:buSzPts val="2200"/>
              <a:buFont typeface="Figtree"/>
              <a:buNone/>
              <a:defRPr sz="2200">
                <a:latin typeface="Figtree"/>
                <a:ea typeface="Figtree"/>
                <a:cs typeface="Figtree"/>
                <a:sym typeface="Figtree"/>
              </a:defRPr>
            </a:lvl5pPr>
            <a:lvl6pPr lvl="5" algn="ctr" rtl="0">
              <a:lnSpc>
                <a:spcPct val="100000"/>
              </a:lnSpc>
              <a:spcBef>
                <a:spcPts val="0"/>
              </a:spcBef>
              <a:spcAft>
                <a:spcPts val="0"/>
              </a:spcAft>
              <a:buSzPts val="2200"/>
              <a:buFont typeface="Figtree"/>
              <a:buNone/>
              <a:defRPr sz="2200">
                <a:latin typeface="Figtree"/>
                <a:ea typeface="Figtree"/>
                <a:cs typeface="Figtree"/>
                <a:sym typeface="Figtree"/>
              </a:defRPr>
            </a:lvl6pPr>
            <a:lvl7pPr lvl="6" algn="ctr" rtl="0">
              <a:lnSpc>
                <a:spcPct val="100000"/>
              </a:lnSpc>
              <a:spcBef>
                <a:spcPts val="0"/>
              </a:spcBef>
              <a:spcAft>
                <a:spcPts val="0"/>
              </a:spcAft>
              <a:buSzPts val="2200"/>
              <a:buFont typeface="Figtree"/>
              <a:buNone/>
              <a:defRPr sz="2200">
                <a:latin typeface="Figtree"/>
                <a:ea typeface="Figtree"/>
                <a:cs typeface="Figtree"/>
                <a:sym typeface="Figtree"/>
              </a:defRPr>
            </a:lvl7pPr>
            <a:lvl8pPr lvl="7" algn="ctr" rtl="0">
              <a:lnSpc>
                <a:spcPct val="100000"/>
              </a:lnSpc>
              <a:spcBef>
                <a:spcPts val="0"/>
              </a:spcBef>
              <a:spcAft>
                <a:spcPts val="0"/>
              </a:spcAft>
              <a:buSzPts val="2200"/>
              <a:buFont typeface="Figtree"/>
              <a:buNone/>
              <a:defRPr sz="2200">
                <a:latin typeface="Figtree"/>
                <a:ea typeface="Figtree"/>
                <a:cs typeface="Figtree"/>
                <a:sym typeface="Figtree"/>
              </a:defRPr>
            </a:lvl8pPr>
            <a:lvl9pPr lvl="8" algn="ctr" rtl="0">
              <a:lnSpc>
                <a:spcPct val="100000"/>
              </a:lnSpc>
              <a:spcBef>
                <a:spcPts val="0"/>
              </a:spcBef>
              <a:spcAft>
                <a:spcPts val="0"/>
              </a:spcAft>
              <a:buSzPts val="2200"/>
              <a:buFont typeface="Figtree"/>
              <a:buNone/>
              <a:defRPr sz="2200">
                <a:latin typeface="Figtree"/>
                <a:ea typeface="Figtree"/>
                <a:cs typeface="Figtree"/>
                <a:sym typeface="Figtree"/>
              </a:defRPr>
            </a:lvl9pPr>
          </a:lstStyle>
          <a:p>
            <a:endParaRPr/>
          </a:p>
        </p:txBody>
      </p:sp>
      <p:sp>
        <p:nvSpPr>
          <p:cNvPr id="150" name="Google Shape;150;p22"/>
          <p:cNvSpPr txBox="1">
            <a:spLocks noGrp="1"/>
          </p:cNvSpPr>
          <p:nvPr>
            <p:ph type="subTitle" idx="5"/>
          </p:nvPr>
        </p:nvSpPr>
        <p:spPr>
          <a:xfrm>
            <a:off x="3484350" y="2277098"/>
            <a:ext cx="2175300" cy="476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200"/>
              <a:buFont typeface="Figtree"/>
              <a:buNone/>
              <a:defRPr sz="2200" b="1">
                <a:solidFill>
                  <a:schemeClr val="dk1"/>
                </a:solidFill>
                <a:latin typeface="Figtree"/>
                <a:ea typeface="Figtree"/>
                <a:cs typeface="Figtree"/>
                <a:sym typeface="Figtree"/>
              </a:defRPr>
            </a:lvl1pPr>
            <a:lvl2pPr lvl="1" algn="ctr" rtl="0">
              <a:lnSpc>
                <a:spcPct val="100000"/>
              </a:lnSpc>
              <a:spcBef>
                <a:spcPts val="0"/>
              </a:spcBef>
              <a:spcAft>
                <a:spcPts val="0"/>
              </a:spcAft>
              <a:buSzPts val="2200"/>
              <a:buFont typeface="Figtree"/>
              <a:buNone/>
              <a:defRPr sz="2200">
                <a:latin typeface="Figtree"/>
                <a:ea typeface="Figtree"/>
                <a:cs typeface="Figtree"/>
                <a:sym typeface="Figtree"/>
              </a:defRPr>
            </a:lvl2pPr>
            <a:lvl3pPr lvl="2" algn="ctr" rtl="0">
              <a:lnSpc>
                <a:spcPct val="100000"/>
              </a:lnSpc>
              <a:spcBef>
                <a:spcPts val="0"/>
              </a:spcBef>
              <a:spcAft>
                <a:spcPts val="0"/>
              </a:spcAft>
              <a:buSzPts val="2200"/>
              <a:buFont typeface="Figtree"/>
              <a:buNone/>
              <a:defRPr sz="2200">
                <a:latin typeface="Figtree"/>
                <a:ea typeface="Figtree"/>
                <a:cs typeface="Figtree"/>
                <a:sym typeface="Figtree"/>
              </a:defRPr>
            </a:lvl3pPr>
            <a:lvl4pPr lvl="3" algn="ctr" rtl="0">
              <a:lnSpc>
                <a:spcPct val="100000"/>
              </a:lnSpc>
              <a:spcBef>
                <a:spcPts val="0"/>
              </a:spcBef>
              <a:spcAft>
                <a:spcPts val="0"/>
              </a:spcAft>
              <a:buSzPts val="2200"/>
              <a:buFont typeface="Figtree"/>
              <a:buNone/>
              <a:defRPr sz="2200">
                <a:latin typeface="Figtree"/>
                <a:ea typeface="Figtree"/>
                <a:cs typeface="Figtree"/>
                <a:sym typeface="Figtree"/>
              </a:defRPr>
            </a:lvl4pPr>
            <a:lvl5pPr lvl="4" algn="ctr" rtl="0">
              <a:lnSpc>
                <a:spcPct val="100000"/>
              </a:lnSpc>
              <a:spcBef>
                <a:spcPts val="0"/>
              </a:spcBef>
              <a:spcAft>
                <a:spcPts val="0"/>
              </a:spcAft>
              <a:buSzPts val="2200"/>
              <a:buFont typeface="Figtree"/>
              <a:buNone/>
              <a:defRPr sz="2200">
                <a:latin typeface="Figtree"/>
                <a:ea typeface="Figtree"/>
                <a:cs typeface="Figtree"/>
                <a:sym typeface="Figtree"/>
              </a:defRPr>
            </a:lvl5pPr>
            <a:lvl6pPr lvl="5" algn="ctr" rtl="0">
              <a:lnSpc>
                <a:spcPct val="100000"/>
              </a:lnSpc>
              <a:spcBef>
                <a:spcPts val="0"/>
              </a:spcBef>
              <a:spcAft>
                <a:spcPts val="0"/>
              </a:spcAft>
              <a:buSzPts val="2200"/>
              <a:buFont typeface="Figtree"/>
              <a:buNone/>
              <a:defRPr sz="2200">
                <a:latin typeface="Figtree"/>
                <a:ea typeface="Figtree"/>
                <a:cs typeface="Figtree"/>
                <a:sym typeface="Figtree"/>
              </a:defRPr>
            </a:lvl6pPr>
            <a:lvl7pPr lvl="6" algn="ctr" rtl="0">
              <a:lnSpc>
                <a:spcPct val="100000"/>
              </a:lnSpc>
              <a:spcBef>
                <a:spcPts val="0"/>
              </a:spcBef>
              <a:spcAft>
                <a:spcPts val="0"/>
              </a:spcAft>
              <a:buSzPts val="2200"/>
              <a:buFont typeface="Figtree"/>
              <a:buNone/>
              <a:defRPr sz="2200">
                <a:latin typeface="Figtree"/>
                <a:ea typeface="Figtree"/>
                <a:cs typeface="Figtree"/>
                <a:sym typeface="Figtree"/>
              </a:defRPr>
            </a:lvl7pPr>
            <a:lvl8pPr lvl="7" algn="ctr" rtl="0">
              <a:lnSpc>
                <a:spcPct val="100000"/>
              </a:lnSpc>
              <a:spcBef>
                <a:spcPts val="0"/>
              </a:spcBef>
              <a:spcAft>
                <a:spcPts val="0"/>
              </a:spcAft>
              <a:buSzPts val="2200"/>
              <a:buFont typeface="Figtree"/>
              <a:buNone/>
              <a:defRPr sz="2200">
                <a:latin typeface="Figtree"/>
                <a:ea typeface="Figtree"/>
                <a:cs typeface="Figtree"/>
                <a:sym typeface="Figtree"/>
              </a:defRPr>
            </a:lvl8pPr>
            <a:lvl9pPr lvl="8" algn="ctr" rtl="0">
              <a:lnSpc>
                <a:spcPct val="100000"/>
              </a:lnSpc>
              <a:spcBef>
                <a:spcPts val="0"/>
              </a:spcBef>
              <a:spcAft>
                <a:spcPts val="0"/>
              </a:spcAft>
              <a:buSzPts val="2200"/>
              <a:buFont typeface="Figtree"/>
              <a:buNone/>
              <a:defRPr sz="2200">
                <a:latin typeface="Figtree"/>
                <a:ea typeface="Figtree"/>
                <a:cs typeface="Figtree"/>
                <a:sym typeface="Figtree"/>
              </a:defRPr>
            </a:lvl9pPr>
          </a:lstStyle>
          <a:p>
            <a:endParaRPr/>
          </a:p>
        </p:txBody>
      </p:sp>
      <p:sp>
        <p:nvSpPr>
          <p:cNvPr id="151" name="Google Shape;151;p22"/>
          <p:cNvSpPr txBox="1">
            <a:spLocks noGrp="1"/>
          </p:cNvSpPr>
          <p:nvPr>
            <p:ph type="subTitle" idx="6"/>
          </p:nvPr>
        </p:nvSpPr>
        <p:spPr>
          <a:xfrm>
            <a:off x="6031075" y="2277098"/>
            <a:ext cx="2175300" cy="476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200"/>
              <a:buFont typeface="Figtree"/>
              <a:buNone/>
              <a:defRPr sz="2200" b="1">
                <a:solidFill>
                  <a:schemeClr val="dk1"/>
                </a:solidFill>
                <a:latin typeface="Figtree"/>
                <a:ea typeface="Figtree"/>
                <a:cs typeface="Figtree"/>
                <a:sym typeface="Figtree"/>
              </a:defRPr>
            </a:lvl1pPr>
            <a:lvl2pPr lvl="1" algn="ctr" rtl="0">
              <a:lnSpc>
                <a:spcPct val="100000"/>
              </a:lnSpc>
              <a:spcBef>
                <a:spcPts val="0"/>
              </a:spcBef>
              <a:spcAft>
                <a:spcPts val="0"/>
              </a:spcAft>
              <a:buSzPts val="2200"/>
              <a:buFont typeface="Figtree"/>
              <a:buNone/>
              <a:defRPr sz="2200">
                <a:latin typeface="Figtree"/>
                <a:ea typeface="Figtree"/>
                <a:cs typeface="Figtree"/>
                <a:sym typeface="Figtree"/>
              </a:defRPr>
            </a:lvl2pPr>
            <a:lvl3pPr lvl="2" algn="ctr" rtl="0">
              <a:lnSpc>
                <a:spcPct val="100000"/>
              </a:lnSpc>
              <a:spcBef>
                <a:spcPts val="0"/>
              </a:spcBef>
              <a:spcAft>
                <a:spcPts val="0"/>
              </a:spcAft>
              <a:buSzPts val="2200"/>
              <a:buFont typeface="Figtree"/>
              <a:buNone/>
              <a:defRPr sz="2200">
                <a:latin typeface="Figtree"/>
                <a:ea typeface="Figtree"/>
                <a:cs typeface="Figtree"/>
                <a:sym typeface="Figtree"/>
              </a:defRPr>
            </a:lvl3pPr>
            <a:lvl4pPr lvl="3" algn="ctr" rtl="0">
              <a:lnSpc>
                <a:spcPct val="100000"/>
              </a:lnSpc>
              <a:spcBef>
                <a:spcPts val="0"/>
              </a:spcBef>
              <a:spcAft>
                <a:spcPts val="0"/>
              </a:spcAft>
              <a:buSzPts val="2200"/>
              <a:buFont typeface="Figtree"/>
              <a:buNone/>
              <a:defRPr sz="2200">
                <a:latin typeface="Figtree"/>
                <a:ea typeface="Figtree"/>
                <a:cs typeface="Figtree"/>
                <a:sym typeface="Figtree"/>
              </a:defRPr>
            </a:lvl4pPr>
            <a:lvl5pPr lvl="4" algn="ctr" rtl="0">
              <a:lnSpc>
                <a:spcPct val="100000"/>
              </a:lnSpc>
              <a:spcBef>
                <a:spcPts val="0"/>
              </a:spcBef>
              <a:spcAft>
                <a:spcPts val="0"/>
              </a:spcAft>
              <a:buSzPts val="2200"/>
              <a:buFont typeface="Figtree"/>
              <a:buNone/>
              <a:defRPr sz="2200">
                <a:latin typeface="Figtree"/>
                <a:ea typeface="Figtree"/>
                <a:cs typeface="Figtree"/>
                <a:sym typeface="Figtree"/>
              </a:defRPr>
            </a:lvl5pPr>
            <a:lvl6pPr lvl="5" algn="ctr" rtl="0">
              <a:lnSpc>
                <a:spcPct val="100000"/>
              </a:lnSpc>
              <a:spcBef>
                <a:spcPts val="0"/>
              </a:spcBef>
              <a:spcAft>
                <a:spcPts val="0"/>
              </a:spcAft>
              <a:buSzPts val="2200"/>
              <a:buFont typeface="Figtree"/>
              <a:buNone/>
              <a:defRPr sz="2200">
                <a:latin typeface="Figtree"/>
                <a:ea typeface="Figtree"/>
                <a:cs typeface="Figtree"/>
                <a:sym typeface="Figtree"/>
              </a:defRPr>
            </a:lvl6pPr>
            <a:lvl7pPr lvl="6" algn="ctr" rtl="0">
              <a:lnSpc>
                <a:spcPct val="100000"/>
              </a:lnSpc>
              <a:spcBef>
                <a:spcPts val="0"/>
              </a:spcBef>
              <a:spcAft>
                <a:spcPts val="0"/>
              </a:spcAft>
              <a:buSzPts val="2200"/>
              <a:buFont typeface="Figtree"/>
              <a:buNone/>
              <a:defRPr sz="2200">
                <a:latin typeface="Figtree"/>
                <a:ea typeface="Figtree"/>
                <a:cs typeface="Figtree"/>
                <a:sym typeface="Figtree"/>
              </a:defRPr>
            </a:lvl7pPr>
            <a:lvl8pPr lvl="7" algn="ctr" rtl="0">
              <a:lnSpc>
                <a:spcPct val="100000"/>
              </a:lnSpc>
              <a:spcBef>
                <a:spcPts val="0"/>
              </a:spcBef>
              <a:spcAft>
                <a:spcPts val="0"/>
              </a:spcAft>
              <a:buSzPts val="2200"/>
              <a:buFont typeface="Figtree"/>
              <a:buNone/>
              <a:defRPr sz="2200">
                <a:latin typeface="Figtree"/>
                <a:ea typeface="Figtree"/>
                <a:cs typeface="Figtree"/>
                <a:sym typeface="Figtree"/>
              </a:defRPr>
            </a:lvl8pPr>
            <a:lvl9pPr lvl="8" algn="ctr" rtl="0">
              <a:lnSpc>
                <a:spcPct val="100000"/>
              </a:lnSpc>
              <a:spcBef>
                <a:spcPts val="0"/>
              </a:spcBef>
              <a:spcAft>
                <a:spcPts val="0"/>
              </a:spcAft>
              <a:buSzPts val="2200"/>
              <a:buFont typeface="Figtree"/>
              <a:buNone/>
              <a:defRPr sz="2200">
                <a:latin typeface="Figtree"/>
                <a:ea typeface="Figtree"/>
                <a:cs typeface="Figtree"/>
                <a:sym typeface="Figtree"/>
              </a:defRPr>
            </a:lvl9pPr>
          </a:lstStyle>
          <a:p>
            <a:endParaRPr/>
          </a:p>
        </p:txBody>
      </p:sp>
      <p:pic>
        <p:nvPicPr>
          <p:cNvPr id="152" name="Google Shape;152;p22"/>
          <p:cNvPicPr preferRelativeResize="0"/>
          <p:nvPr/>
        </p:nvPicPr>
        <p:blipFill rotWithShape="1">
          <a:blip r:embed="rId2">
            <a:alphaModFix/>
          </a:blip>
          <a:srcRect l="11080" t="57609" r="56067" b="7881"/>
          <a:stretch/>
        </p:blipFill>
        <p:spPr>
          <a:xfrm flipH="1">
            <a:off x="-1" y="0"/>
            <a:ext cx="2489601" cy="2235224"/>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153"/>
        <p:cNvGrpSpPr/>
        <p:nvPr/>
      </p:nvGrpSpPr>
      <p:grpSpPr>
        <a:xfrm>
          <a:off x="0" y="0"/>
          <a:ext cx="0" cy="0"/>
          <a:chOff x="0" y="0"/>
          <a:chExt cx="0" cy="0"/>
        </a:xfrm>
      </p:grpSpPr>
      <p:sp>
        <p:nvSpPr>
          <p:cNvPr id="155" name="Google Shape;155;p2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56" name="Google Shape;156;p23"/>
          <p:cNvSpPr txBox="1">
            <a:spLocks noGrp="1"/>
          </p:cNvSpPr>
          <p:nvPr>
            <p:ph type="subTitle" idx="1"/>
          </p:nvPr>
        </p:nvSpPr>
        <p:spPr>
          <a:xfrm>
            <a:off x="1707900" y="1802600"/>
            <a:ext cx="2787900" cy="883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57" name="Google Shape;157;p23"/>
          <p:cNvSpPr txBox="1">
            <a:spLocks noGrp="1"/>
          </p:cNvSpPr>
          <p:nvPr>
            <p:ph type="subTitle" idx="2"/>
          </p:nvPr>
        </p:nvSpPr>
        <p:spPr>
          <a:xfrm>
            <a:off x="4709975" y="1802600"/>
            <a:ext cx="2787900" cy="883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58" name="Google Shape;158;p23"/>
          <p:cNvSpPr txBox="1">
            <a:spLocks noGrp="1"/>
          </p:cNvSpPr>
          <p:nvPr>
            <p:ph type="subTitle" idx="3"/>
          </p:nvPr>
        </p:nvSpPr>
        <p:spPr>
          <a:xfrm>
            <a:off x="1707900" y="3463175"/>
            <a:ext cx="2787900" cy="883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59" name="Google Shape;159;p23"/>
          <p:cNvSpPr txBox="1">
            <a:spLocks noGrp="1"/>
          </p:cNvSpPr>
          <p:nvPr>
            <p:ph type="subTitle" idx="4"/>
          </p:nvPr>
        </p:nvSpPr>
        <p:spPr>
          <a:xfrm>
            <a:off x="4709975" y="3463175"/>
            <a:ext cx="2787900" cy="883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60" name="Google Shape;160;p23"/>
          <p:cNvSpPr txBox="1">
            <a:spLocks noGrp="1"/>
          </p:cNvSpPr>
          <p:nvPr>
            <p:ph type="subTitle" idx="5"/>
          </p:nvPr>
        </p:nvSpPr>
        <p:spPr>
          <a:xfrm>
            <a:off x="1707888" y="1332600"/>
            <a:ext cx="2787900" cy="477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200"/>
              <a:buFont typeface="Figtree"/>
              <a:buNone/>
              <a:defRPr sz="2200" b="1">
                <a:solidFill>
                  <a:schemeClr val="dk1"/>
                </a:solidFill>
                <a:latin typeface="Figtree"/>
                <a:ea typeface="Figtree"/>
                <a:cs typeface="Figtree"/>
                <a:sym typeface="Figtree"/>
              </a:defRPr>
            </a:lvl1pPr>
            <a:lvl2pPr lvl="1" algn="ctr" rtl="0">
              <a:lnSpc>
                <a:spcPct val="100000"/>
              </a:lnSpc>
              <a:spcBef>
                <a:spcPts val="0"/>
              </a:spcBef>
              <a:spcAft>
                <a:spcPts val="0"/>
              </a:spcAft>
              <a:buSzPts val="2200"/>
              <a:buFont typeface="Figtree"/>
              <a:buNone/>
              <a:defRPr sz="2200" b="1">
                <a:latin typeface="Figtree"/>
                <a:ea typeface="Figtree"/>
                <a:cs typeface="Figtree"/>
                <a:sym typeface="Figtree"/>
              </a:defRPr>
            </a:lvl2pPr>
            <a:lvl3pPr lvl="2" algn="ctr" rtl="0">
              <a:lnSpc>
                <a:spcPct val="100000"/>
              </a:lnSpc>
              <a:spcBef>
                <a:spcPts val="0"/>
              </a:spcBef>
              <a:spcAft>
                <a:spcPts val="0"/>
              </a:spcAft>
              <a:buSzPts val="2200"/>
              <a:buFont typeface="Figtree"/>
              <a:buNone/>
              <a:defRPr sz="2200" b="1">
                <a:latin typeface="Figtree"/>
                <a:ea typeface="Figtree"/>
                <a:cs typeface="Figtree"/>
                <a:sym typeface="Figtree"/>
              </a:defRPr>
            </a:lvl3pPr>
            <a:lvl4pPr lvl="3" algn="ctr" rtl="0">
              <a:lnSpc>
                <a:spcPct val="100000"/>
              </a:lnSpc>
              <a:spcBef>
                <a:spcPts val="0"/>
              </a:spcBef>
              <a:spcAft>
                <a:spcPts val="0"/>
              </a:spcAft>
              <a:buSzPts val="2200"/>
              <a:buFont typeface="Figtree"/>
              <a:buNone/>
              <a:defRPr sz="2200" b="1">
                <a:latin typeface="Figtree"/>
                <a:ea typeface="Figtree"/>
                <a:cs typeface="Figtree"/>
                <a:sym typeface="Figtree"/>
              </a:defRPr>
            </a:lvl4pPr>
            <a:lvl5pPr lvl="4" algn="ctr" rtl="0">
              <a:lnSpc>
                <a:spcPct val="100000"/>
              </a:lnSpc>
              <a:spcBef>
                <a:spcPts val="0"/>
              </a:spcBef>
              <a:spcAft>
                <a:spcPts val="0"/>
              </a:spcAft>
              <a:buSzPts val="2200"/>
              <a:buFont typeface="Figtree"/>
              <a:buNone/>
              <a:defRPr sz="2200" b="1">
                <a:latin typeface="Figtree"/>
                <a:ea typeface="Figtree"/>
                <a:cs typeface="Figtree"/>
                <a:sym typeface="Figtree"/>
              </a:defRPr>
            </a:lvl5pPr>
            <a:lvl6pPr lvl="5" algn="ctr" rtl="0">
              <a:lnSpc>
                <a:spcPct val="100000"/>
              </a:lnSpc>
              <a:spcBef>
                <a:spcPts val="0"/>
              </a:spcBef>
              <a:spcAft>
                <a:spcPts val="0"/>
              </a:spcAft>
              <a:buSzPts val="2200"/>
              <a:buFont typeface="Figtree"/>
              <a:buNone/>
              <a:defRPr sz="2200" b="1">
                <a:latin typeface="Figtree"/>
                <a:ea typeface="Figtree"/>
                <a:cs typeface="Figtree"/>
                <a:sym typeface="Figtree"/>
              </a:defRPr>
            </a:lvl6pPr>
            <a:lvl7pPr lvl="6" algn="ctr" rtl="0">
              <a:lnSpc>
                <a:spcPct val="100000"/>
              </a:lnSpc>
              <a:spcBef>
                <a:spcPts val="0"/>
              </a:spcBef>
              <a:spcAft>
                <a:spcPts val="0"/>
              </a:spcAft>
              <a:buSzPts val="2200"/>
              <a:buFont typeface="Figtree"/>
              <a:buNone/>
              <a:defRPr sz="2200" b="1">
                <a:latin typeface="Figtree"/>
                <a:ea typeface="Figtree"/>
                <a:cs typeface="Figtree"/>
                <a:sym typeface="Figtree"/>
              </a:defRPr>
            </a:lvl7pPr>
            <a:lvl8pPr lvl="7" algn="ctr" rtl="0">
              <a:lnSpc>
                <a:spcPct val="100000"/>
              </a:lnSpc>
              <a:spcBef>
                <a:spcPts val="0"/>
              </a:spcBef>
              <a:spcAft>
                <a:spcPts val="0"/>
              </a:spcAft>
              <a:buSzPts val="2200"/>
              <a:buFont typeface="Figtree"/>
              <a:buNone/>
              <a:defRPr sz="2200" b="1">
                <a:latin typeface="Figtree"/>
                <a:ea typeface="Figtree"/>
                <a:cs typeface="Figtree"/>
                <a:sym typeface="Figtree"/>
              </a:defRPr>
            </a:lvl8pPr>
            <a:lvl9pPr lvl="8" algn="ctr" rtl="0">
              <a:lnSpc>
                <a:spcPct val="100000"/>
              </a:lnSpc>
              <a:spcBef>
                <a:spcPts val="0"/>
              </a:spcBef>
              <a:spcAft>
                <a:spcPts val="0"/>
              </a:spcAft>
              <a:buSzPts val="2200"/>
              <a:buFont typeface="Figtree"/>
              <a:buNone/>
              <a:defRPr sz="2200" b="1">
                <a:latin typeface="Figtree"/>
                <a:ea typeface="Figtree"/>
                <a:cs typeface="Figtree"/>
                <a:sym typeface="Figtree"/>
              </a:defRPr>
            </a:lvl9pPr>
          </a:lstStyle>
          <a:p>
            <a:endParaRPr/>
          </a:p>
        </p:txBody>
      </p:sp>
      <p:sp>
        <p:nvSpPr>
          <p:cNvPr id="161" name="Google Shape;161;p23"/>
          <p:cNvSpPr txBox="1">
            <a:spLocks noGrp="1"/>
          </p:cNvSpPr>
          <p:nvPr>
            <p:ph type="subTitle" idx="6"/>
          </p:nvPr>
        </p:nvSpPr>
        <p:spPr>
          <a:xfrm>
            <a:off x="1707888" y="2993200"/>
            <a:ext cx="2787900" cy="477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200"/>
              <a:buFont typeface="Figtree"/>
              <a:buNone/>
              <a:defRPr sz="2200" b="1">
                <a:solidFill>
                  <a:schemeClr val="dk1"/>
                </a:solidFill>
                <a:latin typeface="Figtree"/>
                <a:ea typeface="Figtree"/>
                <a:cs typeface="Figtree"/>
                <a:sym typeface="Figtree"/>
              </a:defRPr>
            </a:lvl1pPr>
            <a:lvl2pPr lvl="1" algn="ctr" rtl="0">
              <a:lnSpc>
                <a:spcPct val="100000"/>
              </a:lnSpc>
              <a:spcBef>
                <a:spcPts val="0"/>
              </a:spcBef>
              <a:spcAft>
                <a:spcPts val="0"/>
              </a:spcAft>
              <a:buSzPts val="2200"/>
              <a:buFont typeface="Figtree"/>
              <a:buNone/>
              <a:defRPr sz="2200" b="1">
                <a:latin typeface="Figtree"/>
                <a:ea typeface="Figtree"/>
                <a:cs typeface="Figtree"/>
                <a:sym typeface="Figtree"/>
              </a:defRPr>
            </a:lvl2pPr>
            <a:lvl3pPr lvl="2" algn="ctr" rtl="0">
              <a:lnSpc>
                <a:spcPct val="100000"/>
              </a:lnSpc>
              <a:spcBef>
                <a:spcPts val="0"/>
              </a:spcBef>
              <a:spcAft>
                <a:spcPts val="0"/>
              </a:spcAft>
              <a:buSzPts val="2200"/>
              <a:buFont typeface="Figtree"/>
              <a:buNone/>
              <a:defRPr sz="2200" b="1">
                <a:latin typeface="Figtree"/>
                <a:ea typeface="Figtree"/>
                <a:cs typeface="Figtree"/>
                <a:sym typeface="Figtree"/>
              </a:defRPr>
            </a:lvl3pPr>
            <a:lvl4pPr lvl="3" algn="ctr" rtl="0">
              <a:lnSpc>
                <a:spcPct val="100000"/>
              </a:lnSpc>
              <a:spcBef>
                <a:spcPts val="0"/>
              </a:spcBef>
              <a:spcAft>
                <a:spcPts val="0"/>
              </a:spcAft>
              <a:buSzPts val="2200"/>
              <a:buFont typeface="Figtree"/>
              <a:buNone/>
              <a:defRPr sz="2200" b="1">
                <a:latin typeface="Figtree"/>
                <a:ea typeface="Figtree"/>
                <a:cs typeface="Figtree"/>
                <a:sym typeface="Figtree"/>
              </a:defRPr>
            </a:lvl4pPr>
            <a:lvl5pPr lvl="4" algn="ctr" rtl="0">
              <a:lnSpc>
                <a:spcPct val="100000"/>
              </a:lnSpc>
              <a:spcBef>
                <a:spcPts val="0"/>
              </a:spcBef>
              <a:spcAft>
                <a:spcPts val="0"/>
              </a:spcAft>
              <a:buSzPts val="2200"/>
              <a:buFont typeface="Figtree"/>
              <a:buNone/>
              <a:defRPr sz="2200" b="1">
                <a:latin typeface="Figtree"/>
                <a:ea typeface="Figtree"/>
                <a:cs typeface="Figtree"/>
                <a:sym typeface="Figtree"/>
              </a:defRPr>
            </a:lvl5pPr>
            <a:lvl6pPr lvl="5" algn="ctr" rtl="0">
              <a:lnSpc>
                <a:spcPct val="100000"/>
              </a:lnSpc>
              <a:spcBef>
                <a:spcPts val="0"/>
              </a:spcBef>
              <a:spcAft>
                <a:spcPts val="0"/>
              </a:spcAft>
              <a:buSzPts val="2200"/>
              <a:buFont typeface="Figtree"/>
              <a:buNone/>
              <a:defRPr sz="2200" b="1">
                <a:latin typeface="Figtree"/>
                <a:ea typeface="Figtree"/>
                <a:cs typeface="Figtree"/>
                <a:sym typeface="Figtree"/>
              </a:defRPr>
            </a:lvl6pPr>
            <a:lvl7pPr lvl="6" algn="ctr" rtl="0">
              <a:lnSpc>
                <a:spcPct val="100000"/>
              </a:lnSpc>
              <a:spcBef>
                <a:spcPts val="0"/>
              </a:spcBef>
              <a:spcAft>
                <a:spcPts val="0"/>
              </a:spcAft>
              <a:buSzPts val="2200"/>
              <a:buFont typeface="Figtree"/>
              <a:buNone/>
              <a:defRPr sz="2200" b="1">
                <a:latin typeface="Figtree"/>
                <a:ea typeface="Figtree"/>
                <a:cs typeface="Figtree"/>
                <a:sym typeface="Figtree"/>
              </a:defRPr>
            </a:lvl7pPr>
            <a:lvl8pPr lvl="7" algn="ctr" rtl="0">
              <a:lnSpc>
                <a:spcPct val="100000"/>
              </a:lnSpc>
              <a:spcBef>
                <a:spcPts val="0"/>
              </a:spcBef>
              <a:spcAft>
                <a:spcPts val="0"/>
              </a:spcAft>
              <a:buSzPts val="2200"/>
              <a:buFont typeface="Figtree"/>
              <a:buNone/>
              <a:defRPr sz="2200" b="1">
                <a:latin typeface="Figtree"/>
                <a:ea typeface="Figtree"/>
                <a:cs typeface="Figtree"/>
                <a:sym typeface="Figtree"/>
              </a:defRPr>
            </a:lvl8pPr>
            <a:lvl9pPr lvl="8" algn="ctr" rtl="0">
              <a:lnSpc>
                <a:spcPct val="100000"/>
              </a:lnSpc>
              <a:spcBef>
                <a:spcPts val="0"/>
              </a:spcBef>
              <a:spcAft>
                <a:spcPts val="0"/>
              </a:spcAft>
              <a:buSzPts val="2200"/>
              <a:buFont typeface="Figtree"/>
              <a:buNone/>
              <a:defRPr sz="2200" b="1">
                <a:latin typeface="Figtree"/>
                <a:ea typeface="Figtree"/>
                <a:cs typeface="Figtree"/>
                <a:sym typeface="Figtree"/>
              </a:defRPr>
            </a:lvl9pPr>
          </a:lstStyle>
          <a:p>
            <a:endParaRPr/>
          </a:p>
        </p:txBody>
      </p:sp>
      <p:sp>
        <p:nvSpPr>
          <p:cNvPr id="162" name="Google Shape;162;p23"/>
          <p:cNvSpPr txBox="1">
            <a:spLocks noGrp="1"/>
          </p:cNvSpPr>
          <p:nvPr>
            <p:ph type="subTitle" idx="7"/>
          </p:nvPr>
        </p:nvSpPr>
        <p:spPr>
          <a:xfrm>
            <a:off x="4709937" y="1332600"/>
            <a:ext cx="2787900" cy="4776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2200"/>
              <a:buFont typeface="Figtree"/>
              <a:buNone/>
              <a:defRPr sz="2200" b="1">
                <a:solidFill>
                  <a:schemeClr val="dk1"/>
                </a:solidFill>
                <a:latin typeface="Figtree"/>
                <a:ea typeface="Figtree"/>
                <a:cs typeface="Figtree"/>
                <a:sym typeface="Figtree"/>
              </a:defRPr>
            </a:lvl1pPr>
            <a:lvl2pPr lvl="1" algn="ctr" rtl="0">
              <a:lnSpc>
                <a:spcPct val="100000"/>
              </a:lnSpc>
              <a:spcBef>
                <a:spcPts val="0"/>
              </a:spcBef>
              <a:spcAft>
                <a:spcPts val="0"/>
              </a:spcAft>
              <a:buSzPts val="2200"/>
              <a:buFont typeface="Figtree"/>
              <a:buNone/>
              <a:defRPr sz="2200" b="1">
                <a:latin typeface="Figtree"/>
                <a:ea typeface="Figtree"/>
                <a:cs typeface="Figtree"/>
                <a:sym typeface="Figtree"/>
              </a:defRPr>
            </a:lvl2pPr>
            <a:lvl3pPr lvl="2" algn="ctr" rtl="0">
              <a:lnSpc>
                <a:spcPct val="100000"/>
              </a:lnSpc>
              <a:spcBef>
                <a:spcPts val="0"/>
              </a:spcBef>
              <a:spcAft>
                <a:spcPts val="0"/>
              </a:spcAft>
              <a:buSzPts val="2200"/>
              <a:buFont typeface="Figtree"/>
              <a:buNone/>
              <a:defRPr sz="2200" b="1">
                <a:latin typeface="Figtree"/>
                <a:ea typeface="Figtree"/>
                <a:cs typeface="Figtree"/>
                <a:sym typeface="Figtree"/>
              </a:defRPr>
            </a:lvl3pPr>
            <a:lvl4pPr lvl="3" algn="ctr" rtl="0">
              <a:lnSpc>
                <a:spcPct val="100000"/>
              </a:lnSpc>
              <a:spcBef>
                <a:spcPts val="0"/>
              </a:spcBef>
              <a:spcAft>
                <a:spcPts val="0"/>
              </a:spcAft>
              <a:buSzPts val="2200"/>
              <a:buFont typeface="Figtree"/>
              <a:buNone/>
              <a:defRPr sz="2200" b="1">
                <a:latin typeface="Figtree"/>
                <a:ea typeface="Figtree"/>
                <a:cs typeface="Figtree"/>
                <a:sym typeface="Figtree"/>
              </a:defRPr>
            </a:lvl4pPr>
            <a:lvl5pPr lvl="4" algn="ctr" rtl="0">
              <a:lnSpc>
                <a:spcPct val="100000"/>
              </a:lnSpc>
              <a:spcBef>
                <a:spcPts val="0"/>
              </a:spcBef>
              <a:spcAft>
                <a:spcPts val="0"/>
              </a:spcAft>
              <a:buSzPts val="2200"/>
              <a:buFont typeface="Figtree"/>
              <a:buNone/>
              <a:defRPr sz="2200" b="1">
                <a:latin typeface="Figtree"/>
                <a:ea typeface="Figtree"/>
                <a:cs typeface="Figtree"/>
                <a:sym typeface="Figtree"/>
              </a:defRPr>
            </a:lvl5pPr>
            <a:lvl6pPr lvl="5" algn="ctr" rtl="0">
              <a:lnSpc>
                <a:spcPct val="100000"/>
              </a:lnSpc>
              <a:spcBef>
                <a:spcPts val="0"/>
              </a:spcBef>
              <a:spcAft>
                <a:spcPts val="0"/>
              </a:spcAft>
              <a:buSzPts val="2200"/>
              <a:buFont typeface="Figtree"/>
              <a:buNone/>
              <a:defRPr sz="2200" b="1">
                <a:latin typeface="Figtree"/>
                <a:ea typeface="Figtree"/>
                <a:cs typeface="Figtree"/>
                <a:sym typeface="Figtree"/>
              </a:defRPr>
            </a:lvl6pPr>
            <a:lvl7pPr lvl="6" algn="ctr" rtl="0">
              <a:lnSpc>
                <a:spcPct val="100000"/>
              </a:lnSpc>
              <a:spcBef>
                <a:spcPts val="0"/>
              </a:spcBef>
              <a:spcAft>
                <a:spcPts val="0"/>
              </a:spcAft>
              <a:buSzPts val="2200"/>
              <a:buFont typeface="Figtree"/>
              <a:buNone/>
              <a:defRPr sz="2200" b="1">
                <a:latin typeface="Figtree"/>
                <a:ea typeface="Figtree"/>
                <a:cs typeface="Figtree"/>
                <a:sym typeface="Figtree"/>
              </a:defRPr>
            </a:lvl7pPr>
            <a:lvl8pPr lvl="7" algn="ctr" rtl="0">
              <a:lnSpc>
                <a:spcPct val="100000"/>
              </a:lnSpc>
              <a:spcBef>
                <a:spcPts val="0"/>
              </a:spcBef>
              <a:spcAft>
                <a:spcPts val="0"/>
              </a:spcAft>
              <a:buSzPts val="2200"/>
              <a:buFont typeface="Figtree"/>
              <a:buNone/>
              <a:defRPr sz="2200" b="1">
                <a:latin typeface="Figtree"/>
                <a:ea typeface="Figtree"/>
                <a:cs typeface="Figtree"/>
                <a:sym typeface="Figtree"/>
              </a:defRPr>
            </a:lvl8pPr>
            <a:lvl9pPr lvl="8" algn="ctr" rtl="0">
              <a:lnSpc>
                <a:spcPct val="100000"/>
              </a:lnSpc>
              <a:spcBef>
                <a:spcPts val="0"/>
              </a:spcBef>
              <a:spcAft>
                <a:spcPts val="0"/>
              </a:spcAft>
              <a:buSzPts val="2200"/>
              <a:buFont typeface="Figtree"/>
              <a:buNone/>
              <a:defRPr sz="2200" b="1">
                <a:latin typeface="Figtree"/>
                <a:ea typeface="Figtree"/>
                <a:cs typeface="Figtree"/>
                <a:sym typeface="Figtree"/>
              </a:defRPr>
            </a:lvl9pPr>
          </a:lstStyle>
          <a:p>
            <a:endParaRPr/>
          </a:p>
        </p:txBody>
      </p:sp>
      <p:sp>
        <p:nvSpPr>
          <p:cNvPr id="163" name="Google Shape;163;p23"/>
          <p:cNvSpPr txBox="1">
            <a:spLocks noGrp="1"/>
          </p:cNvSpPr>
          <p:nvPr>
            <p:ph type="subTitle" idx="8"/>
          </p:nvPr>
        </p:nvSpPr>
        <p:spPr>
          <a:xfrm>
            <a:off x="4709937" y="2993200"/>
            <a:ext cx="2787900" cy="4776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2200"/>
              <a:buFont typeface="Figtree"/>
              <a:buNone/>
              <a:defRPr sz="2200" b="1">
                <a:solidFill>
                  <a:schemeClr val="dk1"/>
                </a:solidFill>
                <a:latin typeface="Figtree"/>
                <a:ea typeface="Figtree"/>
                <a:cs typeface="Figtree"/>
                <a:sym typeface="Figtree"/>
              </a:defRPr>
            </a:lvl1pPr>
            <a:lvl2pPr lvl="1" algn="ctr" rtl="0">
              <a:lnSpc>
                <a:spcPct val="100000"/>
              </a:lnSpc>
              <a:spcBef>
                <a:spcPts val="0"/>
              </a:spcBef>
              <a:spcAft>
                <a:spcPts val="0"/>
              </a:spcAft>
              <a:buSzPts val="2200"/>
              <a:buFont typeface="Figtree"/>
              <a:buNone/>
              <a:defRPr sz="2200" b="1">
                <a:latin typeface="Figtree"/>
                <a:ea typeface="Figtree"/>
                <a:cs typeface="Figtree"/>
                <a:sym typeface="Figtree"/>
              </a:defRPr>
            </a:lvl2pPr>
            <a:lvl3pPr lvl="2" algn="ctr" rtl="0">
              <a:lnSpc>
                <a:spcPct val="100000"/>
              </a:lnSpc>
              <a:spcBef>
                <a:spcPts val="0"/>
              </a:spcBef>
              <a:spcAft>
                <a:spcPts val="0"/>
              </a:spcAft>
              <a:buSzPts val="2200"/>
              <a:buFont typeface="Figtree"/>
              <a:buNone/>
              <a:defRPr sz="2200" b="1">
                <a:latin typeface="Figtree"/>
                <a:ea typeface="Figtree"/>
                <a:cs typeface="Figtree"/>
                <a:sym typeface="Figtree"/>
              </a:defRPr>
            </a:lvl3pPr>
            <a:lvl4pPr lvl="3" algn="ctr" rtl="0">
              <a:lnSpc>
                <a:spcPct val="100000"/>
              </a:lnSpc>
              <a:spcBef>
                <a:spcPts val="0"/>
              </a:spcBef>
              <a:spcAft>
                <a:spcPts val="0"/>
              </a:spcAft>
              <a:buSzPts val="2200"/>
              <a:buFont typeface="Figtree"/>
              <a:buNone/>
              <a:defRPr sz="2200" b="1">
                <a:latin typeface="Figtree"/>
                <a:ea typeface="Figtree"/>
                <a:cs typeface="Figtree"/>
                <a:sym typeface="Figtree"/>
              </a:defRPr>
            </a:lvl4pPr>
            <a:lvl5pPr lvl="4" algn="ctr" rtl="0">
              <a:lnSpc>
                <a:spcPct val="100000"/>
              </a:lnSpc>
              <a:spcBef>
                <a:spcPts val="0"/>
              </a:spcBef>
              <a:spcAft>
                <a:spcPts val="0"/>
              </a:spcAft>
              <a:buSzPts val="2200"/>
              <a:buFont typeface="Figtree"/>
              <a:buNone/>
              <a:defRPr sz="2200" b="1">
                <a:latin typeface="Figtree"/>
                <a:ea typeface="Figtree"/>
                <a:cs typeface="Figtree"/>
                <a:sym typeface="Figtree"/>
              </a:defRPr>
            </a:lvl5pPr>
            <a:lvl6pPr lvl="5" algn="ctr" rtl="0">
              <a:lnSpc>
                <a:spcPct val="100000"/>
              </a:lnSpc>
              <a:spcBef>
                <a:spcPts val="0"/>
              </a:spcBef>
              <a:spcAft>
                <a:spcPts val="0"/>
              </a:spcAft>
              <a:buSzPts val="2200"/>
              <a:buFont typeface="Figtree"/>
              <a:buNone/>
              <a:defRPr sz="2200" b="1">
                <a:latin typeface="Figtree"/>
                <a:ea typeface="Figtree"/>
                <a:cs typeface="Figtree"/>
                <a:sym typeface="Figtree"/>
              </a:defRPr>
            </a:lvl6pPr>
            <a:lvl7pPr lvl="6" algn="ctr" rtl="0">
              <a:lnSpc>
                <a:spcPct val="100000"/>
              </a:lnSpc>
              <a:spcBef>
                <a:spcPts val="0"/>
              </a:spcBef>
              <a:spcAft>
                <a:spcPts val="0"/>
              </a:spcAft>
              <a:buSzPts val="2200"/>
              <a:buFont typeface="Figtree"/>
              <a:buNone/>
              <a:defRPr sz="2200" b="1">
                <a:latin typeface="Figtree"/>
                <a:ea typeface="Figtree"/>
                <a:cs typeface="Figtree"/>
                <a:sym typeface="Figtree"/>
              </a:defRPr>
            </a:lvl7pPr>
            <a:lvl8pPr lvl="7" algn="ctr" rtl="0">
              <a:lnSpc>
                <a:spcPct val="100000"/>
              </a:lnSpc>
              <a:spcBef>
                <a:spcPts val="0"/>
              </a:spcBef>
              <a:spcAft>
                <a:spcPts val="0"/>
              </a:spcAft>
              <a:buSzPts val="2200"/>
              <a:buFont typeface="Figtree"/>
              <a:buNone/>
              <a:defRPr sz="2200" b="1">
                <a:latin typeface="Figtree"/>
                <a:ea typeface="Figtree"/>
                <a:cs typeface="Figtree"/>
                <a:sym typeface="Figtree"/>
              </a:defRPr>
            </a:lvl8pPr>
            <a:lvl9pPr lvl="8" algn="ctr" rtl="0">
              <a:lnSpc>
                <a:spcPct val="100000"/>
              </a:lnSpc>
              <a:spcBef>
                <a:spcPts val="0"/>
              </a:spcBef>
              <a:spcAft>
                <a:spcPts val="0"/>
              </a:spcAft>
              <a:buSzPts val="2200"/>
              <a:buFont typeface="Figtree"/>
              <a:buNone/>
              <a:defRPr sz="2200" b="1">
                <a:latin typeface="Figtree"/>
                <a:ea typeface="Figtree"/>
                <a:cs typeface="Figtree"/>
                <a:sym typeface="Figtree"/>
              </a:defRPr>
            </a:lvl9pPr>
          </a:lstStyle>
          <a:p>
            <a:endParaRPr/>
          </a:p>
        </p:txBody>
      </p:sp>
      <p:pic>
        <p:nvPicPr>
          <p:cNvPr id="164" name="Google Shape;164;p23"/>
          <p:cNvPicPr preferRelativeResize="0"/>
          <p:nvPr/>
        </p:nvPicPr>
        <p:blipFill rotWithShape="1">
          <a:blip r:embed="rId2">
            <a:alphaModFix/>
          </a:blip>
          <a:srcRect l="10338" t="7821" r="56810" b="61006"/>
          <a:stretch/>
        </p:blipFill>
        <p:spPr>
          <a:xfrm flipH="1">
            <a:off x="-1" y="3124375"/>
            <a:ext cx="2489601" cy="2019126"/>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five columns">
  <p:cSld name="CUSTOM_7_1_1_1">
    <p:spTree>
      <p:nvGrpSpPr>
        <p:cNvPr id="1" name="Shape 165"/>
        <p:cNvGrpSpPr/>
        <p:nvPr/>
      </p:nvGrpSpPr>
      <p:grpSpPr>
        <a:xfrm>
          <a:off x="0" y="0"/>
          <a:ext cx="0" cy="0"/>
          <a:chOff x="0" y="0"/>
          <a:chExt cx="0" cy="0"/>
        </a:xfrm>
      </p:grpSpPr>
      <p:sp>
        <p:nvSpPr>
          <p:cNvPr id="167" name="Google Shape;167;p2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68" name="Google Shape;168;p24"/>
          <p:cNvSpPr txBox="1">
            <a:spLocks noGrp="1"/>
          </p:cNvSpPr>
          <p:nvPr>
            <p:ph type="subTitle" idx="1"/>
          </p:nvPr>
        </p:nvSpPr>
        <p:spPr>
          <a:xfrm>
            <a:off x="2325100" y="2034200"/>
            <a:ext cx="2050200" cy="675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69" name="Google Shape;169;p24"/>
          <p:cNvSpPr txBox="1">
            <a:spLocks noGrp="1"/>
          </p:cNvSpPr>
          <p:nvPr>
            <p:ph type="subTitle" idx="2"/>
          </p:nvPr>
        </p:nvSpPr>
        <p:spPr>
          <a:xfrm>
            <a:off x="4764804" y="2034200"/>
            <a:ext cx="2050200" cy="675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70" name="Google Shape;170;p24"/>
          <p:cNvSpPr txBox="1">
            <a:spLocks noGrp="1"/>
          </p:cNvSpPr>
          <p:nvPr>
            <p:ph type="subTitle" idx="3"/>
          </p:nvPr>
        </p:nvSpPr>
        <p:spPr>
          <a:xfrm>
            <a:off x="1103500" y="3803300"/>
            <a:ext cx="2050200" cy="675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71" name="Google Shape;171;p24"/>
          <p:cNvSpPr txBox="1">
            <a:spLocks noGrp="1"/>
          </p:cNvSpPr>
          <p:nvPr>
            <p:ph type="subTitle" idx="4"/>
          </p:nvPr>
        </p:nvSpPr>
        <p:spPr>
          <a:xfrm>
            <a:off x="3544939" y="3803300"/>
            <a:ext cx="2050200" cy="675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72" name="Google Shape;172;p24"/>
          <p:cNvSpPr txBox="1">
            <a:spLocks noGrp="1"/>
          </p:cNvSpPr>
          <p:nvPr>
            <p:ph type="subTitle" idx="5"/>
          </p:nvPr>
        </p:nvSpPr>
        <p:spPr>
          <a:xfrm>
            <a:off x="5986377" y="3803300"/>
            <a:ext cx="2050200" cy="675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73" name="Google Shape;173;p24"/>
          <p:cNvSpPr txBox="1">
            <a:spLocks noGrp="1"/>
          </p:cNvSpPr>
          <p:nvPr>
            <p:ph type="subTitle" idx="6"/>
          </p:nvPr>
        </p:nvSpPr>
        <p:spPr>
          <a:xfrm>
            <a:off x="2323550" y="1634600"/>
            <a:ext cx="2053500" cy="4815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200"/>
              <a:buFont typeface="Figtree"/>
              <a:buNone/>
              <a:defRPr sz="2200" b="1">
                <a:solidFill>
                  <a:schemeClr val="dk1"/>
                </a:solidFill>
                <a:latin typeface="Figtree"/>
                <a:ea typeface="Figtree"/>
                <a:cs typeface="Figtree"/>
                <a:sym typeface="Figtree"/>
              </a:defRPr>
            </a:lvl1pPr>
            <a:lvl2pPr lvl="1" algn="ctr" rtl="0">
              <a:lnSpc>
                <a:spcPct val="100000"/>
              </a:lnSpc>
              <a:spcBef>
                <a:spcPts val="0"/>
              </a:spcBef>
              <a:spcAft>
                <a:spcPts val="0"/>
              </a:spcAft>
              <a:buSzPts val="2200"/>
              <a:buFont typeface="Figtree"/>
              <a:buNone/>
              <a:defRPr sz="2200" b="1">
                <a:latin typeface="Figtree"/>
                <a:ea typeface="Figtree"/>
                <a:cs typeface="Figtree"/>
                <a:sym typeface="Figtree"/>
              </a:defRPr>
            </a:lvl2pPr>
            <a:lvl3pPr lvl="2" algn="ctr" rtl="0">
              <a:lnSpc>
                <a:spcPct val="100000"/>
              </a:lnSpc>
              <a:spcBef>
                <a:spcPts val="0"/>
              </a:spcBef>
              <a:spcAft>
                <a:spcPts val="0"/>
              </a:spcAft>
              <a:buSzPts val="2200"/>
              <a:buFont typeface="Figtree"/>
              <a:buNone/>
              <a:defRPr sz="2200" b="1">
                <a:latin typeface="Figtree"/>
                <a:ea typeface="Figtree"/>
                <a:cs typeface="Figtree"/>
                <a:sym typeface="Figtree"/>
              </a:defRPr>
            </a:lvl3pPr>
            <a:lvl4pPr lvl="3" algn="ctr" rtl="0">
              <a:lnSpc>
                <a:spcPct val="100000"/>
              </a:lnSpc>
              <a:spcBef>
                <a:spcPts val="0"/>
              </a:spcBef>
              <a:spcAft>
                <a:spcPts val="0"/>
              </a:spcAft>
              <a:buSzPts val="2200"/>
              <a:buFont typeface="Figtree"/>
              <a:buNone/>
              <a:defRPr sz="2200" b="1">
                <a:latin typeface="Figtree"/>
                <a:ea typeface="Figtree"/>
                <a:cs typeface="Figtree"/>
                <a:sym typeface="Figtree"/>
              </a:defRPr>
            </a:lvl4pPr>
            <a:lvl5pPr lvl="4" algn="ctr" rtl="0">
              <a:lnSpc>
                <a:spcPct val="100000"/>
              </a:lnSpc>
              <a:spcBef>
                <a:spcPts val="0"/>
              </a:spcBef>
              <a:spcAft>
                <a:spcPts val="0"/>
              </a:spcAft>
              <a:buSzPts val="2200"/>
              <a:buFont typeface="Figtree"/>
              <a:buNone/>
              <a:defRPr sz="2200" b="1">
                <a:latin typeface="Figtree"/>
                <a:ea typeface="Figtree"/>
                <a:cs typeface="Figtree"/>
                <a:sym typeface="Figtree"/>
              </a:defRPr>
            </a:lvl5pPr>
            <a:lvl6pPr lvl="5" algn="ctr" rtl="0">
              <a:lnSpc>
                <a:spcPct val="100000"/>
              </a:lnSpc>
              <a:spcBef>
                <a:spcPts val="0"/>
              </a:spcBef>
              <a:spcAft>
                <a:spcPts val="0"/>
              </a:spcAft>
              <a:buSzPts val="2200"/>
              <a:buFont typeface="Figtree"/>
              <a:buNone/>
              <a:defRPr sz="2200" b="1">
                <a:latin typeface="Figtree"/>
                <a:ea typeface="Figtree"/>
                <a:cs typeface="Figtree"/>
                <a:sym typeface="Figtree"/>
              </a:defRPr>
            </a:lvl6pPr>
            <a:lvl7pPr lvl="6" algn="ctr" rtl="0">
              <a:lnSpc>
                <a:spcPct val="100000"/>
              </a:lnSpc>
              <a:spcBef>
                <a:spcPts val="0"/>
              </a:spcBef>
              <a:spcAft>
                <a:spcPts val="0"/>
              </a:spcAft>
              <a:buSzPts val="2200"/>
              <a:buFont typeface="Figtree"/>
              <a:buNone/>
              <a:defRPr sz="2200" b="1">
                <a:latin typeface="Figtree"/>
                <a:ea typeface="Figtree"/>
                <a:cs typeface="Figtree"/>
                <a:sym typeface="Figtree"/>
              </a:defRPr>
            </a:lvl7pPr>
            <a:lvl8pPr lvl="7" algn="ctr" rtl="0">
              <a:lnSpc>
                <a:spcPct val="100000"/>
              </a:lnSpc>
              <a:spcBef>
                <a:spcPts val="0"/>
              </a:spcBef>
              <a:spcAft>
                <a:spcPts val="0"/>
              </a:spcAft>
              <a:buSzPts val="2200"/>
              <a:buFont typeface="Figtree"/>
              <a:buNone/>
              <a:defRPr sz="2200" b="1">
                <a:latin typeface="Figtree"/>
                <a:ea typeface="Figtree"/>
                <a:cs typeface="Figtree"/>
                <a:sym typeface="Figtree"/>
              </a:defRPr>
            </a:lvl8pPr>
            <a:lvl9pPr lvl="8" algn="ctr" rtl="0">
              <a:lnSpc>
                <a:spcPct val="100000"/>
              </a:lnSpc>
              <a:spcBef>
                <a:spcPts val="0"/>
              </a:spcBef>
              <a:spcAft>
                <a:spcPts val="0"/>
              </a:spcAft>
              <a:buSzPts val="2200"/>
              <a:buFont typeface="Figtree"/>
              <a:buNone/>
              <a:defRPr sz="2200" b="1">
                <a:latin typeface="Figtree"/>
                <a:ea typeface="Figtree"/>
                <a:cs typeface="Figtree"/>
                <a:sym typeface="Figtree"/>
              </a:defRPr>
            </a:lvl9pPr>
          </a:lstStyle>
          <a:p>
            <a:endParaRPr/>
          </a:p>
        </p:txBody>
      </p:sp>
      <p:sp>
        <p:nvSpPr>
          <p:cNvPr id="174" name="Google Shape;174;p24"/>
          <p:cNvSpPr txBox="1">
            <a:spLocks noGrp="1"/>
          </p:cNvSpPr>
          <p:nvPr>
            <p:ph type="subTitle" idx="7"/>
          </p:nvPr>
        </p:nvSpPr>
        <p:spPr>
          <a:xfrm>
            <a:off x="4763252" y="1634600"/>
            <a:ext cx="2053500" cy="4815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200"/>
              <a:buFont typeface="Figtree"/>
              <a:buNone/>
              <a:defRPr sz="2200" b="1">
                <a:solidFill>
                  <a:schemeClr val="dk1"/>
                </a:solidFill>
                <a:latin typeface="Figtree"/>
                <a:ea typeface="Figtree"/>
                <a:cs typeface="Figtree"/>
                <a:sym typeface="Figtree"/>
              </a:defRPr>
            </a:lvl1pPr>
            <a:lvl2pPr lvl="1" algn="ctr" rtl="0">
              <a:lnSpc>
                <a:spcPct val="100000"/>
              </a:lnSpc>
              <a:spcBef>
                <a:spcPts val="0"/>
              </a:spcBef>
              <a:spcAft>
                <a:spcPts val="0"/>
              </a:spcAft>
              <a:buSzPts val="2200"/>
              <a:buFont typeface="Figtree"/>
              <a:buNone/>
              <a:defRPr sz="2200" b="1">
                <a:latin typeface="Figtree"/>
                <a:ea typeface="Figtree"/>
                <a:cs typeface="Figtree"/>
                <a:sym typeface="Figtree"/>
              </a:defRPr>
            </a:lvl2pPr>
            <a:lvl3pPr lvl="2" algn="ctr" rtl="0">
              <a:lnSpc>
                <a:spcPct val="100000"/>
              </a:lnSpc>
              <a:spcBef>
                <a:spcPts val="0"/>
              </a:spcBef>
              <a:spcAft>
                <a:spcPts val="0"/>
              </a:spcAft>
              <a:buSzPts val="2200"/>
              <a:buFont typeface="Figtree"/>
              <a:buNone/>
              <a:defRPr sz="2200" b="1">
                <a:latin typeface="Figtree"/>
                <a:ea typeface="Figtree"/>
                <a:cs typeface="Figtree"/>
                <a:sym typeface="Figtree"/>
              </a:defRPr>
            </a:lvl3pPr>
            <a:lvl4pPr lvl="3" algn="ctr" rtl="0">
              <a:lnSpc>
                <a:spcPct val="100000"/>
              </a:lnSpc>
              <a:spcBef>
                <a:spcPts val="0"/>
              </a:spcBef>
              <a:spcAft>
                <a:spcPts val="0"/>
              </a:spcAft>
              <a:buSzPts val="2200"/>
              <a:buFont typeface="Figtree"/>
              <a:buNone/>
              <a:defRPr sz="2200" b="1">
                <a:latin typeface="Figtree"/>
                <a:ea typeface="Figtree"/>
                <a:cs typeface="Figtree"/>
                <a:sym typeface="Figtree"/>
              </a:defRPr>
            </a:lvl4pPr>
            <a:lvl5pPr lvl="4" algn="ctr" rtl="0">
              <a:lnSpc>
                <a:spcPct val="100000"/>
              </a:lnSpc>
              <a:spcBef>
                <a:spcPts val="0"/>
              </a:spcBef>
              <a:spcAft>
                <a:spcPts val="0"/>
              </a:spcAft>
              <a:buSzPts val="2200"/>
              <a:buFont typeface="Figtree"/>
              <a:buNone/>
              <a:defRPr sz="2200" b="1">
                <a:latin typeface="Figtree"/>
                <a:ea typeface="Figtree"/>
                <a:cs typeface="Figtree"/>
                <a:sym typeface="Figtree"/>
              </a:defRPr>
            </a:lvl5pPr>
            <a:lvl6pPr lvl="5" algn="ctr" rtl="0">
              <a:lnSpc>
                <a:spcPct val="100000"/>
              </a:lnSpc>
              <a:spcBef>
                <a:spcPts val="0"/>
              </a:spcBef>
              <a:spcAft>
                <a:spcPts val="0"/>
              </a:spcAft>
              <a:buSzPts val="2200"/>
              <a:buFont typeface="Figtree"/>
              <a:buNone/>
              <a:defRPr sz="2200" b="1">
                <a:latin typeface="Figtree"/>
                <a:ea typeface="Figtree"/>
                <a:cs typeface="Figtree"/>
                <a:sym typeface="Figtree"/>
              </a:defRPr>
            </a:lvl6pPr>
            <a:lvl7pPr lvl="6" algn="ctr" rtl="0">
              <a:lnSpc>
                <a:spcPct val="100000"/>
              </a:lnSpc>
              <a:spcBef>
                <a:spcPts val="0"/>
              </a:spcBef>
              <a:spcAft>
                <a:spcPts val="0"/>
              </a:spcAft>
              <a:buSzPts val="2200"/>
              <a:buFont typeface="Figtree"/>
              <a:buNone/>
              <a:defRPr sz="2200" b="1">
                <a:latin typeface="Figtree"/>
                <a:ea typeface="Figtree"/>
                <a:cs typeface="Figtree"/>
                <a:sym typeface="Figtree"/>
              </a:defRPr>
            </a:lvl7pPr>
            <a:lvl8pPr lvl="7" algn="ctr" rtl="0">
              <a:lnSpc>
                <a:spcPct val="100000"/>
              </a:lnSpc>
              <a:spcBef>
                <a:spcPts val="0"/>
              </a:spcBef>
              <a:spcAft>
                <a:spcPts val="0"/>
              </a:spcAft>
              <a:buSzPts val="2200"/>
              <a:buFont typeface="Figtree"/>
              <a:buNone/>
              <a:defRPr sz="2200" b="1">
                <a:latin typeface="Figtree"/>
                <a:ea typeface="Figtree"/>
                <a:cs typeface="Figtree"/>
                <a:sym typeface="Figtree"/>
              </a:defRPr>
            </a:lvl8pPr>
            <a:lvl9pPr lvl="8" algn="ctr" rtl="0">
              <a:lnSpc>
                <a:spcPct val="100000"/>
              </a:lnSpc>
              <a:spcBef>
                <a:spcPts val="0"/>
              </a:spcBef>
              <a:spcAft>
                <a:spcPts val="0"/>
              </a:spcAft>
              <a:buSzPts val="2200"/>
              <a:buFont typeface="Figtree"/>
              <a:buNone/>
              <a:defRPr sz="2200" b="1">
                <a:latin typeface="Figtree"/>
                <a:ea typeface="Figtree"/>
                <a:cs typeface="Figtree"/>
                <a:sym typeface="Figtree"/>
              </a:defRPr>
            </a:lvl9pPr>
          </a:lstStyle>
          <a:p>
            <a:endParaRPr/>
          </a:p>
        </p:txBody>
      </p:sp>
      <p:sp>
        <p:nvSpPr>
          <p:cNvPr id="175" name="Google Shape;175;p24"/>
          <p:cNvSpPr txBox="1">
            <a:spLocks noGrp="1"/>
          </p:cNvSpPr>
          <p:nvPr>
            <p:ph type="subTitle" idx="8"/>
          </p:nvPr>
        </p:nvSpPr>
        <p:spPr>
          <a:xfrm>
            <a:off x="1101950" y="3402474"/>
            <a:ext cx="2053500" cy="4815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200"/>
              <a:buFont typeface="Figtree"/>
              <a:buNone/>
              <a:defRPr sz="2200" b="1">
                <a:solidFill>
                  <a:schemeClr val="dk1"/>
                </a:solidFill>
                <a:latin typeface="Figtree"/>
                <a:ea typeface="Figtree"/>
                <a:cs typeface="Figtree"/>
                <a:sym typeface="Figtree"/>
              </a:defRPr>
            </a:lvl1pPr>
            <a:lvl2pPr lvl="1" algn="ctr" rtl="0">
              <a:lnSpc>
                <a:spcPct val="100000"/>
              </a:lnSpc>
              <a:spcBef>
                <a:spcPts val="0"/>
              </a:spcBef>
              <a:spcAft>
                <a:spcPts val="0"/>
              </a:spcAft>
              <a:buSzPts val="2200"/>
              <a:buFont typeface="Figtree"/>
              <a:buNone/>
              <a:defRPr sz="2200" b="1">
                <a:latin typeface="Figtree"/>
                <a:ea typeface="Figtree"/>
                <a:cs typeface="Figtree"/>
                <a:sym typeface="Figtree"/>
              </a:defRPr>
            </a:lvl2pPr>
            <a:lvl3pPr lvl="2" algn="ctr" rtl="0">
              <a:lnSpc>
                <a:spcPct val="100000"/>
              </a:lnSpc>
              <a:spcBef>
                <a:spcPts val="0"/>
              </a:spcBef>
              <a:spcAft>
                <a:spcPts val="0"/>
              </a:spcAft>
              <a:buSzPts val="2200"/>
              <a:buFont typeface="Figtree"/>
              <a:buNone/>
              <a:defRPr sz="2200" b="1">
                <a:latin typeface="Figtree"/>
                <a:ea typeface="Figtree"/>
                <a:cs typeface="Figtree"/>
                <a:sym typeface="Figtree"/>
              </a:defRPr>
            </a:lvl3pPr>
            <a:lvl4pPr lvl="3" algn="ctr" rtl="0">
              <a:lnSpc>
                <a:spcPct val="100000"/>
              </a:lnSpc>
              <a:spcBef>
                <a:spcPts val="0"/>
              </a:spcBef>
              <a:spcAft>
                <a:spcPts val="0"/>
              </a:spcAft>
              <a:buSzPts val="2200"/>
              <a:buFont typeface="Figtree"/>
              <a:buNone/>
              <a:defRPr sz="2200" b="1">
                <a:latin typeface="Figtree"/>
                <a:ea typeface="Figtree"/>
                <a:cs typeface="Figtree"/>
                <a:sym typeface="Figtree"/>
              </a:defRPr>
            </a:lvl4pPr>
            <a:lvl5pPr lvl="4" algn="ctr" rtl="0">
              <a:lnSpc>
                <a:spcPct val="100000"/>
              </a:lnSpc>
              <a:spcBef>
                <a:spcPts val="0"/>
              </a:spcBef>
              <a:spcAft>
                <a:spcPts val="0"/>
              </a:spcAft>
              <a:buSzPts val="2200"/>
              <a:buFont typeface="Figtree"/>
              <a:buNone/>
              <a:defRPr sz="2200" b="1">
                <a:latin typeface="Figtree"/>
                <a:ea typeface="Figtree"/>
                <a:cs typeface="Figtree"/>
                <a:sym typeface="Figtree"/>
              </a:defRPr>
            </a:lvl5pPr>
            <a:lvl6pPr lvl="5" algn="ctr" rtl="0">
              <a:lnSpc>
                <a:spcPct val="100000"/>
              </a:lnSpc>
              <a:spcBef>
                <a:spcPts val="0"/>
              </a:spcBef>
              <a:spcAft>
                <a:spcPts val="0"/>
              </a:spcAft>
              <a:buSzPts val="2200"/>
              <a:buFont typeface="Figtree"/>
              <a:buNone/>
              <a:defRPr sz="2200" b="1">
                <a:latin typeface="Figtree"/>
                <a:ea typeface="Figtree"/>
                <a:cs typeface="Figtree"/>
                <a:sym typeface="Figtree"/>
              </a:defRPr>
            </a:lvl6pPr>
            <a:lvl7pPr lvl="6" algn="ctr" rtl="0">
              <a:lnSpc>
                <a:spcPct val="100000"/>
              </a:lnSpc>
              <a:spcBef>
                <a:spcPts val="0"/>
              </a:spcBef>
              <a:spcAft>
                <a:spcPts val="0"/>
              </a:spcAft>
              <a:buSzPts val="2200"/>
              <a:buFont typeface="Figtree"/>
              <a:buNone/>
              <a:defRPr sz="2200" b="1">
                <a:latin typeface="Figtree"/>
                <a:ea typeface="Figtree"/>
                <a:cs typeface="Figtree"/>
                <a:sym typeface="Figtree"/>
              </a:defRPr>
            </a:lvl7pPr>
            <a:lvl8pPr lvl="7" algn="ctr" rtl="0">
              <a:lnSpc>
                <a:spcPct val="100000"/>
              </a:lnSpc>
              <a:spcBef>
                <a:spcPts val="0"/>
              </a:spcBef>
              <a:spcAft>
                <a:spcPts val="0"/>
              </a:spcAft>
              <a:buSzPts val="2200"/>
              <a:buFont typeface="Figtree"/>
              <a:buNone/>
              <a:defRPr sz="2200" b="1">
                <a:latin typeface="Figtree"/>
                <a:ea typeface="Figtree"/>
                <a:cs typeface="Figtree"/>
                <a:sym typeface="Figtree"/>
              </a:defRPr>
            </a:lvl8pPr>
            <a:lvl9pPr lvl="8" algn="ctr" rtl="0">
              <a:lnSpc>
                <a:spcPct val="100000"/>
              </a:lnSpc>
              <a:spcBef>
                <a:spcPts val="0"/>
              </a:spcBef>
              <a:spcAft>
                <a:spcPts val="0"/>
              </a:spcAft>
              <a:buSzPts val="2200"/>
              <a:buFont typeface="Figtree"/>
              <a:buNone/>
              <a:defRPr sz="2200" b="1">
                <a:latin typeface="Figtree"/>
                <a:ea typeface="Figtree"/>
                <a:cs typeface="Figtree"/>
                <a:sym typeface="Figtree"/>
              </a:defRPr>
            </a:lvl9pPr>
          </a:lstStyle>
          <a:p>
            <a:endParaRPr/>
          </a:p>
        </p:txBody>
      </p:sp>
      <p:sp>
        <p:nvSpPr>
          <p:cNvPr id="176" name="Google Shape;176;p24"/>
          <p:cNvSpPr txBox="1">
            <a:spLocks noGrp="1"/>
          </p:cNvSpPr>
          <p:nvPr>
            <p:ph type="subTitle" idx="9"/>
          </p:nvPr>
        </p:nvSpPr>
        <p:spPr>
          <a:xfrm>
            <a:off x="3543387" y="3402474"/>
            <a:ext cx="2053500" cy="4815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200"/>
              <a:buFont typeface="Figtree"/>
              <a:buNone/>
              <a:defRPr sz="2200" b="1">
                <a:solidFill>
                  <a:schemeClr val="dk1"/>
                </a:solidFill>
                <a:latin typeface="Figtree"/>
                <a:ea typeface="Figtree"/>
                <a:cs typeface="Figtree"/>
                <a:sym typeface="Figtree"/>
              </a:defRPr>
            </a:lvl1pPr>
            <a:lvl2pPr lvl="1" algn="ctr" rtl="0">
              <a:lnSpc>
                <a:spcPct val="100000"/>
              </a:lnSpc>
              <a:spcBef>
                <a:spcPts val="0"/>
              </a:spcBef>
              <a:spcAft>
                <a:spcPts val="0"/>
              </a:spcAft>
              <a:buSzPts val="2200"/>
              <a:buFont typeface="Figtree"/>
              <a:buNone/>
              <a:defRPr sz="2200" b="1">
                <a:latin typeface="Figtree"/>
                <a:ea typeface="Figtree"/>
                <a:cs typeface="Figtree"/>
                <a:sym typeface="Figtree"/>
              </a:defRPr>
            </a:lvl2pPr>
            <a:lvl3pPr lvl="2" algn="ctr" rtl="0">
              <a:lnSpc>
                <a:spcPct val="100000"/>
              </a:lnSpc>
              <a:spcBef>
                <a:spcPts val="0"/>
              </a:spcBef>
              <a:spcAft>
                <a:spcPts val="0"/>
              </a:spcAft>
              <a:buSzPts val="2200"/>
              <a:buFont typeface="Figtree"/>
              <a:buNone/>
              <a:defRPr sz="2200" b="1">
                <a:latin typeface="Figtree"/>
                <a:ea typeface="Figtree"/>
                <a:cs typeface="Figtree"/>
                <a:sym typeface="Figtree"/>
              </a:defRPr>
            </a:lvl3pPr>
            <a:lvl4pPr lvl="3" algn="ctr" rtl="0">
              <a:lnSpc>
                <a:spcPct val="100000"/>
              </a:lnSpc>
              <a:spcBef>
                <a:spcPts val="0"/>
              </a:spcBef>
              <a:spcAft>
                <a:spcPts val="0"/>
              </a:spcAft>
              <a:buSzPts val="2200"/>
              <a:buFont typeface="Figtree"/>
              <a:buNone/>
              <a:defRPr sz="2200" b="1">
                <a:latin typeface="Figtree"/>
                <a:ea typeface="Figtree"/>
                <a:cs typeface="Figtree"/>
                <a:sym typeface="Figtree"/>
              </a:defRPr>
            </a:lvl4pPr>
            <a:lvl5pPr lvl="4" algn="ctr" rtl="0">
              <a:lnSpc>
                <a:spcPct val="100000"/>
              </a:lnSpc>
              <a:spcBef>
                <a:spcPts val="0"/>
              </a:spcBef>
              <a:spcAft>
                <a:spcPts val="0"/>
              </a:spcAft>
              <a:buSzPts val="2200"/>
              <a:buFont typeface="Figtree"/>
              <a:buNone/>
              <a:defRPr sz="2200" b="1">
                <a:latin typeface="Figtree"/>
                <a:ea typeface="Figtree"/>
                <a:cs typeface="Figtree"/>
                <a:sym typeface="Figtree"/>
              </a:defRPr>
            </a:lvl5pPr>
            <a:lvl6pPr lvl="5" algn="ctr" rtl="0">
              <a:lnSpc>
                <a:spcPct val="100000"/>
              </a:lnSpc>
              <a:spcBef>
                <a:spcPts val="0"/>
              </a:spcBef>
              <a:spcAft>
                <a:spcPts val="0"/>
              </a:spcAft>
              <a:buSzPts val="2200"/>
              <a:buFont typeface="Figtree"/>
              <a:buNone/>
              <a:defRPr sz="2200" b="1">
                <a:latin typeface="Figtree"/>
                <a:ea typeface="Figtree"/>
                <a:cs typeface="Figtree"/>
                <a:sym typeface="Figtree"/>
              </a:defRPr>
            </a:lvl6pPr>
            <a:lvl7pPr lvl="6" algn="ctr" rtl="0">
              <a:lnSpc>
                <a:spcPct val="100000"/>
              </a:lnSpc>
              <a:spcBef>
                <a:spcPts val="0"/>
              </a:spcBef>
              <a:spcAft>
                <a:spcPts val="0"/>
              </a:spcAft>
              <a:buSzPts val="2200"/>
              <a:buFont typeface="Figtree"/>
              <a:buNone/>
              <a:defRPr sz="2200" b="1">
                <a:latin typeface="Figtree"/>
                <a:ea typeface="Figtree"/>
                <a:cs typeface="Figtree"/>
                <a:sym typeface="Figtree"/>
              </a:defRPr>
            </a:lvl7pPr>
            <a:lvl8pPr lvl="7" algn="ctr" rtl="0">
              <a:lnSpc>
                <a:spcPct val="100000"/>
              </a:lnSpc>
              <a:spcBef>
                <a:spcPts val="0"/>
              </a:spcBef>
              <a:spcAft>
                <a:spcPts val="0"/>
              </a:spcAft>
              <a:buSzPts val="2200"/>
              <a:buFont typeface="Figtree"/>
              <a:buNone/>
              <a:defRPr sz="2200" b="1">
                <a:latin typeface="Figtree"/>
                <a:ea typeface="Figtree"/>
                <a:cs typeface="Figtree"/>
                <a:sym typeface="Figtree"/>
              </a:defRPr>
            </a:lvl8pPr>
            <a:lvl9pPr lvl="8" algn="ctr" rtl="0">
              <a:lnSpc>
                <a:spcPct val="100000"/>
              </a:lnSpc>
              <a:spcBef>
                <a:spcPts val="0"/>
              </a:spcBef>
              <a:spcAft>
                <a:spcPts val="0"/>
              </a:spcAft>
              <a:buSzPts val="2200"/>
              <a:buFont typeface="Figtree"/>
              <a:buNone/>
              <a:defRPr sz="2200" b="1">
                <a:latin typeface="Figtree"/>
                <a:ea typeface="Figtree"/>
                <a:cs typeface="Figtree"/>
                <a:sym typeface="Figtree"/>
              </a:defRPr>
            </a:lvl9pPr>
          </a:lstStyle>
          <a:p>
            <a:endParaRPr/>
          </a:p>
        </p:txBody>
      </p:sp>
      <p:sp>
        <p:nvSpPr>
          <p:cNvPr id="177" name="Google Shape;177;p24"/>
          <p:cNvSpPr txBox="1">
            <a:spLocks noGrp="1"/>
          </p:cNvSpPr>
          <p:nvPr>
            <p:ph type="subTitle" idx="13"/>
          </p:nvPr>
        </p:nvSpPr>
        <p:spPr>
          <a:xfrm>
            <a:off x="5984824" y="3402474"/>
            <a:ext cx="2053500" cy="4815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200"/>
              <a:buFont typeface="Figtree"/>
              <a:buNone/>
              <a:defRPr sz="2200" b="1">
                <a:solidFill>
                  <a:schemeClr val="dk1"/>
                </a:solidFill>
                <a:latin typeface="Figtree"/>
                <a:ea typeface="Figtree"/>
                <a:cs typeface="Figtree"/>
                <a:sym typeface="Figtree"/>
              </a:defRPr>
            </a:lvl1pPr>
            <a:lvl2pPr lvl="1" algn="ctr" rtl="0">
              <a:lnSpc>
                <a:spcPct val="100000"/>
              </a:lnSpc>
              <a:spcBef>
                <a:spcPts val="0"/>
              </a:spcBef>
              <a:spcAft>
                <a:spcPts val="0"/>
              </a:spcAft>
              <a:buSzPts val="2200"/>
              <a:buFont typeface="Figtree"/>
              <a:buNone/>
              <a:defRPr sz="2200" b="1">
                <a:latin typeface="Figtree"/>
                <a:ea typeface="Figtree"/>
                <a:cs typeface="Figtree"/>
                <a:sym typeface="Figtree"/>
              </a:defRPr>
            </a:lvl2pPr>
            <a:lvl3pPr lvl="2" algn="ctr" rtl="0">
              <a:lnSpc>
                <a:spcPct val="100000"/>
              </a:lnSpc>
              <a:spcBef>
                <a:spcPts val="0"/>
              </a:spcBef>
              <a:spcAft>
                <a:spcPts val="0"/>
              </a:spcAft>
              <a:buSzPts val="2200"/>
              <a:buFont typeface="Figtree"/>
              <a:buNone/>
              <a:defRPr sz="2200" b="1">
                <a:latin typeface="Figtree"/>
                <a:ea typeface="Figtree"/>
                <a:cs typeface="Figtree"/>
                <a:sym typeface="Figtree"/>
              </a:defRPr>
            </a:lvl3pPr>
            <a:lvl4pPr lvl="3" algn="ctr" rtl="0">
              <a:lnSpc>
                <a:spcPct val="100000"/>
              </a:lnSpc>
              <a:spcBef>
                <a:spcPts val="0"/>
              </a:spcBef>
              <a:spcAft>
                <a:spcPts val="0"/>
              </a:spcAft>
              <a:buSzPts val="2200"/>
              <a:buFont typeface="Figtree"/>
              <a:buNone/>
              <a:defRPr sz="2200" b="1">
                <a:latin typeface="Figtree"/>
                <a:ea typeface="Figtree"/>
                <a:cs typeface="Figtree"/>
                <a:sym typeface="Figtree"/>
              </a:defRPr>
            </a:lvl4pPr>
            <a:lvl5pPr lvl="4" algn="ctr" rtl="0">
              <a:lnSpc>
                <a:spcPct val="100000"/>
              </a:lnSpc>
              <a:spcBef>
                <a:spcPts val="0"/>
              </a:spcBef>
              <a:spcAft>
                <a:spcPts val="0"/>
              </a:spcAft>
              <a:buSzPts val="2200"/>
              <a:buFont typeface="Figtree"/>
              <a:buNone/>
              <a:defRPr sz="2200" b="1">
                <a:latin typeface="Figtree"/>
                <a:ea typeface="Figtree"/>
                <a:cs typeface="Figtree"/>
                <a:sym typeface="Figtree"/>
              </a:defRPr>
            </a:lvl5pPr>
            <a:lvl6pPr lvl="5" algn="ctr" rtl="0">
              <a:lnSpc>
                <a:spcPct val="100000"/>
              </a:lnSpc>
              <a:spcBef>
                <a:spcPts val="0"/>
              </a:spcBef>
              <a:spcAft>
                <a:spcPts val="0"/>
              </a:spcAft>
              <a:buSzPts val="2200"/>
              <a:buFont typeface="Figtree"/>
              <a:buNone/>
              <a:defRPr sz="2200" b="1">
                <a:latin typeface="Figtree"/>
                <a:ea typeface="Figtree"/>
                <a:cs typeface="Figtree"/>
                <a:sym typeface="Figtree"/>
              </a:defRPr>
            </a:lvl6pPr>
            <a:lvl7pPr lvl="6" algn="ctr" rtl="0">
              <a:lnSpc>
                <a:spcPct val="100000"/>
              </a:lnSpc>
              <a:spcBef>
                <a:spcPts val="0"/>
              </a:spcBef>
              <a:spcAft>
                <a:spcPts val="0"/>
              </a:spcAft>
              <a:buSzPts val="2200"/>
              <a:buFont typeface="Figtree"/>
              <a:buNone/>
              <a:defRPr sz="2200" b="1">
                <a:latin typeface="Figtree"/>
                <a:ea typeface="Figtree"/>
                <a:cs typeface="Figtree"/>
                <a:sym typeface="Figtree"/>
              </a:defRPr>
            </a:lvl7pPr>
            <a:lvl8pPr lvl="7" algn="ctr" rtl="0">
              <a:lnSpc>
                <a:spcPct val="100000"/>
              </a:lnSpc>
              <a:spcBef>
                <a:spcPts val="0"/>
              </a:spcBef>
              <a:spcAft>
                <a:spcPts val="0"/>
              </a:spcAft>
              <a:buSzPts val="2200"/>
              <a:buFont typeface="Figtree"/>
              <a:buNone/>
              <a:defRPr sz="2200" b="1">
                <a:latin typeface="Figtree"/>
                <a:ea typeface="Figtree"/>
                <a:cs typeface="Figtree"/>
                <a:sym typeface="Figtree"/>
              </a:defRPr>
            </a:lvl8pPr>
            <a:lvl9pPr lvl="8" algn="ctr" rtl="0">
              <a:lnSpc>
                <a:spcPct val="100000"/>
              </a:lnSpc>
              <a:spcBef>
                <a:spcPts val="0"/>
              </a:spcBef>
              <a:spcAft>
                <a:spcPts val="0"/>
              </a:spcAft>
              <a:buSzPts val="2200"/>
              <a:buFont typeface="Figtree"/>
              <a:buNone/>
              <a:defRPr sz="2200" b="1">
                <a:latin typeface="Figtree"/>
                <a:ea typeface="Figtree"/>
                <a:cs typeface="Figtree"/>
                <a:sym typeface="Figtree"/>
              </a:defRPr>
            </a:lvl9pPr>
          </a:lstStyle>
          <a:p>
            <a:endParaRPr/>
          </a:p>
        </p:txBody>
      </p:sp>
      <p:pic>
        <p:nvPicPr>
          <p:cNvPr id="178" name="Google Shape;178;p24"/>
          <p:cNvPicPr preferRelativeResize="0"/>
          <p:nvPr/>
        </p:nvPicPr>
        <p:blipFill rotWithShape="1">
          <a:blip r:embed="rId2">
            <a:alphaModFix/>
          </a:blip>
          <a:srcRect l="11080" t="57609" r="56067" b="7881"/>
          <a:stretch/>
        </p:blipFill>
        <p:spPr>
          <a:xfrm flipH="1">
            <a:off x="-1" y="0"/>
            <a:ext cx="2489601" cy="2235224"/>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179"/>
        <p:cNvGrpSpPr/>
        <p:nvPr/>
      </p:nvGrpSpPr>
      <p:grpSpPr>
        <a:xfrm>
          <a:off x="0" y="0"/>
          <a:ext cx="0" cy="0"/>
          <a:chOff x="0" y="0"/>
          <a:chExt cx="0" cy="0"/>
        </a:xfrm>
      </p:grpSpPr>
      <p:sp>
        <p:nvSpPr>
          <p:cNvPr id="181" name="Google Shape;181;p2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82" name="Google Shape;182;p25"/>
          <p:cNvSpPr txBox="1">
            <a:spLocks noGrp="1"/>
          </p:cNvSpPr>
          <p:nvPr>
            <p:ph type="subTitle" idx="1"/>
          </p:nvPr>
        </p:nvSpPr>
        <p:spPr>
          <a:xfrm>
            <a:off x="1057650" y="1633961"/>
            <a:ext cx="1986000" cy="110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83" name="Google Shape;183;p25"/>
          <p:cNvSpPr txBox="1">
            <a:spLocks noGrp="1"/>
          </p:cNvSpPr>
          <p:nvPr>
            <p:ph type="subTitle" idx="2"/>
          </p:nvPr>
        </p:nvSpPr>
        <p:spPr>
          <a:xfrm>
            <a:off x="3579000" y="1633961"/>
            <a:ext cx="1986000" cy="110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84" name="Google Shape;184;p25"/>
          <p:cNvSpPr txBox="1">
            <a:spLocks noGrp="1"/>
          </p:cNvSpPr>
          <p:nvPr>
            <p:ph type="subTitle" idx="3"/>
          </p:nvPr>
        </p:nvSpPr>
        <p:spPr>
          <a:xfrm>
            <a:off x="1057650" y="3422600"/>
            <a:ext cx="1986000" cy="110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85" name="Google Shape;185;p25"/>
          <p:cNvSpPr txBox="1">
            <a:spLocks noGrp="1"/>
          </p:cNvSpPr>
          <p:nvPr>
            <p:ph type="subTitle" idx="4"/>
          </p:nvPr>
        </p:nvSpPr>
        <p:spPr>
          <a:xfrm>
            <a:off x="3578998" y="3422600"/>
            <a:ext cx="1986000" cy="110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86" name="Google Shape;186;p25"/>
          <p:cNvSpPr txBox="1">
            <a:spLocks noGrp="1"/>
          </p:cNvSpPr>
          <p:nvPr>
            <p:ph type="subTitle" idx="5"/>
          </p:nvPr>
        </p:nvSpPr>
        <p:spPr>
          <a:xfrm>
            <a:off x="6100347" y="1633961"/>
            <a:ext cx="1986000" cy="110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87" name="Google Shape;187;p25"/>
          <p:cNvSpPr txBox="1">
            <a:spLocks noGrp="1"/>
          </p:cNvSpPr>
          <p:nvPr>
            <p:ph type="subTitle" idx="6"/>
          </p:nvPr>
        </p:nvSpPr>
        <p:spPr>
          <a:xfrm>
            <a:off x="6100347" y="3422600"/>
            <a:ext cx="1986000" cy="110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88" name="Google Shape;188;p25"/>
          <p:cNvSpPr txBox="1">
            <a:spLocks noGrp="1"/>
          </p:cNvSpPr>
          <p:nvPr>
            <p:ph type="subTitle" idx="7"/>
          </p:nvPr>
        </p:nvSpPr>
        <p:spPr>
          <a:xfrm>
            <a:off x="1057650" y="1260075"/>
            <a:ext cx="1986000" cy="4533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200"/>
              <a:buFont typeface="Figtree"/>
              <a:buNone/>
              <a:defRPr sz="2200" b="1">
                <a:solidFill>
                  <a:schemeClr val="dk1"/>
                </a:solidFill>
                <a:latin typeface="Figtree"/>
                <a:ea typeface="Figtree"/>
                <a:cs typeface="Figtree"/>
                <a:sym typeface="Figtree"/>
              </a:defRPr>
            </a:lvl1pPr>
            <a:lvl2pPr lvl="1" algn="ctr" rtl="0">
              <a:lnSpc>
                <a:spcPct val="100000"/>
              </a:lnSpc>
              <a:spcBef>
                <a:spcPts val="0"/>
              </a:spcBef>
              <a:spcAft>
                <a:spcPts val="0"/>
              </a:spcAft>
              <a:buSzPts val="2200"/>
              <a:buFont typeface="Figtree"/>
              <a:buNone/>
              <a:defRPr sz="2200" b="1">
                <a:latin typeface="Figtree"/>
                <a:ea typeface="Figtree"/>
                <a:cs typeface="Figtree"/>
                <a:sym typeface="Figtree"/>
              </a:defRPr>
            </a:lvl2pPr>
            <a:lvl3pPr lvl="2" algn="ctr" rtl="0">
              <a:lnSpc>
                <a:spcPct val="100000"/>
              </a:lnSpc>
              <a:spcBef>
                <a:spcPts val="0"/>
              </a:spcBef>
              <a:spcAft>
                <a:spcPts val="0"/>
              </a:spcAft>
              <a:buSzPts val="2200"/>
              <a:buFont typeface="Figtree"/>
              <a:buNone/>
              <a:defRPr sz="2200" b="1">
                <a:latin typeface="Figtree"/>
                <a:ea typeface="Figtree"/>
                <a:cs typeface="Figtree"/>
                <a:sym typeface="Figtree"/>
              </a:defRPr>
            </a:lvl3pPr>
            <a:lvl4pPr lvl="3" algn="ctr" rtl="0">
              <a:lnSpc>
                <a:spcPct val="100000"/>
              </a:lnSpc>
              <a:spcBef>
                <a:spcPts val="0"/>
              </a:spcBef>
              <a:spcAft>
                <a:spcPts val="0"/>
              </a:spcAft>
              <a:buSzPts val="2200"/>
              <a:buFont typeface="Figtree"/>
              <a:buNone/>
              <a:defRPr sz="2200" b="1">
                <a:latin typeface="Figtree"/>
                <a:ea typeface="Figtree"/>
                <a:cs typeface="Figtree"/>
                <a:sym typeface="Figtree"/>
              </a:defRPr>
            </a:lvl4pPr>
            <a:lvl5pPr lvl="4" algn="ctr" rtl="0">
              <a:lnSpc>
                <a:spcPct val="100000"/>
              </a:lnSpc>
              <a:spcBef>
                <a:spcPts val="0"/>
              </a:spcBef>
              <a:spcAft>
                <a:spcPts val="0"/>
              </a:spcAft>
              <a:buSzPts val="2200"/>
              <a:buFont typeface="Figtree"/>
              <a:buNone/>
              <a:defRPr sz="2200" b="1">
                <a:latin typeface="Figtree"/>
                <a:ea typeface="Figtree"/>
                <a:cs typeface="Figtree"/>
                <a:sym typeface="Figtree"/>
              </a:defRPr>
            </a:lvl5pPr>
            <a:lvl6pPr lvl="5" algn="ctr" rtl="0">
              <a:lnSpc>
                <a:spcPct val="100000"/>
              </a:lnSpc>
              <a:spcBef>
                <a:spcPts val="0"/>
              </a:spcBef>
              <a:spcAft>
                <a:spcPts val="0"/>
              </a:spcAft>
              <a:buSzPts val="2200"/>
              <a:buFont typeface="Figtree"/>
              <a:buNone/>
              <a:defRPr sz="2200" b="1">
                <a:latin typeface="Figtree"/>
                <a:ea typeface="Figtree"/>
                <a:cs typeface="Figtree"/>
                <a:sym typeface="Figtree"/>
              </a:defRPr>
            </a:lvl6pPr>
            <a:lvl7pPr lvl="6" algn="ctr" rtl="0">
              <a:lnSpc>
                <a:spcPct val="100000"/>
              </a:lnSpc>
              <a:spcBef>
                <a:spcPts val="0"/>
              </a:spcBef>
              <a:spcAft>
                <a:spcPts val="0"/>
              </a:spcAft>
              <a:buSzPts val="2200"/>
              <a:buFont typeface="Figtree"/>
              <a:buNone/>
              <a:defRPr sz="2200" b="1">
                <a:latin typeface="Figtree"/>
                <a:ea typeface="Figtree"/>
                <a:cs typeface="Figtree"/>
                <a:sym typeface="Figtree"/>
              </a:defRPr>
            </a:lvl7pPr>
            <a:lvl8pPr lvl="7" algn="ctr" rtl="0">
              <a:lnSpc>
                <a:spcPct val="100000"/>
              </a:lnSpc>
              <a:spcBef>
                <a:spcPts val="0"/>
              </a:spcBef>
              <a:spcAft>
                <a:spcPts val="0"/>
              </a:spcAft>
              <a:buSzPts val="2200"/>
              <a:buFont typeface="Figtree"/>
              <a:buNone/>
              <a:defRPr sz="2200" b="1">
                <a:latin typeface="Figtree"/>
                <a:ea typeface="Figtree"/>
                <a:cs typeface="Figtree"/>
                <a:sym typeface="Figtree"/>
              </a:defRPr>
            </a:lvl8pPr>
            <a:lvl9pPr lvl="8" algn="ctr" rtl="0">
              <a:lnSpc>
                <a:spcPct val="100000"/>
              </a:lnSpc>
              <a:spcBef>
                <a:spcPts val="0"/>
              </a:spcBef>
              <a:spcAft>
                <a:spcPts val="0"/>
              </a:spcAft>
              <a:buSzPts val="2200"/>
              <a:buFont typeface="Figtree"/>
              <a:buNone/>
              <a:defRPr sz="2200" b="1">
                <a:latin typeface="Figtree"/>
                <a:ea typeface="Figtree"/>
                <a:cs typeface="Figtree"/>
                <a:sym typeface="Figtree"/>
              </a:defRPr>
            </a:lvl9pPr>
          </a:lstStyle>
          <a:p>
            <a:endParaRPr/>
          </a:p>
        </p:txBody>
      </p:sp>
      <p:sp>
        <p:nvSpPr>
          <p:cNvPr id="189" name="Google Shape;189;p25"/>
          <p:cNvSpPr txBox="1">
            <a:spLocks noGrp="1"/>
          </p:cNvSpPr>
          <p:nvPr>
            <p:ph type="subTitle" idx="8"/>
          </p:nvPr>
        </p:nvSpPr>
        <p:spPr>
          <a:xfrm>
            <a:off x="3579001" y="1260075"/>
            <a:ext cx="1986000" cy="4533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200"/>
              <a:buFont typeface="Figtree"/>
              <a:buNone/>
              <a:defRPr sz="2200" b="1">
                <a:solidFill>
                  <a:schemeClr val="dk1"/>
                </a:solidFill>
                <a:latin typeface="Figtree"/>
                <a:ea typeface="Figtree"/>
                <a:cs typeface="Figtree"/>
                <a:sym typeface="Figtree"/>
              </a:defRPr>
            </a:lvl1pPr>
            <a:lvl2pPr lvl="1" algn="ctr" rtl="0">
              <a:lnSpc>
                <a:spcPct val="100000"/>
              </a:lnSpc>
              <a:spcBef>
                <a:spcPts val="0"/>
              </a:spcBef>
              <a:spcAft>
                <a:spcPts val="0"/>
              </a:spcAft>
              <a:buSzPts val="2200"/>
              <a:buFont typeface="Figtree"/>
              <a:buNone/>
              <a:defRPr sz="2200" b="1">
                <a:latin typeface="Figtree"/>
                <a:ea typeface="Figtree"/>
                <a:cs typeface="Figtree"/>
                <a:sym typeface="Figtree"/>
              </a:defRPr>
            </a:lvl2pPr>
            <a:lvl3pPr lvl="2" algn="ctr" rtl="0">
              <a:lnSpc>
                <a:spcPct val="100000"/>
              </a:lnSpc>
              <a:spcBef>
                <a:spcPts val="0"/>
              </a:spcBef>
              <a:spcAft>
                <a:spcPts val="0"/>
              </a:spcAft>
              <a:buSzPts val="2200"/>
              <a:buFont typeface="Figtree"/>
              <a:buNone/>
              <a:defRPr sz="2200" b="1">
                <a:latin typeface="Figtree"/>
                <a:ea typeface="Figtree"/>
                <a:cs typeface="Figtree"/>
                <a:sym typeface="Figtree"/>
              </a:defRPr>
            </a:lvl3pPr>
            <a:lvl4pPr lvl="3" algn="ctr" rtl="0">
              <a:lnSpc>
                <a:spcPct val="100000"/>
              </a:lnSpc>
              <a:spcBef>
                <a:spcPts val="0"/>
              </a:spcBef>
              <a:spcAft>
                <a:spcPts val="0"/>
              </a:spcAft>
              <a:buSzPts val="2200"/>
              <a:buFont typeface="Figtree"/>
              <a:buNone/>
              <a:defRPr sz="2200" b="1">
                <a:latin typeface="Figtree"/>
                <a:ea typeface="Figtree"/>
                <a:cs typeface="Figtree"/>
                <a:sym typeface="Figtree"/>
              </a:defRPr>
            </a:lvl4pPr>
            <a:lvl5pPr lvl="4" algn="ctr" rtl="0">
              <a:lnSpc>
                <a:spcPct val="100000"/>
              </a:lnSpc>
              <a:spcBef>
                <a:spcPts val="0"/>
              </a:spcBef>
              <a:spcAft>
                <a:spcPts val="0"/>
              </a:spcAft>
              <a:buSzPts val="2200"/>
              <a:buFont typeface="Figtree"/>
              <a:buNone/>
              <a:defRPr sz="2200" b="1">
                <a:latin typeface="Figtree"/>
                <a:ea typeface="Figtree"/>
                <a:cs typeface="Figtree"/>
                <a:sym typeface="Figtree"/>
              </a:defRPr>
            </a:lvl5pPr>
            <a:lvl6pPr lvl="5" algn="ctr" rtl="0">
              <a:lnSpc>
                <a:spcPct val="100000"/>
              </a:lnSpc>
              <a:spcBef>
                <a:spcPts val="0"/>
              </a:spcBef>
              <a:spcAft>
                <a:spcPts val="0"/>
              </a:spcAft>
              <a:buSzPts val="2200"/>
              <a:buFont typeface="Figtree"/>
              <a:buNone/>
              <a:defRPr sz="2200" b="1">
                <a:latin typeface="Figtree"/>
                <a:ea typeface="Figtree"/>
                <a:cs typeface="Figtree"/>
                <a:sym typeface="Figtree"/>
              </a:defRPr>
            </a:lvl6pPr>
            <a:lvl7pPr lvl="6" algn="ctr" rtl="0">
              <a:lnSpc>
                <a:spcPct val="100000"/>
              </a:lnSpc>
              <a:spcBef>
                <a:spcPts val="0"/>
              </a:spcBef>
              <a:spcAft>
                <a:spcPts val="0"/>
              </a:spcAft>
              <a:buSzPts val="2200"/>
              <a:buFont typeface="Figtree"/>
              <a:buNone/>
              <a:defRPr sz="2200" b="1">
                <a:latin typeface="Figtree"/>
                <a:ea typeface="Figtree"/>
                <a:cs typeface="Figtree"/>
                <a:sym typeface="Figtree"/>
              </a:defRPr>
            </a:lvl7pPr>
            <a:lvl8pPr lvl="7" algn="ctr" rtl="0">
              <a:lnSpc>
                <a:spcPct val="100000"/>
              </a:lnSpc>
              <a:spcBef>
                <a:spcPts val="0"/>
              </a:spcBef>
              <a:spcAft>
                <a:spcPts val="0"/>
              </a:spcAft>
              <a:buSzPts val="2200"/>
              <a:buFont typeface="Figtree"/>
              <a:buNone/>
              <a:defRPr sz="2200" b="1">
                <a:latin typeface="Figtree"/>
                <a:ea typeface="Figtree"/>
                <a:cs typeface="Figtree"/>
                <a:sym typeface="Figtree"/>
              </a:defRPr>
            </a:lvl8pPr>
            <a:lvl9pPr lvl="8" algn="ctr" rtl="0">
              <a:lnSpc>
                <a:spcPct val="100000"/>
              </a:lnSpc>
              <a:spcBef>
                <a:spcPts val="0"/>
              </a:spcBef>
              <a:spcAft>
                <a:spcPts val="0"/>
              </a:spcAft>
              <a:buSzPts val="2200"/>
              <a:buFont typeface="Figtree"/>
              <a:buNone/>
              <a:defRPr sz="2200" b="1">
                <a:latin typeface="Figtree"/>
                <a:ea typeface="Figtree"/>
                <a:cs typeface="Figtree"/>
                <a:sym typeface="Figtree"/>
              </a:defRPr>
            </a:lvl9pPr>
          </a:lstStyle>
          <a:p>
            <a:endParaRPr/>
          </a:p>
        </p:txBody>
      </p:sp>
      <p:sp>
        <p:nvSpPr>
          <p:cNvPr id="190" name="Google Shape;190;p25"/>
          <p:cNvSpPr txBox="1">
            <a:spLocks noGrp="1"/>
          </p:cNvSpPr>
          <p:nvPr>
            <p:ph type="subTitle" idx="9"/>
          </p:nvPr>
        </p:nvSpPr>
        <p:spPr>
          <a:xfrm>
            <a:off x="6100349" y="1260075"/>
            <a:ext cx="1986000" cy="4533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200"/>
              <a:buFont typeface="Figtree"/>
              <a:buNone/>
              <a:defRPr sz="2200" b="1">
                <a:solidFill>
                  <a:schemeClr val="dk1"/>
                </a:solidFill>
                <a:latin typeface="Figtree"/>
                <a:ea typeface="Figtree"/>
                <a:cs typeface="Figtree"/>
                <a:sym typeface="Figtree"/>
              </a:defRPr>
            </a:lvl1pPr>
            <a:lvl2pPr lvl="1" algn="ctr" rtl="0">
              <a:lnSpc>
                <a:spcPct val="100000"/>
              </a:lnSpc>
              <a:spcBef>
                <a:spcPts val="0"/>
              </a:spcBef>
              <a:spcAft>
                <a:spcPts val="0"/>
              </a:spcAft>
              <a:buSzPts val="2200"/>
              <a:buFont typeface="Figtree"/>
              <a:buNone/>
              <a:defRPr sz="2200" b="1">
                <a:latin typeface="Figtree"/>
                <a:ea typeface="Figtree"/>
                <a:cs typeface="Figtree"/>
                <a:sym typeface="Figtree"/>
              </a:defRPr>
            </a:lvl2pPr>
            <a:lvl3pPr lvl="2" algn="ctr" rtl="0">
              <a:lnSpc>
                <a:spcPct val="100000"/>
              </a:lnSpc>
              <a:spcBef>
                <a:spcPts val="0"/>
              </a:spcBef>
              <a:spcAft>
                <a:spcPts val="0"/>
              </a:spcAft>
              <a:buSzPts val="2200"/>
              <a:buFont typeface="Figtree"/>
              <a:buNone/>
              <a:defRPr sz="2200" b="1">
                <a:latin typeface="Figtree"/>
                <a:ea typeface="Figtree"/>
                <a:cs typeface="Figtree"/>
                <a:sym typeface="Figtree"/>
              </a:defRPr>
            </a:lvl3pPr>
            <a:lvl4pPr lvl="3" algn="ctr" rtl="0">
              <a:lnSpc>
                <a:spcPct val="100000"/>
              </a:lnSpc>
              <a:spcBef>
                <a:spcPts val="0"/>
              </a:spcBef>
              <a:spcAft>
                <a:spcPts val="0"/>
              </a:spcAft>
              <a:buSzPts val="2200"/>
              <a:buFont typeface="Figtree"/>
              <a:buNone/>
              <a:defRPr sz="2200" b="1">
                <a:latin typeface="Figtree"/>
                <a:ea typeface="Figtree"/>
                <a:cs typeface="Figtree"/>
                <a:sym typeface="Figtree"/>
              </a:defRPr>
            </a:lvl4pPr>
            <a:lvl5pPr lvl="4" algn="ctr" rtl="0">
              <a:lnSpc>
                <a:spcPct val="100000"/>
              </a:lnSpc>
              <a:spcBef>
                <a:spcPts val="0"/>
              </a:spcBef>
              <a:spcAft>
                <a:spcPts val="0"/>
              </a:spcAft>
              <a:buSzPts val="2200"/>
              <a:buFont typeface="Figtree"/>
              <a:buNone/>
              <a:defRPr sz="2200" b="1">
                <a:latin typeface="Figtree"/>
                <a:ea typeface="Figtree"/>
                <a:cs typeface="Figtree"/>
                <a:sym typeface="Figtree"/>
              </a:defRPr>
            </a:lvl5pPr>
            <a:lvl6pPr lvl="5" algn="ctr" rtl="0">
              <a:lnSpc>
                <a:spcPct val="100000"/>
              </a:lnSpc>
              <a:spcBef>
                <a:spcPts val="0"/>
              </a:spcBef>
              <a:spcAft>
                <a:spcPts val="0"/>
              </a:spcAft>
              <a:buSzPts val="2200"/>
              <a:buFont typeface="Figtree"/>
              <a:buNone/>
              <a:defRPr sz="2200" b="1">
                <a:latin typeface="Figtree"/>
                <a:ea typeface="Figtree"/>
                <a:cs typeface="Figtree"/>
                <a:sym typeface="Figtree"/>
              </a:defRPr>
            </a:lvl6pPr>
            <a:lvl7pPr lvl="6" algn="ctr" rtl="0">
              <a:lnSpc>
                <a:spcPct val="100000"/>
              </a:lnSpc>
              <a:spcBef>
                <a:spcPts val="0"/>
              </a:spcBef>
              <a:spcAft>
                <a:spcPts val="0"/>
              </a:spcAft>
              <a:buSzPts val="2200"/>
              <a:buFont typeface="Figtree"/>
              <a:buNone/>
              <a:defRPr sz="2200" b="1">
                <a:latin typeface="Figtree"/>
                <a:ea typeface="Figtree"/>
                <a:cs typeface="Figtree"/>
                <a:sym typeface="Figtree"/>
              </a:defRPr>
            </a:lvl7pPr>
            <a:lvl8pPr lvl="7" algn="ctr" rtl="0">
              <a:lnSpc>
                <a:spcPct val="100000"/>
              </a:lnSpc>
              <a:spcBef>
                <a:spcPts val="0"/>
              </a:spcBef>
              <a:spcAft>
                <a:spcPts val="0"/>
              </a:spcAft>
              <a:buSzPts val="2200"/>
              <a:buFont typeface="Figtree"/>
              <a:buNone/>
              <a:defRPr sz="2200" b="1">
                <a:latin typeface="Figtree"/>
                <a:ea typeface="Figtree"/>
                <a:cs typeface="Figtree"/>
                <a:sym typeface="Figtree"/>
              </a:defRPr>
            </a:lvl8pPr>
            <a:lvl9pPr lvl="8" algn="ctr" rtl="0">
              <a:lnSpc>
                <a:spcPct val="100000"/>
              </a:lnSpc>
              <a:spcBef>
                <a:spcPts val="0"/>
              </a:spcBef>
              <a:spcAft>
                <a:spcPts val="0"/>
              </a:spcAft>
              <a:buSzPts val="2200"/>
              <a:buFont typeface="Figtree"/>
              <a:buNone/>
              <a:defRPr sz="2200" b="1">
                <a:latin typeface="Figtree"/>
                <a:ea typeface="Figtree"/>
                <a:cs typeface="Figtree"/>
                <a:sym typeface="Figtree"/>
              </a:defRPr>
            </a:lvl9pPr>
          </a:lstStyle>
          <a:p>
            <a:endParaRPr/>
          </a:p>
        </p:txBody>
      </p:sp>
      <p:sp>
        <p:nvSpPr>
          <p:cNvPr id="191" name="Google Shape;191;p25"/>
          <p:cNvSpPr txBox="1">
            <a:spLocks noGrp="1"/>
          </p:cNvSpPr>
          <p:nvPr>
            <p:ph type="subTitle" idx="13"/>
          </p:nvPr>
        </p:nvSpPr>
        <p:spPr>
          <a:xfrm>
            <a:off x="1057650" y="3045400"/>
            <a:ext cx="1986000" cy="4533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200"/>
              <a:buFont typeface="Figtree"/>
              <a:buNone/>
              <a:defRPr sz="2200" b="1">
                <a:solidFill>
                  <a:schemeClr val="dk1"/>
                </a:solidFill>
                <a:latin typeface="Figtree"/>
                <a:ea typeface="Figtree"/>
                <a:cs typeface="Figtree"/>
                <a:sym typeface="Figtree"/>
              </a:defRPr>
            </a:lvl1pPr>
            <a:lvl2pPr lvl="1" algn="ctr" rtl="0">
              <a:lnSpc>
                <a:spcPct val="100000"/>
              </a:lnSpc>
              <a:spcBef>
                <a:spcPts val="0"/>
              </a:spcBef>
              <a:spcAft>
                <a:spcPts val="0"/>
              </a:spcAft>
              <a:buSzPts val="2200"/>
              <a:buFont typeface="Figtree"/>
              <a:buNone/>
              <a:defRPr sz="2200" b="1">
                <a:latin typeface="Figtree"/>
                <a:ea typeface="Figtree"/>
                <a:cs typeface="Figtree"/>
                <a:sym typeface="Figtree"/>
              </a:defRPr>
            </a:lvl2pPr>
            <a:lvl3pPr lvl="2" algn="ctr" rtl="0">
              <a:lnSpc>
                <a:spcPct val="100000"/>
              </a:lnSpc>
              <a:spcBef>
                <a:spcPts val="0"/>
              </a:spcBef>
              <a:spcAft>
                <a:spcPts val="0"/>
              </a:spcAft>
              <a:buSzPts val="2200"/>
              <a:buFont typeface="Figtree"/>
              <a:buNone/>
              <a:defRPr sz="2200" b="1">
                <a:latin typeface="Figtree"/>
                <a:ea typeface="Figtree"/>
                <a:cs typeface="Figtree"/>
                <a:sym typeface="Figtree"/>
              </a:defRPr>
            </a:lvl3pPr>
            <a:lvl4pPr lvl="3" algn="ctr" rtl="0">
              <a:lnSpc>
                <a:spcPct val="100000"/>
              </a:lnSpc>
              <a:spcBef>
                <a:spcPts val="0"/>
              </a:spcBef>
              <a:spcAft>
                <a:spcPts val="0"/>
              </a:spcAft>
              <a:buSzPts val="2200"/>
              <a:buFont typeface="Figtree"/>
              <a:buNone/>
              <a:defRPr sz="2200" b="1">
                <a:latin typeface="Figtree"/>
                <a:ea typeface="Figtree"/>
                <a:cs typeface="Figtree"/>
                <a:sym typeface="Figtree"/>
              </a:defRPr>
            </a:lvl4pPr>
            <a:lvl5pPr lvl="4" algn="ctr" rtl="0">
              <a:lnSpc>
                <a:spcPct val="100000"/>
              </a:lnSpc>
              <a:spcBef>
                <a:spcPts val="0"/>
              </a:spcBef>
              <a:spcAft>
                <a:spcPts val="0"/>
              </a:spcAft>
              <a:buSzPts val="2200"/>
              <a:buFont typeface="Figtree"/>
              <a:buNone/>
              <a:defRPr sz="2200" b="1">
                <a:latin typeface="Figtree"/>
                <a:ea typeface="Figtree"/>
                <a:cs typeface="Figtree"/>
                <a:sym typeface="Figtree"/>
              </a:defRPr>
            </a:lvl5pPr>
            <a:lvl6pPr lvl="5" algn="ctr" rtl="0">
              <a:lnSpc>
                <a:spcPct val="100000"/>
              </a:lnSpc>
              <a:spcBef>
                <a:spcPts val="0"/>
              </a:spcBef>
              <a:spcAft>
                <a:spcPts val="0"/>
              </a:spcAft>
              <a:buSzPts val="2200"/>
              <a:buFont typeface="Figtree"/>
              <a:buNone/>
              <a:defRPr sz="2200" b="1">
                <a:latin typeface="Figtree"/>
                <a:ea typeface="Figtree"/>
                <a:cs typeface="Figtree"/>
                <a:sym typeface="Figtree"/>
              </a:defRPr>
            </a:lvl6pPr>
            <a:lvl7pPr lvl="6" algn="ctr" rtl="0">
              <a:lnSpc>
                <a:spcPct val="100000"/>
              </a:lnSpc>
              <a:spcBef>
                <a:spcPts val="0"/>
              </a:spcBef>
              <a:spcAft>
                <a:spcPts val="0"/>
              </a:spcAft>
              <a:buSzPts val="2200"/>
              <a:buFont typeface="Figtree"/>
              <a:buNone/>
              <a:defRPr sz="2200" b="1">
                <a:latin typeface="Figtree"/>
                <a:ea typeface="Figtree"/>
                <a:cs typeface="Figtree"/>
                <a:sym typeface="Figtree"/>
              </a:defRPr>
            </a:lvl7pPr>
            <a:lvl8pPr lvl="7" algn="ctr" rtl="0">
              <a:lnSpc>
                <a:spcPct val="100000"/>
              </a:lnSpc>
              <a:spcBef>
                <a:spcPts val="0"/>
              </a:spcBef>
              <a:spcAft>
                <a:spcPts val="0"/>
              </a:spcAft>
              <a:buSzPts val="2200"/>
              <a:buFont typeface="Figtree"/>
              <a:buNone/>
              <a:defRPr sz="2200" b="1">
                <a:latin typeface="Figtree"/>
                <a:ea typeface="Figtree"/>
                <a:cs typeface="Figtree"/>
                <a:sym typeface="Figtree"/>
              </a:defRPr>
            </a:lvl8pPr>
            <a:lvl9pPr lvl="8" algn="ctr" rtl="0">
              <a:lnSpc>
                <a:spcPct val="100000"/>
              </a:lnSpc>
              <a:spcBef>
                <a:spcPts val="0"/>
              </a:spcBef>
              <a:spcAft>
                <a:spcPts val="0"/>
              </a:spcAft>
              <a:buSzPts val="2200"/>
              <a:buFont typeface="Figtree"/>
              <a:buNone/>
              <a:defRPr sz="2200" b="1">
                <a:latin typeface="Figtree"/>
                <a:ea typeface="Figtree"/>
                <a:cs typeface="Figtree"/>
                <a:sym typeface="Figtree"/>
              </a:defRPr>
            </a:lvl9pPr>
          </a:lstStyle>
          <a:p>
            <a:endParaRPr/>
          </a:p>
        </p:txBody>
      </p:sp>
      <p:sp>
        <p:nvSpPr>
          <p:cNvPr id="192" name="Google Shape;192;p25"/>
          <p:cNvSpPr txBox="1">
            <a:spLocks noGrp="1"/>
          </p:cNvSpPr>
          <p:nvPr>
            <p:ph type="subTitle" idx="14"/>
          </p:nvPr>
        </p:nvSpPr>
        <p:spPr>
          <a:xfrm>
            <a:off x="3579001" y="3045400"/>
            <a:ext cx="1986000" cy="4533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200"/>
              <a:buFont typeface="Figtree"/>
              <a:buNone/>
              <a:defRPr sz="2200" b="1">
                <a:solidFill>
                  <a:schemeClr val="dk1"/>
                </a:solidFill>
                <a:latin typeface="Figtree"/>
                <a:ea typeface="Figtree"/>
                <a:cs typeface="Figtree"/>
                <a:sym typeface="Figtree"/>
              </a:defRPr>
            </a:lvl1pPr>
            <a:lvl2pPr lvl="1" algn="ctr" rtl="0">
              <a:lnSpc>
                <a:spcPct val="100000"/>
              </a:lnSpc>
              <a:spcBef>
                <a:spcPts val="0"/>
              </a:spcBef>
              <a:spcAft>
                <a:spcPts val="0"/>
              </a:spcAft>
              <a:buSzPts val="2200"/>
              <a:buFont typeface="Figtree"/>
              <a:buNone/>
              <a:defRPr sz="2200" b="1">
                <a:latin typeface="Figtree"/>
                <a:ea typeface="Figtree"/>
                <a:cs typeface="Figtree"/>
                <a:sym typeface="Figtree"/>
              </a:defRPr>
            </a:lvl2pPr>
            <a:lvl3pPr lvl="2" algn="ctr" rtl="0">
              <a:lnSpc>
                <a:spcPct val="100000"/>
              </a:lnSpc>
              <a:spcBef>
                <a:spcPts val="0"/>
              </a:spcBef>
              <a:spcAft>
                <a:spcPts val="0"/>
              </a:spcAft>
              <a:buSzPts val="2200"/>
              <a:buFont typeface="Figtree"/>
              <a:buNone/>
              <a:defRPr sz="2200" b="1">
                <a:latin typeface="Figtree"/>
                <a:ea typeface="Figtree"/>
                <a:cs typeface="Figtree"/>
                <a:sym typeface="Figtree"/>
              </a:defRPr>
            </a:lvl3pPr>
            <a:lvl4pPr lvl="3" algn="ctr" rtl="0">
              <a:lnSpc>
                <a:spcPct val="100000"/>
              </a:lnSpc>
              <a:spcBef>
                <a:spcPts val="0"/>
              </a:spcBef>
              <a:spcAft>
                <a:spcPts val="0"/>
              </a:spcAft>
              <a:buSzPts val="2200"/>
              <a:buFont typeface="Figtree"/>
              <a:buNone/>
              <a:defRPr sz="2200" b="1">
                <a:latin typeface="Figtree"/>
                <a:ea typeface="Figtree"/>
                <a:cs typeface="Figtree"/>
                <a:sym typeface="Figtree"/>
              </a:defRPr>
            </a:lvl4pPr>
            <a:lvl5pPr lvl="4" algn="ctr" rtl="0">
              <a:lnSpc>
                <a:spcPct val="100000"/>
              </a:lnSpc>
              <a:spcBef>
                <a:spcPts val="0"/>
              </a:spcBef>
              <a:spcAft>
                <a:spcPts val="0"/>
              </a:spcAft>
              <a:buSzPts val="2200"/>
              <a:buFont typeface="Figtree"/>
              <a:buNone/>
              <a:defRPr sz="2200" b="1">
                <a:latin typeface="Figtree"/>
                <a:ea typeface="Figtree"/>
                <a:cs typeface="Figtree"/>
                <a:sym typeface="Figtree"/>
              </a:defRPr>
            </a:lvl5pPr>
            <a:lvl6pPr lvl="5" algn="ctr" rtl="0">
              <a:lnSpc>
                <a:spcPct val="100000"/>
              </a:lnSpc>
              <a:spcBef>
                <a:spcPts val="0"/>
              </a:spcBef>
              <a:spcAft>
                <a:spcPts val="0"/>
              </a:spcAft>
              <a:buSzPts val="2200"/>
              <a:buFont typeface="Figtree"/>
              <a:buNone/>
              <a:defRPr sz="2200" b="1">
                <a:latin typeface="Figtree"/>
                <a:ea typeface="Figtree"/>
                <a:cs typeface="Figtree"/>
                <a:sym typeface="Figtree"/>
              </a:defRPr>
            </a:lvl6pPr>
            <a:lvl7pPr lvl="6" algn="ctr" rtl="0">
              <a:lnSpc>
                <a:spcPct val="100000"/>
              </a:lnSpc>
              <a:spcBef>
                <a:spcPts val="0"/>
              </a:spcBef>
              <a:spcAft>
                <a:spcPts val="0"/>
              </a:spcAft>
              <a:buSzPts val="2200"/>
              <a:buFont typeface="Figtree"/>
              <a:buNone/>
              <a:defRPr sz="2200" b="1">
                <a:latin typeface="Figtree"/>
                <a:ea typeface="Figtree"/>
                <a:cs typeface="Figtree"/>
                <a:sym typeface="Figtree"/>
              </a:defRPr>
            </a:lvl7pPr>
            <a:lvl8pPr lvl="7" algn="ctr" rtl="0">
              <a:lnSpc>
                <a:spcPct val="100000"/>
              </a:lnSpc>
              <a:spcBef>
                <a:spcPts val="0"/>
              </a:spcBef>
              <a:spcAft>
                <a:spcPts val="0"/>
              </a:spcAft>
              <a:buSzPts val="2200"/>
              <a:buFont typeface="Figtree"/>
              <a:buNone/>
              <a:defRPr sz="2200" b="1">
                <a:latin typeface="Figtree"/>
                <a:ea typeface="Figtree"/>
                <a:cs typeface="Figtree"/>
                <a:sym typeface="Figtree"/>
              </a:defRPr>
            </a:lvl8pPr>
            <a:lvl9pPr lvl="8" algn="ctr" rtl="0">
              <a:lnSpc>
                <a:spcPct val="100000"/>
              </a:lnSpc>
              <a:spcBef>
                <a:spcPts val="0"/>
              </a:spcBef>
              <a:spcAft>
                <a:spcPts val="0"/>
              </a:spcAft>
              <a:buSzPts val="2200"/>
              <a:buFont typeface="Figtree"/>
              <a:buNone/>
              <a:defRPr sz="2200" b="1">
                <a:latin typeface="Figtree"/>
                <a:ea typeface="Figtree"/>
                <a:cs typeface="Figtree"/>
                <a:sym typeface="Figtree"/>
              </a:defRPr>
            </a:lvl9pPr>
          </a:lstStyle>
          <a:p>
            <a:endParaRPr/>
          </a:p>
        </p:txBody>
      </p:sp>
      <p:sp>
        <p:nvSpPr>
          <p:cNvPr id="193" name="Google Shape;193;p25"/>
          <p:cNvSpPr txBox="1">
            <a:spLocks noGrp="1"/>
          </p:cNvSpPr>
          <p:nvPr>
            <p:ph type="subTitle" idx="15"/>
          </p:nvPr>
        </p:nvSpPr>
        <p:spPr>
          <a:xfrm>
            <a:off x="6100349" y="3045400"/>
            <a:ext cx="1986000" cy="4533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200"/>
              <a:buFont typeface="Figtree"/>
              <a:buNone/>
              <a:defRPr sz="2200" b="1">
                <a:solidFill>
                  <a:schemeClr val="dk1"/>
                </a:solidFill>
                <a:latin typeface="Figtree"/>
                <a:ea typeface="Figtree"/>
                <a:cs typeface="Figtree"/>
                <a:sym typeface="Figtree"/>
              </a:defRPr>
            </a:lvl1pPr>
            <a:lvl2pPr lvl="1" algn="ctr" rtl="0">
              <a:lnSpc>
                <a:spcPct val="100000"/>
              </a:lnSpc>
              <a:spcBef>
                <a:spcPts val="0"/>
              </a:spcBef>
              <a:spcAft>
                <a:spcPts val="0"/>
              </a:spcAft>
              <a:buSzPts val="2200"/>
              <a:buFont typeface="Figtree"/>
              <a:buNone/>
              <a:defRPr sz="2200" b="1">
                <a:latin typeface="Figtree"/>
                <a:ea typeface="Figtree"/>
                <a:cs typeface="Figtree"/>
                <a:sym typeface="Figtree"/>
              </a:defRPr>
            </a:lvl2pPr>
            <a:lvl3pPr lvl="2" algn="ctr" rtl="0">
              <a:lnSpc>
                <a:spcPct val="100000"/>
              </a:lnSpc>
              <a:spcBef>
                <a:spcPts val="0"/>
              </a:spcBef>
              <a:spcAft>
                <a:spcPts val="0"/>
              </a:spcAft>
              <a:buSzPts val="2200"/>
              <a:buFont typeface="Figtree"/>
              <a:buNone/>
              <a:defRPr sz="2200" b="1">
                <a:latin typeface="Figtree"/>
                <a:ea typeface="Figtree"/>
                <a:cs typeface="Figtree"/>
                <a:sym typeface="Figtree"/>
              </a:defRPr>
            </a:lvl3pPr>
            <a:lvl4pPr lvl="3" algn="ctr" rtl="0">
              <a:lnSpc>
                <a:spcPct val="100000"/>
              </a:lnSpc>
              <a:spcBef>
                <a:spcPts val="0"/>
              </a:spcBef>
              <a:spcAft>
                <a:spcPts val="0"/>
              </a:spcAft>
              <a:buSzPts val="2200"/>
              <a:buFont typeface="Figtree"/>
              <a:buNone/>
              <a:defRPr sz="2200" b="1">
                <a:latin typeface="Figtree"/>
                <a:ea typeface="Figtree"/>
                <a:cs typeface="Figtree"/>
                <a:sym typeface="Figtree"/>
              </a:defRPr>
            </a:lvl4pPr>
            <a:lvl5pPr lvl="4" algn="ctr" rtl="0">
              <a:lnSpc>
                <a:spcPct val="100000"/>
              </a:lnSpc>
              <a:spcBef>
                <a:spcPts val="0"/>
              </a:spcBef>
              <a:spcAft>
                <a:spcPts val="0"/>
              </a:spcAft>
              <a:buSzPts val="2200"/>
              <a:buFont typeface="Figtree"/>
              <a:buNone/>
              <a:defRPr sz="2200" b="1">
                <a:latin typeface="Figtree"/>
                <a:ea typeface="Figtree"/>
                <a:cs typeface="Figtree"/>
                <a:sym typeface="Figtree"/>
              </a:defRPr>
            </a:lvl5pPr>
            <a:lvl6pPr lvl="5" algn="ctr" rtl="0">
              <a:lnSpc>
                <a:spcPct val="100000"/>
              </a:lnSpc>
              <a:spcBef>
                <a:spcPts val="0"/>
              </a:spcBef>
              <a:spcAft>
                <a:spcPts val="0"/>
              </a:spcAft>
              <a:buSzPts val="2200"/>
              <a:buFont typeface="Figtree"/>
              <a:buNone/>
              <a:defRPr sz="2200" b="1">
                <a:latin typeface="Figtree"/>
                <a:ea typeface="Figtree"/>
                <a:cs typeface="Figtree"/>
                <a:sym typeface="Figtree"/>
              </a:defRPr>
            </a:lvl6pPr>
            <a:lvl7pPr lvl="6" algn="ctr" rtl="0">
              <a:lnSpc>
                <a:spcPct val="100000"/>
              </a:lnSpc>
              <a:spcBef>
                <a:spcPts val="0"/>
              </a:spcBef>
              <a:spcAft>
                <a:spcPts val="0"/>
              </a:spcAft>
              <a:buSzPts val="2200"/>
              <a:buFont typeface="Figtree"/>
              <a:buNone/>
              <a:defRPr sz="2200" b="1">
                <a:latin typeface="Figtree"/>
                <a:ea typeface="Figtree"/>
                <a:cs typeface="Figtree"/>
                <a:sym typeface="Figtree"/>
              </a:defRPr>
            </a:lvl7pPr>
            <a:lvl8pPr lvl="7" algn="ctr" rtl="0">
              <a:lnSpc>
                <a:spcPct val="100000"/>
              </a:lnSpc>
              <a:spcBef>
                <a:spcPts val="0"/>
              </a:spcBef>
              <a:spcAft>
                <a:spcPts val="0"/>
              </a:spcAft>
              <a:buSzPts val="2200"/>
              <a:buFont typeface="Figtree"/>
              <a:buNone/>
              <a:defRPr sz="2200" b="1">
                <a:latin typeface="Figtree"/>
                <a:ea typeface="Figtree"/>
                <a:cs typeface="Figtree"/>
                <a:sym typeface="Figtree"/>
              </a:defRPr>
            </a:lvl8pPr>
            <a:lvl9pPr lvl="8" algn="ctr" rtl="0">
              <a:lnSpc>
                <a:spcPct val="100000"/>
              </a:lnSpc>
              <a:spcBef>
                <a:spcPts val="0"/>
              </a:spcBef>
              <a:spcAft>
                <a:spcPts val="0"/>
              </a:spcAft>
              <a:buSzPts val="2200"/>
              <a:buFont typeface="Figtree"/>
              <a:buNone/>
              <a:defRPr sz="2200" b="1">
                <a:latin typeface="Figtree"/>
                <a:ea typeface="Figtree"/>
                <a:cs typeface="Figtree"/>
                <a:sym typeface="Figtree"/>
              </a:defRPr>
            </a:lvl9pPr>
          </a:lstStyle>
          <a:p>
            <a:endParaRPr/>
          </a:p>
        </p:txBody>
      </p:sp>
      <p:pic>
        <p:nvPicPr>
          <p:cNvPr id="194" name="Google Shape;194;p25"/>
          <p:cNvPicPr preferRelativeResize="0"/>
          <p:nvPr/>
        </p:nvPicPr>
        <p:blipFill rotWithShape="1">
          <a:blip r:embed="rId2">
            <a:alphaModFix/>
          </a:blip>
          <a:srcRect l="59142" t="53165" r="7739" b="5827"/>
          <a:stretch/>
        </p:blipFill>
        <p:spPr>
          <a:xfrm rot="5400000">
            <a:off x="6560989" y="-91163"/>
            <a:ext cx="2509849" cy="2656174"/>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Numbers and text">
  <p:cSld name="CUSTOM_8">
    <p:spTree>
      <p:nvGrpSpPr>
        <p:cNvPr id="1" name="Shape 195"/>
        <p:cNvGrpSpPr/>
        <p:nvPr/>
      </p:nvGrpSpPr>
      <p:grpSpPr>
        <a:xfrm>
          <a:off x="0" y="0"/>
          <a:ext cx="0" cy="0"/>
          <a:chOff x="0" y="0"/>
          <a:chExt cx="0" cy="0"/>
        </a:xfrm>
      </p:grpSpPr>
      <p:grpSp>
        <p:nvGrpSpPr>
          <p:cNvPr id="197" name="Google Shape;197;p26"/>
          <p:cNvGrpSpPr/>
          <p:nvPr/>
        </p:nvGrpSpPr>
        <p:grpSpPr>
          <a:xfrm>
            <a:off x="1" y="-18000"/>
            <a:ext cx="9143999" cy="5161499"/>
            <a:chOff x="1" y="-18000"/>
            <a:chExt cx="9143999" cy="5161499"/>
          </a:xfrm>
        </p:grpSpPr>
        <p:pic>
          <p:nvPicPr>
            <p:cNvPr id="198" name="Google Shape;198;p26"/>
            <p:cNvPicPr preferRelativeResize="0"/>
            <p:nvPr/>
          </p:nvPicPr>
          <p:blipFill rotWithShape="1">
            <a:blip r:embed="rId2">
              <a:alphaModFix/>
            </a:blip>
            <a:srcRect l="59142" t="53165" r="7739" b="5827"/>
            <a:stretch/>
          </p:blipFill>
          <p:spPr>
            <a:xfrm rot="5400000">
              <a:off x="6560989" y="-91163"/>
              <a:ext cx="2509849" cy="2656174"/>
            </a:xfrm>
            <a:prstGeom prst="rect">
              <a:avLst/>
            </a:prstGeom>
            <a:noFill/>
            <a:ln>
              <a:noFill/>
            </a:ln>
          </p:spPr>
        </p:pic>
        <p:pic>
          <p:nvPicPr>
            <p:cNvPr id="199" name="Google Shape;199;p26"/>
            <p:cNvPicPr preferRelativeResize="0"/>
            <p:nvPr/>
          </p:nvPicPr>
          <p:blipFill rotWithShape="1">
            <a:blip r:embed="rId2">
              <a:alphaModFix/>
            </a:blip>
            <a:srcRect l="10435" t="2083" r="56446" b="56909"/>
            <a:stretch/>
          </p:blipFill>
          <p:spPr>
            <a:xfrm rot="5400000">
              <a:off x="73164" y="2560487"/>
              <a:ext cx="2509849" cy="2656174"/>
            </a:xfrm>
            <a:prstGeom prst="rect">
              <a:avLst/>
            </a:prstGeom>
            <a:noFill/>
            <a:ln>
              <a:noFill/>
            </a:ln>
          </p:spPr>
        </p:pic>
      </p:grpSp>
      <p:sp>
        <p:nvSpPr>
          <p:cNvPr id="200" name="Google Shape;200;p26"/>
          <p:cNvSpPr txBox="1">
            <a:spLocks noGrp="1"/>
          </p:cNvSpPr>
          <p:nvPr>
            <p:ph type="title" hasCustomPrompt="1"/>
          </p:nvPr>
        </p:nvSpPr>
        <p:spPr>
          <a:xfrm>
            <a:off x="4065275" y="654850"/>
            <a:ext cx="4365600" cy="768900"/>
          </a:xfrm>
          <a:prstGeom prst="rect">
            <a:avLst/>
          </a:prstGeom>
          <a:noFill/>
        </p:spPr>
        <p:txBody>
          <a:bodyPr spcFirstLastPara="1" wrap="square" lIns="91425" tIns="91425" rIns="91425" bIns="91425" anchor="b" anchorCtr="0">
            <a:noAutofit/>
          </a:bodyPr>
          <a:lstStyle>
            <a:lvl1pPr lvl="0" algn="r" rtl="0">
              <a:spcBef>
                <a:spcPts val="0"/>
              </a:spcBef>
              <a:spcAft>
                <a:spcPts val="0"/>
              </a:spcAft>
              <a:buSzPts val="6000"/>
              <a:buNone/>
              <a:defRPr sz="4500"/>
            </a:lvl1pPr>
            <a:lvl2pPr lvl="1" algn="r" rtl="0">
              <a:spcBef>
                <a:spcPts val="0"/>
              </a:spcBef>
              <a:spcAft>
                <a:spcPts val="0"/>
              </a:spcAft>
              <a:buSzPts val="6000"/>
              <a:buNone/>
              <a:defRPr sz="6000"/>
            </a:lvl2pPr>
            <a:lvl3pPr lvl="2" algn="r" rtl="0">
              <a:spcBef>
                <a:spcPts val="0"/>
              </a:spcBef>
              <a:spcAft>
                <a:spcPts val="0"/>
              </a:spcAft>
              <a:buSzPts val="6000"/>
              <a:buNone/>
              <a:defRPr sz="6000"/>
            </a:lvl3pPr>
            <a:lvl4pPr lvl="3" algn="r" rtl="0">
              <a:spcBef>
                <a:spcPts val="0"/>
              </a:spcBef>
              <a:spcAft>
                <a:spcPts val="0"/>
              </a:spcAft>
              <a:buSzPts val="6000"/>
              <a:buNone/>
              <a:defRPr sz="6000"/>
            </a:lvl4pPr>
            <a:lvl5pPr lvl="4" algn="r" rtl="0">
              <a:spcBef>
                <a:spcPts val="0"/>
              </a:spcBef>
              <a:spcAft>
                <a:spcPts val="0"/>
              </a:spcAft>
              <a:buSzPts val="6000"/>
              <a:buNone/>
              <a:defRPr sz="6000"/>
            </a:lvl5pPr>
            <a:lvl6pPr lvl="5" algn="r" rtl="0">
              <a:spcBef>
                <a:spcPts val="0"/>
              </a:spcBef>
              <a:spcAft>
                <a:spcPts val="0"/>
              </a:spcAft>
              <a:buSzPts val="6000"/>
              <a:buNone/>
              <a:defRPr sz="6000"/>
            </a:lvl6pPr>
            <a:lvl7pPr lvl="6" algn="r" rtl="0">
              <a:spcBef>
                <a:spcPts val="0"/>
              </a:spcBef>
              <a:spcAft>
                <a:spcPts val="0"/>
              </a:spcAft>
              <a:buSzPts val="6000"/>
              <a:buNone/>
              <a:defRPr sz="6000"/>
            </a:lvl7pPr>
            <a:lvl8pPr lvl="7" algn="r" rtl="0">
              <a:spcBef>
                <a:spcPts val="0"/>
              </a:spcBef>
              <a:spcAft>
                <a:spcPts val="0"/>
              </a:spcAft>
              <a:buSzPts val="6000"/>
              <a:buNone/>
              <a:defRPr sz="6000"/>
            </a:lvl8pPr>
            <a:lvl9pPr lvl="8" algn="r" rtl="0">
              <a:spcBef>
                <a:spcPts val="0"/>
              </a:spcBef>
              <a:spcAft>
                <a:spcPts val="0"/>
              </a:spcAft>
              <a:buSzPts val="6000"/>
              <a:buNone/>
              <a:defRPr sz="6000"/>
            </a:lvl9pPr>
          </a:lstStyle>
          <a:p>
            <a:r>
              <a:t>xx%</a:t>
            </a:r>
          </a:p>
        </p:txBody>
      </p:sp>
      <p:sp>
        <p:nvSpPr>
          <p:cNvPr id="201" name="Google Shape;201;p26"/>
          <p:cNvSpPr txBox="1">
            <a:spLocks noGrp="1"/>
          </p:cNvSpPr>
          <p:nvPr>
            <p:ph type="subTitle" idx="1"/>
          </p:nvPr>
        </p:nvSpPr>
        <p:spPr>
          <a:xfrm>
            <a:off x="4065275" y="1390817"/>
            <a:ext cx="4365600" cy="393300"/>
          </a:xfrm>
          <a:prstGeom prst="rect">
            <a:avLst/>
          </a:prstGeom>
        </p:spPr>
        <p:txBody>
          <a:bodyPr spcFirstLastPara="1" wrap="square" lIns="91425" tIns="91425" rIns="91425" bIns="91425" anchor="t" anchorCtr="0">
            <a:noAutofit/>
          </a:bodyPr>
          <a:lstStyle>
            <a:lvl1pPr lvl="0" algn="r" rtl="0">
              <a:spcBef>
                <a:spcPts val="0"/>
              </a:spcBef>
              <a:spcAft>
                <a:spcPts val="0"/>
              </a:spcAft>
              <a:buSzPts val="2400"/>
              <a:buFont typeface="PT Sans"/>
              <a:buNone/>
              <a:defRPr sz="1600"/>
            </a:lvl1pPr>
            <a:lvl2pPr lvl="1" algn="r" rtl="0">
              <a:lnSpc>
                <a:spcPct val="100000"/>
              </a:lnSpc>
              <a:spcBef>
                <a:spcPts val="0"/>
              </a:spcBef>
              <a:spcAft>
                <a:spcPts val="0"/>
              </a:spcAft>
              <a:buSzPts val="2100"/>
              <a:buNone/>
              <a:defRPr sz="2100"/>
            </a:lvl2pPr>
            <a:lvl3pPr lvl="2" algn="r" rtl="0">
              <a:lnSpc>
                <a:spcPct val="100000"/>
              </a:lnSpc>
              <a:spcBef>
                <a:spcPts val="0"/>
              </a:spcBef>
              <a:spcAft>
                <a:spcPts val="0"/>
              </a:spcAft>
              <a:buSzPts val="2100"/>
              <a:buNone/>
              <a:defRPr sz="2100"/>
            </a:lvl3pPr>
            <a:lvl4pPr lvl="3" algn="r" rtl="0">
              <a:lnSpc>
                <a:spcPct val="100000"/>
              </a:lnSpc>
              <a:spcBef>
                <a:spcPts val="0"/>
              </a:spcBef>
              <a:spcAft>
                <a:spcPts val="0"/>
              </a:spcAft>
              <a:buSzPts val="2100"/>
              <a:buFont typeface="PT Sans"/>
              <a:buNone/>
              <a:defRPr sz="2100">
                <a:latin typeface="PT Sans"/>
                <a:ea typeface="PT Sans"/>
                <a:cs typeface="PT Sans"/>
                <a:sym typeface="PT Sans"/>
              </a:defRPr>
            </a:lvl4pPr>
            <a:lvl5pPr lvl="4" algn="r" rtl="0">
              <a:lnSpc>
                <a:spcPct val="100000"/>
              </a:lnSpc>
              <a:spcBef>
                <a:spcPts val="0"/>
              </a:spcBef>
              <a:spcAft>
                <a:spcPts val="0"/>
              </a:spcAft>
              <a:buSzPts val="2100"/>
              <a:buFont typeface="PT Sans"/>
              <a:buNone/>
              <a:defRPr sz="2100">
                <a:latin typeface="PT Sans"/>
                <a:ea typeface="PT Sans"/>
                <a:cs typeface="PT Sans"/>
                <a:sym typeface="PT Sans"/>
              </a:defRPr>
            </a:lvl5pPr>
            <a:lvl6pPr lvl="5" algn="r" rtl="0">
              <a:lnSpc>
                <a:spcPct val="100000"/>
              </a:lnSpc>
              <a:spcBef>
                <a:spcPts val="0"/>
              </a:spcBef>
              <a:spcAft>
                <a:spcPts val="0"/>
              </a:spcAft>
              <a:buSzPts val="2100"/>
              <a:buFont typeface="PT Sans"/>
              <a:buNone/>
              <a:defRPr sz="2100">
                <a:latin typeface="PT Sans"/>
                <a:ea typeface="PT Sans"/>
                <a:cs typeface="PT Sans"/>
                <a:sym typeface="PT Sans"/>
              </a:defRPr>
            </a:lvl6pPr>
            <a:lvl7pPr lvl="6" algn="r" rtl="0">
              <a:lnSpc>
                <a:spcPct val="100000"/>
              </a:lnSpc>
              <a:spcBef>
                <a:spcPts val="0"/>
              </a:spcBef>
              <a:spcAft>
                <a:spcPts val="0"/>
              </a:spcAft>
              <a:buSzPts val="2100"/>
              <a:buFont typeface="PT Sans"/>
              <a:buNone/>
              <a:defRPr sz="2100">
                <a:latin typeface="PT Sans"/>
                <a:ea typeface="PT Sans"/>
                <a:cs typeface="PT Sans"/>
                <a:sym typeface="PT Sans"/>
              </a:defRPr>
            </a:lvl7pPr>
            <a:lvl8pPr lvl="7" algn="r" rtl="0">
              <a:lnSpc>
                <a:spcPct val="100000"/>
              </a:lnSpc>
              <a:spcBef>
                <a:spcPts val="0"/>
              </a:spcBef>
              <a:spcAft>
                <a:spcPts val="0"/>
              </a:spcAft>
              <a:buSzPts val="2100"/>
              <a:buFont typeface="PT Sans"/>
              <a:buNone/>
              <a:defRPr sz="2100">
                <a:latin typeface="PT Sans"/>
                <a:ea typeface="PT Sans"/>
                <a:cs typeface="PT Sans"/>
                <a:sym typeface="PT Sans"/>
              </a:defRPr>
            </a:lvl8pPr>
            <a:lvl9pPr lvl="8" algn="r" rtl="0">
              <a:lnSpc>
                <a:spcPct val="100000"/>
              </a:lnSpc>
              <a:spcBef>
                <a:spcPts val="0"/>
              </a:spcBef>
              <a:spcAft>
                <a:spcPts val="0"/>
              </a:spcAft>
              <a:buSzPts val="2100"/>
              <a:buFont typeface="PT Sans"/>
              <a:buNone/>
              <a:defRPr sz="2100">
                <a:latin typeface="PT Sans"/>
                <a:ea typeface="PT Sans"/>
                <a:cs typeface="PT Sans"/>
                <a:sym typeface="PT Sans"/>
              </a:defRPr>
            </a:lvl9pPr>
          </a:lstStyle>
          <a:p>
            <a:endParaRPr/>
          </a:p>
        </p:txBody>
      </p:sp>
      <p:sp>
        <p:nvSpPr>
          <p:cNvPr id="202" name="Google Shape;202;p26"/>
          <p:cNvSpPr txBox="1">
            <a:spLocks noGrp="1"/>
          </p:cNvSpPr>
          <p:nvPr>
            <p:ph type="title" idx="2" hasCustomPrompt="1"/>
          </p:nvPr>
        </p:nvSpPr>
        <p:spPr>
          <a:xfrm>
            <a:off x="4065275" y="2007111"/>
            <a:ext cx="4365600" cy="768900"/>
          </a:xfrm>
          <a:prstGeom prst="rect">
            <a:avLst/>
          </a:prstGeom>
          <a:noFill/>
        </p:spPr>
        <p:txBody>
          <a:bodyPr spcFirstLastPara="1" wrap="square" lIns="91425" tIns="91425" rIns="91425" bIns="91425" anchor="b" anchorCtr="0">
            <a:noAutofit/>
          </a:bodyPr>
          <a:lstStyle>
            <a:lvl1pPr lvl="0" algn="r" rtl="0">
              <a:spcBef>
                <a:spcPts val="0"/>
              </a:spcBef>
              <a:spcAft>
                <a:spcPts val="0"/>
              </a:spcAft>
              <a:buSzPts val="6000"/>
              <a:buNone/>
              <a:defRPr sz="4500"/>
            </a:lvl1pPr>
            <a:lvl2pPr lvl="1" algn="r" rtl="0">
              <a:spcBef>
                <a:spcPts val="0"/>
              </a:spcBef>
              <a:spcAft>
                <a:spcPts val="0"/>
              </a:spcAft>
              <a:buSzPts val="6000"/>
              <a:buNone/>
              <a:defRPr sz="6000"/>
            </a:lvl2pPr>
            <a:lvl3pPr lvl="2" algn="r" rtl="0">
              <a:spcBef>
                <a:spcPts val="0"/>
              </a:spcBef>
              <a:spcAft>
                <a:spcPts val="0"/>
              </a:spcAft>
              <a:buSzPts val="6000"/>
              <a:buNone/>
              <a:defRPr sz="6000"/>
            </a:lvl3pPr>
            <a:lvl4pPr lvl="3" algn="r" rtl="0">
              <a:spcBef>
                <a:spcPts val="0"/>
              </a:spcBef>
              <a:spcAft>
                <a:spcPts val="0"/>
              </a:spcAft>
              <a:buSzPts val="6000"/>
              <a:buNone/>
              <a:defRPr sz="6000"/>
            </a:lvl4pPr>
            <a:lvl5pPr lvl="4" algn="r" rtl="0">
              <a:spcBef>
                <a:spcPts val="0"/>
              </a:spcBef>
              <a:spcAft>
                <a:spcPts val="0"/>
              </a:spcAft>
              <a:buSzPts val="6000"/>
              <a:buNone/>
              <a:defRPr sz="6000"/>
            </a:lvl5pPr>
            <a:lvl6pPr lvl="5" algn="r" rtl="0">
              <a:spcBef>
                <a:spcPts val="0"/>
              </a:spcBef>
              <a:spcAft>
                <a:spcPts val="0"/>
              </a:spcAft>
              <a:buSzPts val="6000"/>
              <a:buNone/>
              <a:defRPr sz="6000"/>
            </a:lvl6pPr>
            <a:lvl7pPr lvl="6" algn="r" rtl="0">
              <a:spcBef>
                <a:spcPts val="0"/>
              </a:spcBef>
              <a:spcAft>
                <a:spcPts val="0"/>
              </a:spcAft>
              <a:buSzPts val="6000"/>
              <a:buNone/>
              <a:defRPr sz="6000"/>
            </a:lvl7pPr>
            <a:lvl8pPr lvl="7" algn="r" rtl="0">
              <a:spcBef>
                <a:spcPts val="0"/>
              </a:spcBef>
              <a:spcAft>
                <a:spcPts val="0"/>
              </a:spcAft>
              <a:buSzPts val="6000"/>
              <a:buNone/>
              <a:defRPr sz="6000"/>
            </a:lvl8pPr>
            <a:lvl9pPr lvl="8" algn="r" rtl="0">
              <a:spcBef>
                <a:spcPts val="0"/>
              </a:spcBef>
              <a:spcAft>
                <a:spcPts val="0"/>
              </a:spcAft>
              <a:buSzPts val="6000"/>
              <a:buNone/>
              <a:defRPr sz="6000"/>
            </a:lvl9pPr>
          </a:lstStyle>
          <a:p>
            <a:r>
              <a:t>xx%</a:t>
            </a:r>
          </a:p>
        </p:txBody>
      </p:sp>
      <p:sp>
        <p:nvSpPr>
          <p:cNvPr id="203" name="Google Shape;203;p26"/>
          <p:cNvSpPr txBox="1">
            <a:spLocks noGrp="1"/>
          </p:cNvSpPr>
          <p:nvPr>
            <p:ph type="subTitle" idx="3"/>
          </p:nvPr>
        </p:nvSpPr>
        <p:spPr>
          <a:xfrm>
            <a:off x="4065275" y="2743072"/>
            <a:ext cx="4365600" cy="393300"/>
          </a:xfrm>
          <a:prstGeom prst="rect">
            <a:avLst/>
          </a:prstGeom>
        </p:spPr>
        <p:txBody>
          <a:bodyPr spcFirstLastPara="1" wrap="square" lIns="91425" tIns="91425" rIns="91425" bIns="91425" anchor="t" anchorCtr="0">
            <a:noAutofit/>
          </a:bodyPr>
          <a:lstStyle>
            <a:lvl1pPr lvl="0" algn="r" rtl="0">
              <a:spcBef>
                <a:spcPts val="0"/>
              </a:spcBef>
              <a:spcAft>
                <a:spcPts val="0"/>
              </a:spcAft>
              <a:buSzPts val="2400"/>
              <a:buFont typeface="PT Sans"/>
              <a:buNone/>
              <a:defRPr sz="1600"/>
            </a:lvl1pPr>
            <a:lvl2pPr lvl="1" algn="r" rtl="0">
              <a:lnSpc>
                <a:spcPct val="100000"/>
              </a:lnSpc>
              <a:spcBef>
                <a:spcPts val="0"/>
              </a:spcBef>
              <a:spcAft>
                <a:spcPts val="0"/>
              </a:spcAft>
              <a:buSzPts val="2100"/>
              <a:buNone/>
              <a:defRPr sz="2100"/>
            </a:lvl2pPr>
            <a:lvl3pPr lvl="2" algn="r" rtl="0">
              <a:lnSpc>
                <a:spcPct val="100000"/>
              </a:lnSpc>
              <a:spcBef>
                <a:spcPts val="0"/>
              </a:spcBef>
              <a:spcAft>
                <a:spcPts val="0"/>
              </a:spcAft>
              <a:buSzPts val="2100"/>
              <a:buNone/>
              <a:defRPr sz="2100"/>
            </a:lvl3pPr>
            <a:lvl4pPr lvl="3" algn="r" rtl="0">
              <a:lnSpc>
                <a:spcPct val="100000"/>
              </a:lnSpc>
              <a:spcBef>
                <a:spcPts val="0"/>
              </a:spcBef>
              <a:spcAft>
                <a:spcPts val="0"/>
              </a:spcAft>
              <a:buSzPts val="2100"/>
              <a:buFont typeface="PT Sans"/>
              <a:buNone/>
              <a:defRPr sz="2100">
                <a:latin typeface="PT Sans"/>
                <a:ea typeface="PT Sans"/>
                <a:cs typeface="PT Sans"/>
                <a:sym typeface="PT Sans"/>
              </a:defRPr>
            </a:lvl4pPr>
            <a:lvl5pPr lvl="4" algn="r" rtl="0">
              <a:lnSpc>
                <a:spcPct val="100000"/>
              </a:lnSpc>
              <a:spcBef>
                <a:spcPts val="0"/>
              </a:spcBef>
              <a:spcAft>
                <a:spcPts val="0"/>
              </a:spcAft>
              <a:buSzPts val="2100"/>
              <a:buFont typeface="PT Sans"/>
              <a:buNone/>
              <a:defRPr sz="2100">
                <a:latin typeface="PT Sans"/>
                <a:ea typeface="PT Sans"/>
                <a:cs typeface="PT Sans"/>
                <a:sym typeface="PT Sans"/>
              </a:defRPr>
            </a:lvl5pPr>
            <a:lvl6pPr lvl="5" algn="r" rtl="0">
              <a:lnSpc>
                <a:spcPct val="100000"/>
              </a:lnSpc>
              <a:spcBef>
                <a:spcPts val="0"/>
              </a:spcBef>
              <a:spcAft>
                <a:spcPts val="0"/>
              </a:spcAft>
              <a:buSzPts val="2100"/>
              <a:buFont typeface="PT Sans"/>
              <a:buNone/>
              <a:defRPr sz="2100">
                <a:latin typeface="PT Sans"/>
                <a:ea typeface="PT Sans"/>
                <a:cs typeface="PT Sans"/>
                <a:sym typeface="PT Sans"/>
              </a:defRPr>
            </a:lvl6pPr>
            <a:lvl7pPr lvl="6" algn="r" rtl="0">
              <a:lnSpc>
                <a:spcPct val="100000"/>
              </a:lnSpc>
              <a:spcBef>
                <a:spcPts val="0"/>
              </a:spcBef>
              <a:spcAft>
                <a:spcPts val="0"/>
              </a:spcAft>
              <a:buSzPts val="2100"/>
              <a:buFont typeface="PT Sans"/>
              <a:buNone/>
              <a:defRPr sz="2100">
                <a:latin typeface="PT Sans"/>
                <a:ea typeface="PT Sans"/>
                <a:cs typeface="PT Sans"/>
                <a:sym typeface="PT Sans"/>
              </a:defRPr>
            </a:lvl7pPr>
            <a:lvl8pPr lvl="7" algn="r" rtl="0">
              <a:lnSpc>
                <a:spcPct val="100000"/>
              </a:lnSpc>
              <a:spcBef>
                <a:spcPts val="0"/>
              </a:spcBef>
              <a:spcAft>
                <a:spcPts val="0"/>
              </a:spcAft>
              <a:buSzPts val="2100"/>
              <a:buFont typeface="PT Sans"/>
              <a:buNone/>
              <a:defRPr sz="2100">
                <a:latin typeface="PT Sans"/>
                <a:ea typeface="PT Sans"/>
                <a:cs typeface="PT Sans"/>
                <a:sym typeface="PT Sans"/>
              </a:defRPr>
            </a:lvl8pPr>
            <a:lvl9pPr lvl="8" algn="r" rtl="0">
              <a:lnSpc>
                <a:spcPct val="100000"/>
              </a:lnSpc>
              <a:spcBef>
                <a:spcPts val="0"/>
              </a:spcBef>
              <a:spcAft>
                <a:spcPts val="0"/>
              </a:spcAft>
              <a:buSzPts val="2100"/>
              <a:buFont typeface="PT Sans"/>
              <a:buNone/>
              <a:defRPr sz="2100">
                <a:latin typeface="PT Sans"/>
                <a:ea typeface="PT Sans"/>
                <a:cs typeface="PT Sans"/>
                <a:sym typeface="PT Sans"/>
              </a:defRPr>
            </a:lvl9pPr>
          </a:lstStyle>
          <a:p>
            <a:endParaRPr/>
          </a:p>
        </p:txBody>
      </p:sp>
      <p:sp>
        <p:nvSpPr>
          <p:cNvPr id="204" name="Google Shape;204;p26"/>
          <p:cNvSpPr txBox="1">
            <a:spLocks noGrp="1"/>
          </p:cNvSpPr>
          <p:nvPr>
            <p:ph type="title" idx="4" hasCustomPrompt="1"/>
          </p:nvPr>
        </p:nvSpPr>
        <p:spPr>
          <a:xfrm>
            <a:off x="4065275" y="3359373"/>
            <a:ext cx="4365600" cy="768900"/>
          </a:xfrm>
          <a:prstGeom prst="rect">
            <a:avLst/>
          </a:prstGeom>
          <a:noFill/>
        </p:spPr>
        <p:txBody>
          <a:bodyPr spcFirstLastPara="1" wrap="square" lIns="91425" tIns="91425" rIns="91425" bIns="91425" anchor="b" anchorCtr="0">
            <a:noAutofit/>
          </a:bodyPr>
          <a:lstStyle>
            <a:lvl1pPr lvl="0" algn="r" rtl="0">
              <a:spcBef>
                <a:spcPts val="0"/>
              </a:spcBef>
              <a:spcAft>
                <a:spcPts val="0"/>
              </a:spcAft>
              <a:buSzPts val="6000"/>
              <a:buNone/>
              <a:defRPr sz="4500"/>
            </a:lvl1pPr>
            <a:lvl2pPr lvl="1" algn="r" rtl="0">
              <a:spcBef>
                <a:spcPts val="0"/>
              </a:spcBef>
              <a:spcAft>
                <a:spcPts val="0"/>
              </a:spcAft>
              <a:buSzPts val="6000"/>
              <a:buNone/>
              <a:defRPr sz="6000"/>
            </a:lvl2pPr>
            <a:lvl3pPr lvl="2" algn="r" rtl="0">
              <a:spcBef>
                <a:spcPts val="0"/>
              </a:spcBef>
              <a:spcAft>
                <a:spcPts val="0"/>
              </a:spcAft>
              <a:buSzPts val="6000"/>
              <a:buNone/>
              <a:defRPr sz="6000"/>
            </a:lvl3pPr>
            <a:lvl4pPr lvl="3" algn="r" rtl="0">
              <a:spcBef>
                <a:spcPts val="0"/>
              </a:spcBef>
              <a:spcAft>
                <a:spcPts val="0"/>
              </a:spcAft>
              <a:buSzPts val="6000"/>
              <a:buNone/>
              <a:defRPr sz="6000"/>
            </a:lvl4pPr>
            <a:lvl5pPr lvl="4" algn="r" rtl="0">
              <a:spcBef>
                <a:spcPts val="0"/>
              </a:spcBef>
              <a:spcAft>
                <a:spcPts val="0"/>
              </a:spcAft>
              <a:buSzPts val="6000"/>
              <a:buNone/>
              <a:defRPr sz="6000"/>
            </a:lvl5pPr>
            <a:lvl6pPr lvl="5" algn="r" rtl="0">
              <a:spcBef>
                <a:spcPts val="0"/>
              </a:spcBef>
              <a:spcAft>
                <a:spcPts val="0"/>
              </a:spcAft>
              <a:buSzPts val="6000"/>
              <a:buNone/>
              <a:defRPr sz="6000"/>
            </a:lvl6pPr>
            <a:lvl7pPr lvl="6" algn="r" rtl="0">
              <a:spcBef>
                <a:spcPts val="0"/>
              </a:spcBef>
              <a:spcAft>
                <a:spcPts val="0"/>
              </a:spcAft>
              <a:buSzPts val="6000"/>
              <a:buNone/>
              <a:defRPr sz="6000"/>
            </a:lvl7pPr>
            <a:lvl8pPr lvl="7" algn="r" rtl="0">
              <a:spcBef>
                <a:spcPts val="0"/>
              </a:spcBef>
              <a:spcAft>
                <a:spcPts val="0"/>
              </a:spcAft>
              <a:buSzPts val="6000"/>
              <a:buNone/>
              <a:defRPr sz="6000"/>
            </a:lvl8pPr>
            <a:lvl9pPr lvl="8" algn="r" rtl="0">
              <a:spcBef>
                <a:spcPts val="0"/>
              </a:spcBef>
              <a:spcAft>
                <a:spcPts val="0"/>
              </a:spcAft>
              <a:buSzPts val="6000"/>
              <a:buNone/>
              <a:defRPr sz="6000"/>
            </a:lvl9pPr>
          </a:lstStyle>
          <a:p>
            <a:r>
              <a:t>xx%</a:t>
            </a:r>
          </a:p>
        </p:txBody>
      </p:sp>
      <p:sp>
        <p:nvSpPr>
          <p:cNvPr id="205" name="Google Shape;205;p26"/>
          <p:cNvSpPr txBox="1">
            <a:spLocks noGrp="1"/>
          </p:cNvSpPr>
          <p:nvPr>
            <p:ph type="subTitle" idx="5"/>
          </p:nvPr>
        </p:nvSpPr>
        <p:spPr>
          <a:xfrm>
            <a:off x="4065275" y="4095348"/>
            <a:ext cx="4365600" cy="393300"/>
          </a:xfrm>
          <a:prstGeom prst="rect">
            <a:avLst/>
          </a:prstGeom>
        </p:spPr>
        <p:txBody>
          <a:bodyPr spcFirstLastPara="1" wrap="square" lIns="91425" tIns="91425" rIns="91425" bIns="91425" anchor="t" anchorCtr="0">
            <a:noAutofit/>
          </a:bodyPr>
          <a:lstStyle>
            <a:lvl1pPr lvl="0" algn="r" rtl="0">
              <a:spcBef>
                <a:spcPts val="0"/>
              </a:spcBef>
              <a:spcAft>
                <a:spcPts val="0"/>
              </a:spcAft>
              <a:buSzPts val="2400"/>
              <a:buFont typeface="PT Sans"/>
              <a:buNone/>
              <a:defRPr sz="1600"/>
            </a:lvl1pPr>
            <a:lvl2pPr lvl="1" algn="r" rtl="0">
              <a:lnSpc>
                <a:spcPct val="100000"/>
              </a:lnSpc>
              <a:spcBef>
                <a:spcPts val="0"/>
              </a:spcBef>
              <a:spcAft>
                <a:spcPts val="0"/>
              </a:spcAft>
              <a:buSzPts val="2100"/>
              <a:buNone/>
              <a:defRPr sz="2100"/>
            </a:lvl2pPr>
            <a:lvl3pPr lvl="2" algn="r" rtl="0">
              <a:lnSpc>
                <a:spcPct val="100000"/>
              </a:lnSpc>
              <a:spcBef>
                <a:spcPts val="0"/>
              </a:spcBef>
              <a:spcAft>
                <a:spcPts val="0"/>
              </a:spcAft>
              <a:buSzPts val="2100"/>
              <a:buNone/>
              <a:defRPr sz="2100"/>
            </a:lvl3pPr>
            <a:lvl4pPr lvl="3" algn="r" rtl="0">
              <a:lnSpc>
                <a:spcPct val="100000"/>
              </a:lnSpc>
              <a:spcBef>
                <a:spcPts val="0"/>
              </a:spcBef>
              <a:spcAft>
                <a:spcPts val="0"/>
              </a:spcAft>
              <a:buSzPts val="2100"/>
              <a:buFont typeface="PT Sans"/>
              <a:buNone/>
              <a:defRPr sz="2100">
                <a:latin typeface="PT Sans"/>
                <a:ea typeface="PT Sans"/>
                <a:cs typeface="PT Sans"/>
                <a:sym typeface="PT Sans"/>
              </a:defRPr>
            </a:lvl4pPr>
            <a:lvl5pPr lvl="4" algn="r" rtl="0">
              <a:lnSpc>
                <a:spcPct val="100000"/>
              </a:lnSpc>
              <a:spcBef>
                <a:spcPts val="0"/>
              </a:spcBef>
              <a:spcAft>
                <a:spcPts val="0"/>
              </a:spcAft>
              <a:buSzPts val="2100"/>
              <a:buFont typeface="PT Sans"/>
              <a:buNone/>
              <a:defRPr sz="2100">
                <a:latin typeface="PT Sans"/>
                <a:ea typeface="PT Sans"/>
                <a:cs typeface="PT Sans"/>
                <a:sym typeface="PT Sans"/>
              </a:defRPr>
            </a:lvl5pPr>
            <a:lvl6pPr lvl="5" algn="r" rtl="0">
              <a:lnSpc>
                <a:spcPct val="100000"/>
              </a:lnSpc>
              <a:spcBef>
                <a:spcPts val="0"/>
              </a:spcBef>
              <a:spcAft>
                <a:spcPts val="0"/>
              </a:spcAft>
              <a:buSzPts val="2100"/>
              <a:buFont typeface="PT Sans"/>
              <a:buNone/>
              <a:defRPr sz="2100">
                <a:latin typeface="PT Sans"/>
                <a:ea typeface="PT Sans"/>
                <a:cs typeface="PT Sans"/>
                <a:sym typeface="PT Sans"/>
              </a:defRPr>
            </a:lvl6pPr>
            <a:lvl7pPr lvl="6" algn="r" rtl="0">
              <a:lnSpc>
                <a:spcPct val="100000"/>
              </a:lnSpc>
              <a:spcBef>
                <a:spcPts val="0"/>
              </a:spcBef>
              <a:spcAft>
                <a:spcPts val="0"/>
              </a:spcAft>
              <a:buSzPts val="2100"/>
              <a:buFont typeface="PT Sans"/>
              <a:buNone/>
              <a:defRPr sz="2100">
                <a:latin typeface="PT Sans"/>
                <a:ea typeface="PT Sans"/>
                <a:cs typeface="PT Sans"/>
                <a:sym typeface="PT Sans"/>
              </a:defRPr>
            </a:lvl7pPr>
            <a:lvl8pPr lvl="7" algn="r" rtl="0">
              <a:lnSpc>
                <a:spcPct val="100000"/>
              </a:lnSpc>
              <a:spcBef>
                <a:spcPts val="0"/>
              </a:spcBef>
              <a:spcAft>
                <a:spcPts val="0"/>
              </a:spcAft>
              <a:buSzPts val="2100"/>
              <a:buFont typeface="PT Sans"/>
              <a:buNone/>
              <a:defRPr sz="2100">
                <a:latin typeface="PT Sans"/>
                <a:ea typeface="PT Sans"/>
                <a:cs typeface="PT Sans"/>
                <a:sym typeface="PT Sans"/>
              </a:defRPr>
            </a:lvl8pPr>
            <a:lvl9pPr lvl="8" algn="r" rtl="0">
              <a:lnSpc>
                <a:spcPct val="100000"/>
              </a:lnSpc>
              <a:spcBef>
                <a:spcPts val="0"/>
              </a:spcBef>
              <a:spcAft>
                <a:spcPts val="0"/>
              </a:spcAft>
              <a:buSzPts val="2100"/>
              <a:buFont typeface="PT Sans"/>
              <a:buNone/>
              <a:defRPr sz="2100">
                <a:latin typeface="PT Sans"/>
                <a:ea typeface="PT Sans"/>
                <a:cs typeface="PT Sans"/>
                <a:sym typeface="PT Sans"/>
              </a:defRPr>
            </a:lvl9pPr>
          </a:lstStyle>
          <a:p>
            <a:endParaRPr/>
          </a:p>
        </p:txBody>
      </p:sp>
      <p:sp>
        <p:nvSpPr>
          <p:cNvPr id="206" name="Google Shape;206;p26"/>
          <p:cNvSpPr>
            <a:spLocks noGrp="1"/>
          </p:cNvSpPr>
          <p:nvPr>
            <p:ph type="pic" idx="6"/>
          </p:nvPr>
        </p:nvSpPr>
        <p:spPr>
          <a:xfrm>
            <a:off x="713225" y="1025301"/>
            <a:ext cx="3093000" cy="3093000"/>
          </a:xfrm>
          <a:prstGeom prst="ellipse">
            <a:avLst/>
          </a:prstGeom>
          <a:noFill/>
          <a:ln w="19050" cap="flat" cmpd="sng">
            <a:solidFill>
              <a:schemeClr val="dk1"/>
            </a:solidFill>
            <a:prstDash val="solid"/>
            <a:round/>
            <a:headEnd type="none" w="sm" len="sm"/>
            <a:tailEnd type="none" w="sm" len="sm"/>
          </a:ln>
          <a:effectLst>
            <a:outerShdw blurRad="728663" algn="bl" rotWithShape="0">
              <a:schemeClr val="dk1">
                <a:alpha val="46000"/>
              </a:schemeClr>
            </a:outerShdw>
          </a:effectLst>
        </p:spPr>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only 1">
  <p:cSld name="TITLE_ONLY_2_1">
    <p:spTree>
      <p:nvGrpSpPr>
        <p:cNvPr id="1" name="Shape 207"/>
        <p:cNvGrpSpPr/>
        <p:nvPr/>
      </p:nvGrpSpPr>
      <p:grpSpPr>
        <a:xfrm>
          <a:off x="0" y="0"/>
          <a:ext cx="0" cy="0"/>
          <a:chOff x="0" y="0"/>
          <a:chExt cx="0" cy="0"/>
        </a:xfrm>
      </p:grpSpPr>
      <p:sp>
        <p:nvSpPr>
          <p:cNvPr id="209" name="Google Shape;209;p2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pic>
        <p:nvPicPr>
          <p:cNvPr id="210" name="Google Shape;210;p27"/>
          <p:cNvPicPr preferRelativeResize="0"/>
          <p:nvPr/>
        </p:nvPicPr>
        <p:blipFill rotWithShape="1">
          <a:blip r:embed="rId2">
            <a:alphaModFix/>
          </a:blip>
          <a:srcRect l="55932" t="55179" r="11215" b="5445"/>
          <a:stretch/>
        </p:blipFill>
        <p:spPr>
          <a:xfrm flipH="1">
            <a:off x="6654399" y="0"/>
            <a:ext cx="2489601" cy="2550374"/>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only 2">
  <p:cSld name="TITLE_ONLY_1_1">
    <p:spTree>
      <p:nvGrpSpPr>
        <p:cNvPr id="1" name="Shape 211"/>
        <p:cNvGrpSpPr/>
        <p:nvPr/>
      </p:nvGrpSpPr>
      <p:grpSpPr>
        <a:xfrm>
          <a:off x="0" y="0"/>
          <a:ext cx="0" cy="0"/>
          <a:chOff x="0" y="0"/>
          <a:chExt cx="0" cy="0"/>
        </a:xfrm>
      </p:grpSpPr>
      <p:sp>
        <p:nvSpPr>
          <p:cNvPr id="213" name="Google Shape;213;p2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pic>
        <p:nvPicPr>
          <p:cNvPr id="214" name="Google Shape;214;p28"/>
          <p:cNvPicPr preferRelativeResize="0"/>
          <p:nvPr/>
        </p:nvPicPr>
        <p:blipFill rotWithShape="1">
          <a:blip r:embed="rId2">
            <a:alphaModFix/>
          </a:blip>
          <a:srcRect l="11971" t="6084" r="55177" b="62743"/>
          <a:stretch/>
        </p:blipFill>
        <p:spPr>
          <a:xfrm flipH="1">
            <a:off x="-1" y="3124375"/>
            <a:ext cx="2489601" cy="2019126"/>
          </a:xfrm>
          <a:prstGeom prst="rect">
            <a:avLst/>
          </a:prstGeom>
          <a:noFill/>
          <a:ln>
            <a:noFill/>
          </a:ln>
        </p:spPr>
      </p:pic>
      <p:pic>
        <p:nvPicPr>
          <p:cNvPr id="215" name="Google Shape;215;p28"/>
          <p:cNvPicPr preferRelativeResize="0"/>
          <p:nvPr/>
        </p:nvPicPr>
        <p:blipFill rotWithShape="1">
          <a:blip r:embed="rId2">
            <a:alphaModFix/>
          </a:blip>
          <a:srcRect l="11971" t="6084" r="55177" b="62743"/>
          <a:stretch/>
        </p:blipFill>
        <p:spPr>
          <a:xfrm>
            <a:off x="6654399" y="3124375"/>
            <a:ext cx="2489601" cy="2019126"/>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hanks">
  <p:cSld name="CUSTOM_3_1">
    <p:spTree>
      <p:nvGrpSpPr>
        <p:cNvPr id="1" name="Shape 216"/>
        <p:cNvGrpSpPr/>
        <p:nvPr/>
      </p:nvGrpSpPr>
      <p:grpSpPr>
        <a:xfrm>
          <a:off x="0" y="0"/>
          <a:ext cx="0" cy="0"/>
          <a:chOff x="0" y="0"/>
          <a:chExt cx="0" cy="0"/>
        </a:xfrm>
      </p:grpSpPr>
      <p:grpSp>
        <p:nvGrpSpPr>
          <p:cNvPr id="218" name="Google Shape;218;p29"/>
          <p:cNvGrpSpPr/>
          <p:nvPr/>
        </p:nvGrpSpPr>
        <p:grpSpPr>
          <a:xfrm flipH="1">
            <a:off x="1173199" y="-3902865"/>
            <a:ext cx="11422156" cy="13366291"/>
            <a:chOff x="-3321826" y="-3902865"/>
            <a:chExt cx="11422156" cy="13366291"/>
          </a:xfrm>
        </p:grpSpPr>
        <p:pic>
          <p:nvPicPr>
            <p:cNvPr id="219" name="Google Shape;219;p29"/>
            <p:cNvPicPr preferRelativeResize="0"/>
            <p:nvPr/>
          </p:nvPicPr>
          <p:blipFill>
            <a:blip r:embed="rId2">
              <a:alphaModFix/>
            </a:blip>
            <a:stretch>
              <a:fillRect/>
            </a:stretch>
          </p:blipFill>
          <p:spPr>
            <a:xfrm>
              <a:off x="521854" y="-3902865"/>
              <a:ext cx="7578476" cy="6477326"/>
            </a:xfrm>
            <a:prstGeom prst="rect">
              <a:avLst/>
            </a:prstGeom>
            <a:noFill/>
            <a:ln>
              <a:noFill/>
            </a:ln>
          </p:spPr>
        </p:pic>
        <p:pic>
          <p:nvPicPr>
            <p:cNvPr id="220" name="Google Shape;220;p29"/>
            <p:cNvPicPr preferRelativeResize="0"/>
            <p:nvPr/>
          </p:nvPicPr>
          <p:blipFill>
            <a:blip r:embed="rId2">
              <a:alphaModFix/>
            </a:blip>
            <a:stretch>
              <a:fillRect/>
            </a:stretch>
          </p:blipFill>
          <p:spPr>
            <a:xfrm>
              <a:off x="-3321826" y="2986100"/>
              <a:ext cx="7578476" cy="6477326"/>
            </a:xfrm>
            <a:prstGeom prst="rect">
              <a:avLst/>
            </a:prstGeom>
            <a:noFill/>
            <a:ln>
              <a:noFill/>
            </a:ln>
          </p:spPr>
        </p:pic>
      </p:grpSp>
      <p:sp>
        <p:nvSpPr>
          <p:cNvPr id="221" name="Google Shape;221;p29"/>
          <p:cNvSpPr txBox="1">
            <a:spLocks noGrp="1"/>
          </p:cNvSpPr>
          <p:nvPr>
            <p:ph type="title"/>
          </p:nvPr>
        </p:nvSpPr>
        <p:spPr>
          <a:xfrm>
            <a:off x="713225" y="598725"/>
            <a:ext cx="3565800" cy="1058700"/>
          </a:xfrm>
          <a:prstGeom prst="rect">
            <a:avLst/>
          </a:prstGeom>
        </p:spPr>
        <p:txBody>
          <a:bodyPr spcFirstLastPara="1" wrap="square" lIns="91425" tIns="91425" rIns="91425" bIns="91425" anchor="b" anchorCtr="0">
            <a:noAutofit/>
          </a:bodyPr>
          <a:lstStyle>
            <a:lvl1pPr lvl="0" algn="l" rtl="0">
              <a:spcBef>
                <a:spcPts val="0"/>
              </a:spcBef>
              <a:spcAft>
                <a:spcPts val="0"/>
              </a:spcAft>
              <a:buSzPts val="3000"/>
              <a:buNone/>
              <a:defRPr sz="6500"/>
            </a:lvl1pPr>
            <a:lvl2pPr lvl="1" algn="l" rtl="0">
              <a:spcBef>
                <a:spcPts val="0"/>
              </a:spcBef>
              <a:spcAft>
                <a:spcPts val="0"/>
              </a:spcAft>
              <a:buSzPts val="3500"/>
              <a:buNone/>
              <a:defRPr/>
            </a:lvl2pPr>
            <a:lvl3pPr lvl="2" algn="l" rtl="0">
              <a:spcBef>
                <a:spcPts val="0"/>
              </a:spcBef>
              <a:spcAft>
                <a:spcPts val="0"/>
              </a:spcAft>
              <a:buSzPts val="3500"/>
              <a:buNone/>
              <a:defRPr/>
            </a:lvl3pPr>
            <a:lvl4pPr lvl="3" algn="l" rtl="0">
              <a:spcBef>
                <a:spcPts val="0"/>
              </a:spcBef>
              <a:spcAft>
                <a:spcPts val="0"/>
              </a:spcAft>
              <a:buSzPts val="3500"/>
              <a:buNone/>
              <a:defRPr/>
            </a:lvl4pPr>
            <a:lvl5pPr lvl="4" algn="l" rtl="0">
              <a:spcBef>
                <a:spcPts val="0"/>
              </a:spcBef>
              <a:spcAft>
                <a:spcPts val="0"/>
              </a:spcAft>
              <a:buSzPts val="3500"/>
              <a:buNone/>
              <a:defRPr/>
            </a:lvl5pPr>
            <a:lvl6pPr lvl="5" algn="l" rtl="0">
              <a:spcBef>
                <a:spcPts val="0"/>
              </a:spcBef>
              <a:spcAft>
                <a:spcPts val="0"/>
              </a:spcAft>
              <a:buSzPts val="3500"/>
              <a:buNone/>
              <a:defRPr/>
            </a:lvl6pPr>
            <a:lvl7pPr lvl="6" algn="l" rtl="0">
              <a:spcBef>
                <a:spcPts val="0"/>
              </a:spcBef>
              <a:spcAft>
                <a:spcPts val="0"/>
              </a:spcAft>
              <a:buSzPts val="3500"/>
              <a:buNone/>
              <a:defRPr/>
            </a:lvl7pPr>
            <a:lvl8pPr lvl="7" algn="l" rtl="0">
              <a:spcBef>
                <a:spcPts val="0"/>
              </a:spcBef>
              <a:spcAft>
                <a:spcPts val="0"/>
              </a:spcAft>
              <a:buSzPts val="3500"/>
              <a:buNone/>
              <a:defRPr/>
            </a:lvl8pPr>
            <a:lvl9pPr lvl="8" algn="l" rtl="0">
              <a:spcBef>
                <a:spcPts val="0"/>
              </a:spcBef>
              <a:spcAft>
                <a:spcPts val="0"/>
              </a:spcAft>
              <a:buSzPts val="3500"/>
              <a:buNone/>
              <a:defRPr/>
            </a:lvl9pPr>
          </a:lstStyle>
          <a:p>
            <a:endParaRPr/>
          </a:p>
        </p:txBody>
      </p:sp>
      <p:sp>
        <p:nvSpPr>
          <p:cNvPr id="222" name="Google Shape;222;p29"/>
          <p:cNvSpPr txBox="1">
            <a:spLocks noGrp="1"/>
          </p:cNvSpPr>
          <p:nvPr>
            <p:ph type="subTitle" idx="1"/>
          </p:nvPr>
        </p:nvSpPr>
        <p:spPr>
          <a:xfrm>
            <a:off x="713225" y="1605075"/>
            <a:ext cx="3565800" cy="11343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None/>
              <a:defRPr sz="16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
        <p:nvSpPr>
          <p:cNvPr id="223" name="Google Shape;223;p29"/>
          <p:cNvSpPr txBox="1"/>
          <p:nvPr/>
        </p:nvSpPr>
        <p:spPr>
          <a:xfrm>
            <a:off x="713225" y="3611950"/>
            <a:ext cx="4079100" cy="556200"/>
          </a:xfrm>
          <a:prstGeom prst="rect">
            <a:avLst/>
          </a:prstGeom>
          <a:noFill/>
          <a:ln>
            <a:noFill/>
          </a:ln>
        </p:spPr>
        <p:txBody>
          <a:bodyPr spcFirstLastPara="1" wrap="square" lIns="91425" tIns="91425" rIns="91425" bIns="91425" anchor="t" anchorCtr="0">
            <a:noAutofit/>
          </a:bodyPr>
          <a:lstStyle/>
          <a:p>
            <a:pPr marL="0" lvl="0" indent="0" algn="l" rtl="0">
              <a:spcBef>
                <a:spcPts val="300"/>
              </a:spcBef>
              <a:spcAft>
                <a:spcPts val="0"/>
              </a:spcAft>
              <a:buNone/>
            </a:pPr>
            <a:r>
              <a:rPr lang="en" sz="1000" b="1">
                <a:solidFill>
                  <a:schemeClr val="dk1"/>
                </a:solidFill>
                <a:latin typeface="Figtree"/>
                <a:ea typeface="Figtree"/>
                <a:cs typeface="Figtree"/>
                <a:sym typeface="Figtree"/>
              </a:rPr>
              <a:t>CREDITS:</a:t>
            </a:r>
            <a:r>
              <a:rPr lang="en" sz="1000">
                <a:solidFill>
                  <a:schemeClr val="dk1"/>
                </a:solidFill>
                <a:latin typeface="Figtree"/>
                <a:ea typeface="Figtree"/>
                <a:cs typeface="Figtree"/>
                <a:sym typeface="Figtree"/>
              </a:rPr>
              <a:t> This presentation template was created by </a:t>
            </a:r>
            <a:r>
              <a:rPr lang="en" sz="1000" b="1" u="sng">
                <a:solidFill>
                  <a:schemeClr val="dk1"/>
                </a:solidFill>
                <a:latin typeface="Figtree"/>
                <a:ea typeface="Figtree"/>
                <a:cs typeface="Figtree"/>
                <a:sym typeface="Figtree"/>
                <a:hlinkClick r:id="rId3">
                  <a:extLst>
                    <a:ext uri="{A12FA001-AC4F-418D-AE19-62706E023703}">
                      <ahyp:hlinkClr xmlns:ahyp="http://schemas.microsoft.com/office/drawing/2018/hyperlinkcolor" val="tx"/>
                    </a:ext>
                  </a:extLst>
                </a:hlinkClick>
              </a:rPr>
              <a:t>Slidesgo</a:t>
            </a:r>
            <a:r>
              <a:rPr lang="en" sz="1000">
                <a:solidFill>
                  <a:schemeClr val="dk1"/>
                </a:solidFill>
                <a:latin typeface="Figtree"/>
                <a:ea typeface="Figtree"/>
                <a:cs typeface="Figtree"/>
                <a:sym typeface="Figtree"/>
              </a:rPr>
              <a:t>, and includes icons by </a:t>
            </a:r>
            <a:r>
              <a:rPr lang="en" sz="1000" b="1" u="sng">
                <a:solidFill>
                  <a:schemeClr val="dk1"/>
                </a:solidFill>
                <a:latin typeface="Figtree"/>
                <a:ea typeface="Figtree"/>
                <a:cs typeface="Figtree"/>
                <a:sym typeface="Figtree"/>
                <a:hlinkClick r:id="rId4">
                  <a:extLst>
                    <a:ext uri="{A12FA001-AC4F-418D-AE19-62706E023703}">
                      <ahyp:hlinkClr xmlns:ahyp="http://schemas.microsoft.com/office/drawing/2018/hyperlinkcolor" val="tx"/>
                    </a:ext>
                  </a:extLst>
                </a:hlinkClick>
              </a:rPr>
              <a:t>Flaticon</a:t>
            </a:r>
            <a:r>
              <a:rPr lang="en" sz="1000">
                <a:solidFill>
                  <a:schemeClr val="dk1"/>
                </a:solidFill>
                <a:latin typeface="Figtree"/>
                <a:ea typeface="Figtree"/>
                <a:cs typeface="Figtree"/>
                <a:sym typeface="Figtree"/>
              </a:rPr>
              <a:t>, and infographics &amp; images by </a:t>
            </a:r>
            <a:r>
              <a:rPr lang="en" sz="1000" b="1" u="sng">
                <a:solidFill>
                  <a:schemeClr val="dk1"/>
                </a:solidFill>
                <a:latin typeface="Figtree"/>
                <a:ea typeface="Figtree"/>
                <a:cs typeface="Figtree"/>
                <a:sym typeface="Figtree"/>
                <a:hlinkClick r:id="rId5">
                  <a:extLst>
                    <a:ext uri="{A12FA001-AC4F-418D-AE19-62706E023703}">
                      <ahyp:hlinkClr xmlns:ahyp="http://schemas.microsoft.com/office/drawing/2018/hyperlinkcolor" val="tx"/>
                    </a:ext>
                  </a:extLst>
                </a:hlinkClick>
              </a:rPr>
              <a:t>Freepik</a:t>
            </a:r>
            <a:r>
              <a:rPr lang="en" sz="1000" u="sng">
                <a:solidFill>
                  <a:schemeClr val="dk1"/>
                </a:solidFill>
                <a:latin typeface="Figtree"/>
                <a:ea typeface="Figtree"/>
                <a:cs typeface="Figtree"/>
                <a:sym typeface="Figtree"/>
              </a:rPr>
              <a:t> </a:t>
            </a:r>
            <a:endParaRPr sz="1000" b="1" u="sng">
              <a:solidFill>
                <a:schemeClr val="dk1"/>
              </a:solidFill>
              <a:latin typeface="Figtree"/>
              <a:ea typeface="Figtree"/>
              <a:cs typeface="Figtree"/>
              <a:sym typeface="Figtree"/>
            </a:endParaRPr>
          </a:p>
        </p:txBody>
      </p:sp>
      <p:sp>
        <p:nvSpPr>
          <p:cNvPr id="224" name="Google Shape;224;p29"/>
          <p:cNvSpPr>
            <a:spLocks noGrp="1"/>
          </p:cNvSpPr>
          <p:nvPr>
            <p:ph type="pic" idx="2"/>
          </p:nvPr>
        </p:nvSpPr>
        <p:spPr>
          <a:xfrm>
            <a:off x="5337775" y="1025301"/>
            <a:ext cx="3093000" cy="3093000"/>
          </a:xfrm>
          <a:prstGeom prst="ellipse">
            <a:avLst/>
          </a:prstGeom>
          <a:noFill/>
          <a:ln w="19050" cap="flat" cmpd="sng">
            <a:solidFill>
              <a:schemeClr val="dk1"/>
            </a:solidFill>
            <a:prstDash val="solid"/>
            <a:round/>
            <a:headEnd type="none" w="sm" len="sm"/>
            <a:tailEnd type="none" w="sm" len="sm"/>
          </a:ln>
          <a:effectLst>
            <a:outerShdw blurRad="728663" algn="bl" rotWithShape="0">
              <a:schemeClr val="dk1">
                <a:alpha val="46000"/>
              </a:schemeClr>
            </a:outerShdw>
          </a:effectLst>
        </p:spPr>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225"/>
        <p:cNvGrpSpPr/>
        <p:nvPr/>
      </p:nvGrpSpPr>
      <p:grpSpPr>
        <a:xfrm>
          <a:off x="0" y="0"/>
          <a:ext cx="0" cy="0"/>
          <a:chOff x="0" y="0"/>
          <a:chExt cx="0" cy="0"/>
        </a:xfrm>
      </p:grpSpPr>
      <p:grpSp>
        <p:nvGrpSpPr>
          <p:cNvPr id="227" name="Google Shape;227;p30"/>
          <p:cNvGrpSpPr/>
          <p:nvPr/>
        </p:nvGrpSpPr>
        <p:grpSpPr>
          <a:xfrm>
            <a:off x="1" y="-18000"/>
            <a:ext cx="9143999" cy="5161499"/>
            <a:chOff x="1" y="-18000"/>
            <a:chExt cx="9143999" cy="5161499"/>
          </a:xfrm>
        </p:grpSpPr>
        <p:pic>
          <p:nvPicPr>
            <p:cNvPr id="228" name="Google Shape;228;p30"/>
            <p:cNvPicPr preferRelativeResize="0"/>
            <p:nvPr/>
          </p:nvPicPr>
          <p:blipFill rotWithShape="1">
            <a:blip r:embed="rId2">
              <a:alphaModFix/>
            </a:blip>
            <a:srcRect l="59142" t="53165" r="7739" b="5827"/>
            <a:stretch/>
          </p:blipFill>
          <p:spPr>
            <a:xfrm rot="5400000">
              <a:off x="6560989" y="-91163"/>
              <a:ext cx="2509849" cy="2656174"/>
            </a:xfrm>
            <a:prstGeom prst="rect">
              <a:avLst/>
            </a:prstGeom>
            <a:noFill/>
            <a:ln>
              <a:noFill/>
            </a:ln>
          </p:spPr>
        </p:pic>
        <p:pic>
          <p:nvPicPr>
            <p:cNvPr id="229" name="Google Shape;229;p30"/>
            <p:cNvPicPr preferRelativeResize="0"/>
            <p:nvPr/>
          </p:nvPicPr>
          <p:blipFill rotWithShape="1">
            <a:blip r:embed="rId2">
              <a:alphaModFix/>
            </a:blip>
            <a:srcRect l="10435" t="2083" r="56446" b="56909"/>
            <a:stretch/>
          </p:blipFill>
          <p:spPr>
            <a:xfrm rot="5400000">
              <a:off x="73164" y="2560487"/>
              <a:ext cx="2509849" cy="2656174"/>
            </a:xfrm>
            <a:prstGeom prst="rect">
              <a:avLst/>
            </a:prstGeom>
            <a:noFill/>
            <a:ln>
              <a:noFill/>
            </a:ln>
          </p:spPr>
        </p:pic>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4"/>
        <p:cNvGrpSpPr/>
        <p:nvPr/>
      </p:nvGrpSpPr>
      <p:grpSpPr>
        <a:xfrm>
          <a:off x="0" y="0"/>
          <a:ext cx="0" cy="0"/>
          <a:chOff x="0" y="0"/>
          <a:chExt cx="0" cy="0"/>
        </a:xfrm>
      </p:grpSpPr>
      <p:pic>
        <p:nvPicPr>
          <p:cNvPr id="26" name="Google Shape;26;p4"/>
          <p:cNvPicPr preferRelativeResize="0"/>
          <p:nvPr/>
        </p:nvPicPr>
        <p:blipFill rotWithShape="1">
          <a:blip r:embed="rId2">
            <a:alphaModFix/>
          </a:blip>
          <a:srcRect l="59142" t="53165" r="7739" b="5827"/>
          <a:stretch/>
        </p:blipFill>
        <p:spPr>
          <a:xfrm rot="5400000">
            <a:off x="6560989" y="-91163"/>
            <a:ext cx="2509849" cy="2656174"/>
          </a:xfrm>
          <a:prstGeom prst="rect">
            <a:avLst/>
          </a:prstGeom>
          <a:noFill/>
          <a:ln>
            <a:noFill/>
          </a:ln>
        </p:spPr>
      </p:pic>
      <p:sp>
        <p:nvSpPr>
          <p:cNvPr id="27" name="Google Shape;27;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8" name="Google Shape;28;p4"/>
          <p:cNvSpPr txBox="1">
            <a:spLocks noGrp="1"/>
          </p:cNvSpPr>
          <p:nvPr>
            <p:ph type="body" idx="1"/>
          </p:nvPr>
        </p:nvSpPr>
        <p:spPr>
          <a:xfrm>
            <a:off x="720000" y="1215751"/>
            <a:ext cx="7704000" cy="3306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Font typeface="Nunito Light"/>
              <a:buChar char="●"/>
              <a:defRPr/>
            </a:lvl1pPr>
            <a:lvl2pPr marL="914400" lvl="1" indent="-304800" rtl="0">
              <a:lnSpc>
                <a:spcPct val="100000"/>
              </a:lnSpc>
              <a:spcBef>
                <a:spcPts val="0"/>
              </a:spcBef>
              <a:spcAft>
                <a:spcPts val="0"/>
              </a:spcAft>
              <a:buSzPts val="1200"/>
              <a:buFont typeface="Nunito Light"/>
              <a:buChar char="○"/>
              <a:defRPr/>
            </a:lvl2pPr>
            <a:lvl3pPr marL="1371600" lvl="2" indent="-304800" rtl="0">
              <a:lnSpc>
                <a:spcPct val="100000"/>
              </a:lnSpc>
              <a:spcBef>
                <a:spcPts val="0"/>
              </a:spcBef>
              <a:spcAft>
                <a:spcPts val="0"/>
              </a:spcAft>
              <a:buSzPts val="1200"/>
              <a:buFont typeface="Nunito Light"/>
              <a:buChar char="■"/>
              <a:defRPr/>
            </a:lvl3pPr>
            <a:lvl4pPr marL="1828800" lvl="3" indent="-304800" rtl="0">
              <a:lnSpc>
                <a:spcPct val="100000"/>
              </a:lnSpc>
              <a:spcBef>
                <a:spcPts val="0"/>
              </a:spcBef>
              <a:spcAft>
                <a:spcPts val="0"/>
              </a:spcAft>
              <a:buSzPts val="1200"/>
              <a:buFont typeface="Nunito Light"/>
              <a:buChar char="●"/>
              <a:defRPr/>
            </a:lvl4pPr>
            <a:lvl5pPr marL="2286000" lvl="4" indent="-304800" rtl="0">
              <a:lnSpc>
                <a:spcPct val="100000"/>
              </a:lnSpc>
              <a:spcBef>
                <a:spcPts val="0"/>
              </a:spcBef>
              <a:spcAft>
                <a:spcPts val="0"/>
              </a:spcAft>
              <a:buSzPts val="1200"/>
              <a:buFont typeface="Nunito Light"/>
              <a:buChar char="○"/>
              <a:defRPr/>
            </a:lvl5pPr>
            <a:lvl6pPr marL="2743200" lvl="5" indent="-304800" rtl="0">
              <a:lnSpc>
                <a:spcPct val="100000"/>
              </a:lnSpc>
              <a:spcBef>
                <a:spcPts val="0"/>
              </a:spcBef>
              <a:spcAft>
                <a:spcPts val="0"/>
              </a:spcAft>
              <a:buSzPts val="1200"/>
              <a:buFont typeface="Nunito Light"/>
              <a:buChar char="■"/>
              <a:defRPr/>
            </a:lvl6pPr>
            <a:lvl7pPr marL="3200400" lvl="6" indent="-304800" rtl="0">
              <a:lnSpc>
                <a:spcPct val="100000"/>
              </a:lnSpc>
              <a:spcBef>
                <a:spcPts val="0"/>
              </a:spcBef>
              <a:spcAft>
                <a:spcPts val="0"/>
              </a:spcAft>
              <a:buSzPts val="1200"/>
              <a:buFont typeface="Nunito Light"/>
              <a:buChar char="●"/>
              <a:defRPr/>
            </a:lvl7pPr>
            <a:lvl8pPr marL="3657600" lvl="7" indent="-304800" rtl="0">
              <a:lnSpc>
                <a:spcPct val="100000"/>
              </a:lnSpc>
              <a:spcBef>
                <a:spcPts val="0"/>
              </a:spcBef>
              <a:spcAft>
                <a:spcPts val="0"/>
              </a:spcAft>
              <a:buSzPts val="1200"/>
              <a:buFont typeface="Nunito Light"/>
              <a:buChar char="○"/>
              <a:defRPr/>
            </a:lvl8pPr>
            <a:lvl9pPr marL="4114800" lvl="8" indent="-304800" rtl="0">
              <a:lnSpc>
                <a:spcPct val="100000"/>
              </a:lnSpc>
              <a:spcBef>
                <a:spcPts val="0"/>
              </a:spcBef>
              <a:spcAft>
                <a:spcPts val="0"/>
              </a:spcAft>
              <a:buSzPts val="1200"/>
              <a:buFont typeface="Nunito Light"/>
              <a:buChar char="■"/>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230"/>
        <p:cNvGrpSpPr/>
        <p:nvPr/>
      </p:nvGrpSpPr>
      <p:grpSpPr>
        <a:xfrm>
          <a:off x="0" y="0"/>
          <a:ext cx="0" cy="0"/>
          <a:chOff x="0" y="0"/>
          <a:chExt cx="0" cy="0"/>
        </a:xfrm>
      </p:grpSpPr>
      <p:grpSp>
        <p:nvGrpSpPr>
          <p:cNvPr id="232" name="Google Shape;232;p31"/>
          <p:cNvGrpSpPr/>
          <p:nvPr/>
        </p:nvGrpSpPr>
        <p:grpSpPr>
          <a:xfrm>
            <a:off x="0" y="0"/>
            <a:ext cx="9144000" cy="5143501"/>
            <a:chOff x="0" y="0"/>
            <a:chExt cx="9144000" cy="5143501"/>
          </a:xfrm>
        </p:grpSpPr>
        <p:pic>
          <p:nvPicPr>
            <p:cNvPr id="233" name="Google Shape;233;p31"/>
            <p:cNvPicPr preferRelativeResize="0"/>
            <p:nvPr/>
          </p:nvPicPr>
          <p:blipFill rotWithShape="1">
            <a:blip r:embed="rId2">
              <a:alphaModFix/>
            </a:blip>
            <a:srcRect l="10338" t="7821" r="56810" b="61006"/>
            <a:stretch/>
          </p:blipFill>
          <p:spPr>
            <a:xfrm>
              <a:off x="6654399" y="3124375"/>
              <a:ext cx="2489601" cy="2019126"/>
            </a:xfrm>
            <a:prstGeom prst="rect">
              <a:avLst/>
            </a:prstGeom>
            <a:noFill/>
            <a:ln>
              <a:noFill/>
            </a:ln>
          </p:spPr>
        </p:pic>
        <p:pic>
          <p:nvPicPr>
            <p:cNvPr id="234" name="Google Shape;234;p31"/>
            <p:cNvPicPr preferRelativeResize="0"/>
            <p:nvPr/>
          </p:nvPicPr>
          <p:blipFill rotWithShape="1">
            <a:blip r:embed="rId2">
              <a:alphaModFix/>
            </a:blip>
            <a:srcRect l="53258" t="56993" r="13889" b="3492"/>
            <a:stretch/>
          </p:blipFill>
          <p:spPr>
            <a:xfrm>
              <a:off x="0" y="0"/>
              <a:ext cx="2489601" cy="2559376"/>
            </a:xfrm>
            <a:prstGeom prst="rect">
              <a:avLst/>
            </a:prstGeom>
            <a:noFill/>
            <a:ln>
              <a:noFill/>
            </a:ln>
          </p:spPr>
        </p:pic>
      </p:gr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238"/>
        <p:cNvGrpSpPr/>
        <p:nvPr/>
      </p:nvGrpSpPr>
      <p:grpSpPr>
        <a:xfrm>
          <a:off x="0" y="0"/>
          <a:ext cx="0" cy="0"/>
          <a:chOff x="0" y="0"/>
          <a:chExt cx="0" cy="0"/>
        </a:xfrm>
      </p:grpSpPr>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only">
  <p:cSld name="CUSTOM">
    <p:spTree>
      <p:nvGrpSpPr>
        <p:cNvPr id="1" name="Shape 239"/>
        <p:cNvGrpSpPr/>
        <p:nvPr/>
      </p:nvGrpSpPr>
      <p:grpSpPr>
        <a:xfrm>
          <a:off x="0" y="0"/>
          <a:ext cx="0" cy="0"/>
          <a:chOff x="0" y="0"/>
          <a:chExt cx="0" cy="0"/>
        </a:xfrm>
      </p:grpSpPr>
      <p:sp>
        <p:nvSpPr>
          <p:cNvPr id="240" name="Google Shape;240;p34"/>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Arial"/>
              <a:buNone/>
              <a:defRPr>
                <a:solidFill>
                  <a:schemeClr val="lt1"/>
                </a:solidFill>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9"/>
        <p:cNvGrpSpPr/>
        <p:nvPr/>
      </p:nvGrpSpPr>
      <p:grpSpPr>
        <a:xfrm>
          <a:off x="0" y="0"/>
          <a:ext cx="0" cy="0"/>
          <a:chOff x="0" y="0"/>
          <a:chExt cx="0" cy="0"/>
        </a:xfrm>
      </p:grpSpPr>
      <p:grpSp>
        <p:nvGrpSpPr>
          <p:cNvPr id="31" name="Google Shape;31;p5"/>
          <p:cNvGrpSpPr/>
          <p:nvPr userDrawn="1"/>
        </p:nvGrpSpPr>
        <p:grpSpPr>
          <a:xfrm>
            <a:off x="-1" y="-2"/>
            <a:ext cx="9144001" cy="5143500"/>
            <a:chOff x="-1" y="-2"/>
            <a:chExt cx="9144001" cy="5143500"/>
          </a:xfrm>
        </p:grpSpPr>
        <p:pic>
          <p:nvPicPr>
            <p:cNvPr id="32" name="Google Shape;32;p5"/>
            <p:cNvPicPr preferRelativeResize="0"/>
            <p:nvPr/>
          </p:nvPicPr>
          <p:blipFill rotWithShape="1">
            <a:blip r:embed="rId2">
              <a:alphaModFix/>
            </a:blip>
            <a:srcRect l="3061" t="8885" r="64086" b="11704"/>
            <a:stretch/>
          </p:blipFill>
          <p:spPr>
            <a:xfrm flipH="1">
              <a:off x="-1" y="-2"/>
              <a:ext cx="2489601" cy="5143500"/>
            </a:xfrm>
            <a:prstGeom prst="rect">
              <a:avLst/>
            </a:prstGeom>
            <a:noFill/>
            <a:ln>
              <a:noFill/>
            </a:ln>
          </p:spPr>
        </p:pic>
        <p:pic>
          <p:nvPicPr>
            <p:cNvPr id="33" name="Google Shape;33;p5"/>
            <p:cNvPicPr preferRelativeResize="0"/>
            <p:nvPr/>
          </p:nvPicPr>
          <p:blipFill rotWithShape="1">
            <a:blip r:embed="rId2">
              <a:alphaModFix/>
            </a:blip>
            <a:srcRect l="57660" t="8369" r="9487" b="12221"/>
            <a:stretch/>
          </p:blipFill>
          <p:spPr>
            <a:xfrm flipH="1">
              <a:off x="6654399" y="-2"/>
              <a:ext cx="2489601" cy="5143500"/>
            </a:xfrm>
            <a:prstGeom prst="rect">
              <a:avLst/>
            </a:prstGeom>
            <a:noFill/>
            <a:ln>
              <a:noFill/>
            </a:ln>
          </p:spPr>
        </p:pic>
      </p:grpSp>
      <p:sp>
        <p:nvSpPr>
          <p:cNvPr id="34" name="Google Shape;34;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5" name="Google Shape;35;p5"/>
          <p:cNvSpPr txBox="1">
            <a:spLocks noGrp="1"/>
          </p:cNvSpPr>
          <p:nvPr>
            <p:ph type="subTitle" idx="1"/>
          </p:nvPr>
        </p:nvSpPr>
        <p:spPr>
          <a:xfrm>
            <a:off x="5055284" y="3695224"/>
            <a:ext cx="25056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36" name="Google Shape;36;p5"/>
          <p:cNvSpPr txBox="1">
            <a:spLocks noGrp="1"/>
          </p:cNvSpPr>
          <p:nvPr>
            <p:ph type="subTitle" idx="2"/>
          </p:nvPr>
        </p:nvSpPr>
        <p:spPr>
          <a:xfrm>
            <a:off x="1583300" y="3695224"/>
            <a:ext cx="25056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37" name="Google Shape;37;p5"/>
          <p:cNvSpPr txBox="1">
            <a:spLocks noGrp="1"/>
          </p:cNvSpPr>
          <p:nvPr>
            <p:ph type="subTitle" idx="3"/>
          </p:nvPr>
        </p:nvSpPr>
        <p:spPr>
          <a:xfrm>
            <a:off x="5055275" y="3122525"/>
            <a:ext cx="25056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200"/>
              <a:buFont typeface="Figtree"/>
              <a:buNone/>
              <a:defRPr sz="2200" b="1">
                <a:solidFill>
                  <a:schemeClr val="dk1"/>
                </a:solidFill>
                <a:latin typeface="Figtree"/>
                <a:ea typeface="Figtree"/>
                <a:cs typeface="Figtree"/>
                <a:sym typeface="Figtree"/>
              </a:defRPr>
            </a:lvl1pPr>
            <a:lvl2pPr lvl="1" algn="ctr" rtl="0">
              <a:lnSpc>
                <a:spcPct val="100000"/>
              </a:lnSpc>
              <a:spcBef>
                <a:spcPts val="0"/>
              </a:spcBef>
              <a:spcAft>
                <a:spcPts val="0"/>
              </a:spcAft>
              <a:buSzPts val="2200"/>
              <a:buFont typeface="Figtree"/>
              <a:buNone/>
              <a:defRPr sz="2200">
                <a:latin typeface="Figtree"/>
                <a:ea typeface="Figtree"/>
                <a:cs typeface="Figtree"/>
                <a:sym typeface="Figtree"/>
              </a:defRPr>
            </a:lvl2pPr>
            <a:lvl3pPr lvl="2" algn="ctr" rtl="0">
              <a:lnSpc>
                <a:spcPct val="100000"/>
              </a:lnSpc>
              <a:spcBef>
                <a:spcPts val="0"/>
              </a:spcBef>
              <a:spcAft>
                <a:spcPts val="0"/>
              </a:spcAft>
              <a:buSzPts val="2200"/>
              <a:buFont typeface="Figtree"/>
              <a:buNone/>
              <a:defRPr sz="2200">
                <a:latin typeface="Figtree"/>
                <a:ea typeface="Figtree"/>
                <a:cs typeface="Figtree"/>
                <a:sym typeface="Figtree"/>
              </a:defRPr>
            </a:lvl3pPr>
            <a:lvl4pPr lvl="3" algn="ctr" rtl="0">
              <a:lnSpc>
                <a:spcPct val="100000"/>
              </a:lnSpc>
              <a:spcBef>
                <a:spcPts val="0"/>
              </a:spcBef>
              <a:spcAft>
                <a:spcPts val="0"/>
              </a:spcAft>
              <a:buSzPts val="2200"/>
              <a:buFont typeface="Figtree"/>
              <a:buNone/>
              <a:defRPr sz="2200">
                <a:latin typeface="Figtree"/>
                <a:ea typeface="Figtree"/>
                <a:cs typeface="Figtree"/>
                <a:sym typeface="Figtree"/>
              </a:defRPr>
            </a:lvl4pPr>
            <a:lvl5pPr lvl="4" algn="ctr" rtl="0">
              <a:lnSpc>
                <a:spcPct val="100000"/>
              </a:lnSpc>
              <a:spcBef>
                <a:spcPts val="0"/>
              </a:spcBef>
              <a:spcAft>
                <a:spcPts val="0"/>
              </a:spcAft>
              <a:buSzPts val="2200"/>
              <a:buFont typeface="Figtree"/>
              <a:buNone/>
              <a:defRPr sz="2200">
                <a:latin typeface="Figtree"/>
                <a:ea typeface="Figtree"/>
                <a:cs typeface="Figtree"/>
                <a:sym typeface="Figtree"/>
              </a:defRPr>
            </a:lvl5pPr>
            <a:lvl6pPr lvl="5" algn="ctr" rtl="0">
              <a:lnSpc>
                <a:spcPct val="100000"/>
              </a:lnSpc>
              <a:spcBef>
                <a:spcPts val="0"/>
              </a:spcBef>
              <a:spcAft>
                <a:spcPts val="0"/>
              </a:spcAft>
              <a:buSzPts val="2200"/>
              <a:buFont typeface="Figtree"/>
              <a:buNone/>
              <a:defRPr sz="2200">
                <a:latin typeface="Figtree"/>
                <a:ea typeface="Figtree"/>
                <a:cs typeface="Figtree"/>
                <a:sym typeface="Figtree"/>
              </a:defRPr>
            </a:lvl6pPr>
            <a:lvl7pPr lvl="6" algn="ctr" rtl="0">
              <a:lnSpc>
                <a:spcPct val="100000"/>
              </a:lnSpc>
              <a:spcBef>
                <a:spcPts val="0"/>
              </a:spcBef>
              <a:spcAft>
                <a:spcPts val="0"/>
              </a:spcAft>
              <a:buSzPts val="2200"/>
              <a:buFont typeface="Figtree"/>
              <a:buNone/>
              <a:defRPr sz="2200">
                <a:latin typeface="Figtree"/>
                <a:ea typeface="Figtree"/>
                <a:cs typeface="Figtree"/>
                <a:sym typeface="Figtree"/>
              </a:defRPr>
            </a:lvl7pPr>
            <a:lvl8pPr lvl="7" algn="ctr" rtl="0">
              <a:lnSpc>
                <a:spcPct val="100000"/>
              </a:lnSpc>
              <a:spcBef>
                <a:spcPts val="0"/>
              </a:spcBef>
              <a:spcAft>
                <a:spcPts val="0"/>
              </a:spcAft>
              <a:buSzPts val="2200"/>
              <a:buFont typeface="Figtree"/>
              <a:buNone/>
              <a:defRPr sz="2200">
                <a:latin typeface="Figtree"/>
                <a:ea typeface="Figtree"/>
                <a:cs typeface="Figtree"/>
                <a:sym typeface="Figtree"/>
              </a:defRPr>
            </a:lvl8pPr>
            <a:lvl9pPr lvl="8" algn="ctr" rtl="0">
              <a:lnSpc>
                <a:spcPct val="100000"/>
              </a:lnSpc>
              <a:spcBef>
                <a:spcPts val="0"/>
              </a:spcBef>
              <a:spcAft>
                <a:spcPts val="0"/>
              </a:spcAft>
              <a:buSzPts val="2200"/>
              <a:buFont typeface="Figtree"/>
              <a:buNone/>
              <a:defRPr sz="2200">
                <a:latin typeface="Figtree"/>
                <a:ea typeface="Figtree"/>
                <a:cs typeface="Figtree"/>
                <a:sym typeface="Figtree"/>
              </a:defRPr>
            </a:lvl9pPr>
          </a:lstStyle>
          <a:p>
            <a:endParaRPr/>
          </a:p>
        </p:txBody>
      </p:sp>
      <p:sp>
        <p:nvSpPr>
          <p:cNvPr id="38" name="Google Shape;38;p5"/>
          <p:cNvSpPr txBox="1">
            <a:spLocks noGrp="1"/>
          </p:cNvSpPr>
          <p:nvPr>
            <p:ph type="subTitle" idx="4"/>
          </p:nvPr>
        </p:nvSpPr>
        <p:spPr>
          <a:xfrm>
            <a:off x="1583075" y="3122525"/>
            <a:ext cx="25056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200"/>
              <a:buFont typeface="Figtree"/>
              <a:buNone/>
              <a:defRPr sz="2200" b="1">
                <a:solidFill>
                  <a:schemeClr val="dk1"/>
                </a:solidFill>
                <a:latin typeface="Figtree"/>
                <a:ea typeface="Figtree"/>
                <a:cs typeface="Figtree"/>
                <a:sym typeface="Figtree"/>
              </a:defRPr>
            </a:lvl1pPr>
            <a:lvl2pPr lvl="1" algn="ctr" rtl="0">
              <a:lnSpc>
                <a:spcPct val="100000"/>
              </a:lnSpc>
              <a:spcBef>
                <a:spcPts val="0"/>
              </a:spcBef>
              <a:spcAft>
                <a:spcPts val="0"/>
              </a:spcAft>
              <a:buSzPts val="2200"/>
              <a:buFont typeface="Figtree"/>
              <a:buNone/>
              <a:defRPr sz="2200">
                <a:latin typeface="Figtree"/>
                <a:ea typeface="Figtree"/>
                <a:cs typeface="Figtree"/>
                <a:sym typeface="Figtree"/>
              </a:defRPr>
            </a:lvl2pPr>
            <a:lvl3pPr lvl="2" algn="ctr" rtl="0">
              <a:lnSpc>
                <a:spcPct val="100000"/>
              </a:lnSpc>
              <a:spcBef>
                <a:spcPts val="0"/>
              </a:spcBef>
              <a:spcAft>
                <a:spcPts val="0"/>
              </a:spcAft>
              <a:buSzPts val="2200"/>
              <a:buFont typeface="Figtree"/>
              <a:buNone/>
              <a:defRPr sz="2200">
                <a:latin typeface="Figtree"/>
                <a:ea typeface="Figtree"/>
                <a:cs typeface="Figtree"/>
                <a:sym typeface="Figtree"/>
              </a:defRPr>
            </a:lvl3pPr>
            <a:lvl4pPr lvl="3" algn="ctr" rtl="0">
              <a:lnSpc>
                <a:spcPct val="100000"/>
              </a:lnSpc>
              <a:spcBef>
                <a:spcPts val="0"/>
              </a:spcBef>
              <a:spcAft>
                <a:spcPts val="0"/>
              </a:spcAft>
              <a:buSzPts val="2200"/>
              <a:buFont typeface="Figtree"/>
              <a:buNone/>
              <a:defRPr sz="2200">
                <a:latin typeface="Figtree"/>
                <a:ea typeface="Figtree"/>
                <a:cs typeface="Figtree"/>
                <a:sym typeface="Figtree"/>
              </a:defRPr>
            </a:lvl4pPr>
            <a:lvl5pPr lvl="4" algn="ctr" rtl="0">
              <a:lnSpc>
                <a:spcPct val="100000"/>
              </a:lnSpc>
              <a:spcBef>
                <a:spcPts val="0"/>
              </a:spcBef>
              <a:spcAft>
                <a:spcPts val="0"/>
              </a:spcAft>
              <a:buSzPts val="2200"/>
              <a:buFont typeface="Figtree"/>
              <a:buNone/>
              <a:defRPr sz="2200">
                <a:latin typeface="Figtree"/>
                <a:ea typeface="Figtree"/>
                <a:cs typeface="Figtree"/>
                <a:sym typeface="Figtree"/>
              </a:defRPr>
            </a:lvl5pPr>
            <a:lvl6pPr lvl="5" algn="ctr" rtl="0">
              <a:lnSpc>
                <a:spcPct val="100000"/>
              </a:lnSpc>
              <a:spcBef>
                <a:spcPts val="0"/>
              </a:spcBef>
              <a:spcAft>
                <a:spcPts val="0"/>
              </a:spcAft>
              <a:buSzPts val="2200"/>
              <a:buFont typeface="Figtree"/>
              <a:buNone/>
              <a:defRPr sz="2200">
                <a:latin typeface="Figtree"/>
                <a:ea typeface="Figtree"/>
                <a:cs typeface="Figtree"/>
                <a:sym typeface="Figtree"/>
              </a:defRPr>
            </a:lvl6pPr>
            <a:lvl7pPr lvl="6" algn="ctr" rtl="0">
              <a:lnSpc>
                <a:spcPct val="100000"/>
              </a:lnSpc>
              <a:spcBef>
                <a:spcPts val="0"/>
              </a:spcBef>
              <a:spcAft>
                <a:spcPts val="0"/>
              </a:spcAft>
              <a:buSzPts val="2200"/>
              <a:buFont typeface="Figtree"/>
              <a:buNone/>
              <a:defRPr sz="2200">
                <a:latin typeface="Figtree"/>
                <a:ea typeface="Figtree"/>
                <a:cs typeface="Figtree"/>
                <a:sym typeface="Figtree"/>
              </a:defRPr>
            </a:lvl7pPr>
            <a:lvl8pPr lvl="7" algn="ctr" rtl="0">
              <a:lnSpc>
                <a:spcPct val="100000"/>
              </a:lnSpc>
              <a:spcBef>
                <a:spcPts val="0"/>
              </a:spcBef>
              <a:spcAft>
                <a:spcPts val="0"/>
              </a:spcAft>
              <a:buSzPts val="2200"/>
              <a:buFont typeface="Figtree"/>
              <a:buNone/>
              <a:defRPr sz="2200">
                <a:latin typeface="Figtree"/>
                <a:ea typeface="Figtree"/>
                <a:cs typeface="Figtree"/>
                <a:sym typeface="Figtree"/>
              </a:defRPr>
            </a:lvl8pPr>
            <a:lvl9pPr lvl="8" algn="ctr" rtl="0">
              <a:lnSpc>
                <a:spcPct val="100000"/>
              </a:lnSpc>
              <a:spcBef>
                <a:spcPts val="0"/>
              </a:spcBef>
              <a:spcAft>
                <a:spcPts val="0"/>
              </a:spcAft>
              <a:buSzPts val="2200"/>
              <a:buFont typeface="Figtree"/>
              <a:buNone/>
              <a:defRPr sz="2200">
                <a:latin typeface="Figtree"/>
                <a:ea typeface="Figtree"/>
                <a:cs typeface="Figtree"/>
                <a:sym typeface="Figtre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9"/>
        <p:cNvGrpSpPr/>
        <p:nvPr/>
      </p:nvGrpSpPr>
      <p:grpSpPr>
        <a:xfrm>
          <a:off x="0" y="0"/>
          <a:ext cx="0" cy="0"/>
          <a:chOff x="0" y="0"/>
          <a:chExt cx="0" cy="0"/>
        </a:xfrm>
      </p:grpSpPr>
      <p:sp>
        <p:nvSpPr>
          <p:cNvPr id="41" name="Google Shape;41;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pic>
        <p:nvPicPr>
          <p:cNvPr id="42" name="Google Shape;42;p6"/>
          <p:cNvPicPr preferRelativeResize="0"/>
          <p:nvPr/>
        </p:nvPicPr>
        <p:blipFill rotWithShape="1">
          <a:blip r:embed="rId2">
            <a:alphaModFix/>
          </a:blip>
          <a:srcRect l="13603" t="60213" r="53544" b="11706"/>
          <a:stretch/>
        </p:blipFill>
        <p:spPr>
          <a:xfrm flipH="1">
            <a:off x="-1" y="0"/>
            <a:ext cx="2489601" cy="181880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3"/>
        <p:cNvGrpSpPr/>
        <p:nvPr/>
      </p:nvGrpSpPr>
      <p:grpSpPr>
        <a:xfrm>
          <a:off x="0" y="0"/>
          <a:ext cx="0" cy="0"/>
          <a:chOff x="0" y="0"/>
          <a:chExt cx="0" cy="0"/>
        </a:xfrm>
      </p:grpSpPr>
      <p:grpSp>
        <p:nvGrpSpPr>
          <p:cNvPr id="45" name="Google Shape;45;p7"/>
          <p:cNvGrpSpPr/>
          <p:nvPr/>
        </p:nvGrpSpPr>
        <p:grpSpPr>
          <a:xfrm>
            <a:off x="-1" y="-3925340"/>
            <a:ext cx="9252406" cy="9068841"/>
            <a:chOff x="-1" y="-3925340"/>
            <a:chExt cx="9252406" cy="9068841"/>
          </a:xfrm>
        </p:grpSpPr>
        <p:pic>
          <p:nvPicPr>
            <p:cNvPr id="46" name="Google Shape;46;p7"/>
            <p:cNvPicPr preferRelativeResize="0"/>
            <p:nvPr/>
          </p:nvPicPr>
          <p:blipFill rotWithShape="1">
            <a:blip r:embed="rId2">
              <a:alphaModFix/>
            </a:blip>
            <a:srcRect l="10338" t="7821" r="56810" b="61006"/>
            <a:stretch/>
          </p:blipFill>
          <p:spPr>
            <a:xfrm flipH="1">
              <a:off x="-1" y="3124375"/>
              <a:ext cx="2489601" cy="2019126"/>
            </a:xfrm>
            <a:prstGeom prst="rect">
              <a:avLst/>
            </a:prstGeom>
            <a:noFill/>
            <a:ln>
              <a:noFill/>
            </a:ln>
          </p:spPr>
        </p:pic>
        <p:pic>
          <p:nvPicPr>
            <p:cNvPr id="47" name="Google Shape;47;p7"/>
            <p:cNvPicPr preferRelativeResize="0"/>
            <p:nvPr/>
          </p:nvPicPr>
          <p:blipFill>
            <a:blip r:embed="rId2">
              <a:alphaModFix/>
            </a:blip>
            <a:stretch>
              <a:fillRect/>
            </a:stretch>
          </p:blipFill>
          <p:spPr>
            <a:xfrm>
              <a:off x="1673929" y="-3925340"/>
              <a:ext cx="7578476" cy="6477326"/>
            </a:xfrm>
            <a:prstGeom prst="rect">
              <a:avLst/>
            </a:prstGeom>
            <a:noFill/>
            <a:ln>
              <a:noFill/>
            </a:ln>
          </p:spPr>
        </p:pic>
      </p:grpSp>
      <p:sp>
        <p:nvSpPr>
          <p:cNvPr id="48" name="Google Shape;48;p7"/>
          <p:cNvSpPr txBox="1">
            <a:spLocks noGrp="1"/>
          </p:cNvSpPr>
          <p:nvPr>
            <p:ph type="title"/>
          </p:nvPr>
        </p:nvSpPr>
        <p:spPr>
          <a:xfrm>
            <a:off x="719856" y="1081513"/>
            <a:ext cx="3412800" cy="1071600"/>
          </a:xfrm>
          <a:prstGeom prst="rect">
            <a:avLst/>
          </a:prstGeom>
        </p:spPr>
        <p:txBody>
          <a:bodyPr spcFirstLastPara="1" wrap="square" lIns="91425" tIns="91425" rIns="91425" bIns="91425" anchor="b" anchorCtr="0">
            <a:noAutofit/>
          </a:bodyPr>
          <a:lstStyle>
            <a:lvl1pPr lvl="0" algn="l"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9" name="Google Shape;49;p7"/>
          <p:cNvSpPr txBox="1">
            <a:spLocks noGrp="1"/>
          </p:cNvSpPr>
          <p:nvPr>
            <p:ph type="subTitle" idx="1"/>
          </p:nvPr>
        </p:nvSpPr>
        <p:spPr>
          <a:xfrm>
            <a:off x="713225" y="2153088"/>
            <a:ext cx="3412800" cy="19089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2"/>
              </a:buClr>
              <a:buSzPts val="1600"/>
              <a:buFont typeface="Open Sans Light"/>
              <a:buChar char="●"/>
              <a:defRPr/>
            </a:lvl1pPr>
            <a:lvl2pPr lvl="1" algn="ctr" rtl="0">
              <a:lnSpc>
                <a:spcPct val="100000"/>
              </a:lnSpc>
              <a:spcBef>
                <a:spcPts val="0"/>
              </a:spcBef>
              <a:spcAft>
                <a:spcPts val="0"/>
              </a:spcAft>
              <a:buClr>
                <a:srgbClr val="E76A28"/>
              </a:buClr>
              <a:buSzPts val="1600"/>
              <a:buFont typeface="Nunito Light"/>
              <a:buChar char="○"/>
              <a:defRPr/>
            </a:lvl2pPr>
            <a:lvl3pPr lvl="2" algn="ctr" rtl="0">
              <a:lnSpc>
                <a:spcPct val="100000"/>
              </a:lnSpc>
              <a:spcBef>
                <a:spcPts val="0"/>
              </a:spcBef>
              <a:spcAft>
                <a:spcPts val="0"/>
              </a:spcAft>
              <a:buClr>
                <a:srgbClr val="E76A28"/>
              </a:buClr>
              <a:buSzPts val="1500"/>
              <a:buFont typeface="Nunito Light"/>
              <a:buChar char="■"/>
              <a:defRPr/>
            </a:lvl3pPr>
            <a:lvl4pPr lvl="3" algn="ctr" rtl="0">
              <a:lnSpc>
                <a:spcPct val="100000"/>
              </a:lnSpc>
              <a:spcBef>
                <a:spcPts val="0"/>
              </a:spcBef>
              <a:spcAft>
                <a:spcPts val="0"/>
              </a:spcAft>
              <a:buClr>
                <a:srgbClr val="E76A28"/>
              </a:buClr>
              <a:buSzPts val="1500"/>
              <a:buFont typeface="Nunito Light"/>
              <a:buChar char="●"/>
              <a:defRPr/>
            </a:lvl4pPr>
            <a:lvl5pPr lvl="4" algn="ctr" rtl="0">
              <a:lnSpc>
                <a:spcPct val="100000"/>
              </a:lnSpc>
              <a:spcBef>
                <a:spcPts val="0"/>
              </a:spcBef>
              <a:spcAft>
                <a:spcPts val="0"/>
              </a:spcAft>
              <a:buClr>
                <a:srgbClr val="E76A28"/>
              </a:buClr>
              <a:buSzPts val="1200"/>
              <a:buFont typeface="Nunito Light"/>
              <a:buChar char="○"/>
              <a:defRPr/>
            </a:lvl5pPr>
            <a:lvl6pPr lvl="5" algn="ctr" rtl="0">
              <a:lnSpc>
                <a:spcPct val="100000"/>
              </a:lnSpc>
              <a:spcBef>
                <a:spcPts val="0"/>
              </a:spcBef>
              <a:spcAft>
                <a:spcPts val="0"/>
              </a:spcAft>
              <a:buClr>
                <a:srgbClr val="999999"/>
              </a:buClr>
              <a:buSzPts val="1200"/>
              <a:buFont typeface="Nunito Light"/>
              <a:buChar char="■"/>
              <a:defRPr/>
            </a:lvl6pPr>
            <a:lvl7pPr lvl="6" algn="ctr" rtl="0">
              <a:lnSpc>
                <a:spcPct val="100000"/>
              </a:lnSpc>
              <a:spcBef>
                <a:spcPts val="0"/>
              </a:spcBef>
              <a:spcAft>
                <a:spcPts val="0"/>
              </a:spcAft>
              <a:buClr>
                <a:srgbClr val="999999"/>
              </a:buClr>
              <a:buSzPts val="1300"/>
              <a:buFont typeface="Nunito Light"/>
              <a:buChar char="●"/>
              <a:defRPr/>
            </a:lvl7pPr>
            <a:lvl8pPr lvl="7" algn="ctr" rtl="0">
              <a:lnSpc>
                <a:spcPct val="100000"/>
              </a:lnSpc>
              <a:spcBef>
                <a:spcPts val="0"/>
              </a:spcBef>
              <a:spcAft>
                <a:spcPts val="0"/>
              </a:spcAft>
              <a:buClr>
                <a:srgbClr val="999999"/>
              </a:buClr>
              <a:buSzPts val="1300"/>
              <a:buFont typeface="Nunito Light"/>
              <a:buChar char="○"/>
              <a:defRPr/>
            </a:lvl8pPr>
            <a:lvl9pPr lvl="8" algn="ctr" rtl="0">
              <a:lnSpc>
                <a:spcPct val="100000"/>
              </a:lnSpc>
              <a:spcBef>
                <a:spcPts val="0"/>
              </a:spcBef>
              <a:spcAft>
                <a:spcPts val="0"/>
              </a:spcAft>
              <a:buClr>
                <a:srgbClr val="999999"/>
              </a:buClr>
              <a:buSzPts val="1200"/>
              <a:buFont typeface="Nunito Light"/>
              <a:buChar char="■"/>
              <a:defRPr/>
            </a:lvl9pPr>
          </a:lstStyle>
          <a:p>
            <a:endParaRPr/>
          </a:p>
        </p:txBody>
      </p:sp>
      <p:sp>
        <p:nvSpPr>
          <p:cNvPr id="50" name="Google Shape;50;p7"/>
          <p:cNvSpPr>
            <a:spLocks noGrp="1"/>
          </p:cNvSpPr>
          <p:nvPr>
            <p:ph type="pic" idx="2"/>
          </p:nvPr>
        </p:nvSpPr>
        <p:spPr>
          <a:xfrm>
            <a:off x="5337775" y="1025301"/>
            <a:ext cx="3093000" cy="3093000"/>
          </a:xfrm>
          <a:prstGeom prst="ellipse">
            <a:avLst/>
          </a:prstGeom>
          <a:noFill/>
          <a:ln w="19050" cap="flat" cmpd="sng">
            <a:solidFill>
              <a:schemeClr val="dk1"/>
            </a:solidFill>
            <a:prstDash val="solid"/>
            <a:round/>
            <a:headEnd type="none" w="sm" len="sm"/>
            <a:tailEnd type="none" w="sm" len="sm"/>
          </a:ln>
          <a:effectLst>
            <a:outerShdw blurRad="728663" algn="bl" rotWithShape="0">
              <a:schemeClr val="dk1">
                <a:alpha val="46000"/>
              </a:schemeClr>
            </a:outerShdw>
          </a:effectLst>
        </p:spPr>
        <p:txBody>
          <a:bodyPr/>
          <a:lstStyle/>
          <a:p>
            <a:endParaRPr lang="en-AU"/>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51"/>
        <p:cNvGrpSpPr/>
        <p:nvPr/>
      </p:nvGrpSpPr>
      <p:grpSpPr>
        <a:xfrm>
          <a:off x="0" y="0"/>
          <a:ext cx="0" cy="0"/>
          <a:chOff x="0" y="0"/>
          <a:chExt cx="0" cy="0"/>
        </a:xfrm>
      </p:grpSpPr>
      <p:sp>
        <p:nvSpPr>
          <p:cNvPr id="53" name="Google Shape;53;p8"/>
          <p:cNvSpPr txBox="1">
            <a:spLocks noGrp="1"/>
          </p:cNvSpPr>
          <p:nvPr>
            <p:ph type="title"/>
          </p:nvPr>
        </p:nvSpPr>
        <p:spPr>
          <a:xfrm>
            <a:off x="1768550" y="1606800"/>
            <a:ext cx="5607000" cy="1929900"/>
          </a:xfrm>
          <a:prstGeom prst="rect">
            <a:avLst/>
          </a:prstGeom>
        </p:spPr>
        <p:txBody>
          <a:bodyPr spcFirstLastPara="1" wrap="square" lIns="91425" tIns="91425" rIns="91425" bIns="91425" anchor="b" anchorCtr="0">
            <a:noAutofit/>
          </a:bodyPr>
          <a:lstStyle>
            <a:lvl1pPr lvl="0" algn="ctr">
              <a:spcBef>
                <a:spcPts val="0"/>
              </a:spcBef>
              <a:spcAft>
                <a:spcPts val="0"/>
              </a:spcAft>
              <a:buSzPts val="48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grpSp>
        <p:nvGrpSpPr>
          <p:cNvPr id="54" name="Google Shape;54;p8"/>
          <p:cNvGrpSpPr/>
          <p:nvPr/>
        </p:nvGrpSpPr>
        <p:grpSpPr>
          <a:xfrm>
            <a:off x="-3231776" y="-3475165"/>
            <a:ext cx="15665643" cy="12448166"/>
            <a:chOff x="-3231776" y="-3475165"/>
            <a:chExt cx="15665643" cy="12448166"/>
          </a:xfrm>
        </p:grpSpPr>
        <p:pic>
          <p:nvPicPr>
            <p:cNvPr id="55" name="Google Shape;55;p8"/>
            <p:cNvPicPr preferRelativeResize="0"/>
            <p:nvPr/>
          </p:nvPicPr>
          <p:blipFill>
            <a:blip r:embed="rId2">
              <a:alphaModFix/>
            </a:blip>
            <a:stretch>
              <a:fillRect/>
            </a:stretch>
          </p:blipFill>
          <p:spPr>
            <a:xfrm>
              <a:off x="4855391" y="-3475165"/>
              <a:ext cx="7578476" cy="6477326"/>
            </a:xfrm>
            <a:prstGeom prst="rect">
              <a:avLst/>
            </a:prstGeom>
            <a:noFill/>
            <a:ln>
              <a:noFill/>
            </a:ln>
          </p:spPr>
        </p:pic>
        <p:pic>
          <p:nvPicPr>
            <p:cNvPr id="56" name="Google Shape;56;p8"/>
            <p:cNvPicPr preferRelativeResize="0"/>
            <p:nvPr/>
          </p:nvPicPr>
          <p:blipFill>
            <a:blip r:embed="rId2">
              <a:alphaModFix/>
            </a:blip>
            <a:stretch>
              <a:fillRect/>
            </a:stretch>
          </p:blipFill>
          <p:spPr>
            <a:xfrm>
              <a:off x="-3231776" y="2495675"/>
              <a:ext cx="7578476" cy="6477326"/>
            </a:xfrm>
            <a:prstGeom prst="rect">
              <a:avLst/>
            </a:prstGeom>
            <a:noFill/>
            <a:ln>
              <a:noFill/>
            </a:ln>
          </p:spPr>
        </p:pic>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7"/>
        <p:cNvGrpSpPr/>
        <p:nvPr/>
      </p:nvGrpSpPr>
      <p:grpSpPr>
        <a:xfrm>
          <a:off x="0" y="0"/>
          <a:ext cx="0" cy="0"/>
          <a:chOff x="0" y="0"/>
          <a:chExt cx="0" cy="0"/>
        </a:xfrm>
      </p:grpSpPr>
      <p:sp>
        <p:nvSpPr>
          <p:cNvPr id="59" name="Google Shape;59;p9"/>
          <p:cNvSpPr txBox="1">
            <a:spLocks noGrp="1"/>
          </p:cNvSpPr>
          <p:nvPr>
            <p:ph type="title"/>
          </p:nvPr>
        </p:nvSpPr>
        <p:spPr>
          <a:xfrm>
            <a:off x="2135550" y="1323040"/>
            <a:ext cx="4872900" cy="1187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sz="60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60" name="Google Shape;60;p9"/>
          <p:cNvSpPr txBox="1">
            <a:spLocks noGrp="1"/>
          </p:cNvSpPr>
          <p:nvPr>
            <p:ph type="subTitle" idx="1"/>
          </p:nvPr>
        </p:nvSpPr>
        <p:spPr>
          <a:xfrm>
            <a:off x="2135550" y="2894590"/>
            <a:ext cx="4872900" cy="67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6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grpSp>
        <p:nvGrpSpPr>
          <p:cNvPr id="61" name="Google Shape;61;p9"/>
          <p:cNvGrpSpPr/>
          <p:nvPr/>
        </p:nvGrpSpPr>
        <p:grpSpPr>
          <a:xfrm>
            <a:off x="-3321826" y="-3902865"/>
            <a:ext cx="15991631" cy="13366291"/>
            <a:chOff x="-3321826" y="-3902865"/>
            <a:chExt cx="15991631" cy="13366291"/>
          </a:xfrm>
        </p:grpSpPr>
        <p:pic>
          <p:nvPicPr>
            <p:cNvPr id="62" name="Google Shape;62;p9"/>
            <p:cNvPicPr preferRelativeResize="0"/>
            <p:nvPr/>
          </p:nvPicPr>
          <p:blipFill>
            <a:blip r:embed="rId2">
              <a:alphaModFix/>
            </a:blip>
            <a:stretch>
              <a:fillRect/>
            </a:stretch>
          </p:blipFill>
          <p:spPr>
            <a:xfrm>
              <a:off x="5091329" y="-3902865"/>
              <a:ext cx="7578476" cy="6477326"/>
            </a:xfrm>
            <a:prstGeom prst="rect">
              <a:avLst/>
            </a:prstGeom>
            <a:noFill/>
            <a:ln>
              <a:noFill/>
            </a:ln>
          </p:spPr>
        </p:pic>
        <p:pic>
          <p:nvPicPr>
            <p:cNvPr id="63" name="Google Shape;63;p9"/>
            <p:cNvPicPr preferRelativeResize="0"/>
            <p:nvPr/>
          </p:nvPicPr>
          <p:blipFill>
            <a:blip r:embed="rId2">
              <a:alphaModFix/>
            </a:blip>
            <a:stretch>
              <a:fillRect/>
            </a:stretch>
          </p:blipFill>
          <p:spPr>
            <a:xfrm>
              <a:off x="-3321826" y="2986100"/>
              <a:ext cx="7578476" cy="6477326"/>
            </a:xfrm>
            <a:prstGeom prst="rect">
              <a:avLst/>
            </a:prstGeom>
            <a:noFill/>
            <a:ln>
              <a:noFill/>
            </a:ln>
          </p:spPr>
        </p:pic>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4"/>
        <p:cNvGrpSpPr/>
        <p:nvPr/>
      </p:nvGrpSpPr>
      <p:grpSpPr>
        <a:xfrm>
          <a:off x="0" y="0"/>
          <a:ext cx="0" cy="0"/>
          <a:chOff x="0" y="0"/>
          <a:chExt cx="0" cy="0"/>
        </a:xfrm>
      </p:grpSpPr>
      <p:sp>
        <p:nvSpPr>
          <p:cNvPr id="65" name="Google Shape;65;p10"/>
          <p:cNvSpPr>
            <a:spLocks noGrp="1"/>
          </p:cNvSpPr>
          <p:nvPr>
            <p:ph type="pic" idx="2"/>
          </p:nvPr>
        </p:nvSpPr>
        <p:spPr>
          <a:xfrm>
            <a:off x="0" y="0"/>
            <a:ext cx="9144000" cy="5143500"/>
          </a:xfrm>
          <a:prstGeom prst="rect">
            <a:avLst/>
          </a:prstGeom>
          <a:noFill/>
          <a:ln>
            <a:noFill/>
          </a:ln>
        </p:spPr>
      </p:sp>
      <p:sp>
        <p:nvSpPr>
          <p:cNvPr id="66" name="Google Shape;66;p10"/>
          <p:cNvSpPr txBox="1">
            <a:spLocks noGrp="1"/>
          </p:cNvSpPr>
          <p:nvPr>
            <p:ph type="title"/>
          </p:nvPr>
        </p:nvSpPr>
        <p:spPr>
          <a:xfrm>
            <a:off x="720000" y="3904400"/>
            <a:ext cx="7704000" cy="699600"/>
          </a:xfrm>
          <a:prstGeom prst="rect">
            <a:avLst/>
          </a:prstGeom>
          <a:solidFill>
            <a:schemeClr val="lt1"/>
          </a:solidFill>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32.xml"/><Relationship Id="rId1"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1"/>
              </a:buClr>
              <a:buSzPts val="3000"/>
              <a:buFont typeface="Figtree"/>
              <a:buNone/>
              <a:defRPr sz="3000" b="1">
                <a:solidFill>
                  <a:schemeClr val="dk1"/>
                </a:solidFill>
                <a:latin typeface="Figtree"/>
                <a:ea typeface="Figtree"/>
                <a:cs typeface="Figtree"/>
                <a:sym typeface="Figtree"/>
              </a:defRPr>
            </a:lvl1pPr>
            <a:lvl2pPr lvl="1" algn="ctr" rtl="0">
              <a:spcBef>
                <a:spcPts val="0"/>
              </a:spcBef>
              <a:spcAft>
                <a:spcPts val="0"/>
              </a:spcAft>
              <a:buClr>
                <a:schemeClr val="dk1"/>
              </a:buClr>
              <a:buSzPts val="3500"/>
              <a:buFont typeface="Figtree"/>
              <a:buNone/>
              <a:defRPr sz="3500" b="1">
                <a:solidFill>
                  <a:schemeClr val="dk1"/>
                </a:solidFill>
                <a:latin typeface="Figtree"/>
                <a:ea typeface="Figtree"/>
                <a:cs typeface="Figtree"/>
                <a:sym typeface="Figtree"/>
              </a:defRPr>
            </a:lvl2pPr>
            <a:lvl3pPr lvl="2" algn="ctr" rtl="0">
              <a:spcBef>
                <a:spcPts val="0"/>
              </a:spcBef>
              <a:spcAft>
                <a:spcPts val="0"/>
              </a:spcAft>
              <a:buClr>
                <a:schemeClr val="dk1"/>
              </a:buClr>
              <a:buSzPts val="3500"/>
              <a:buFont typeface="Figtree"/>
              <a:buNone/>
              <a:defRPr sz="3500" b="1">
                <a:solidFill>
                  <a:schemeClr val="dk1"/>
                </a:solidFill>
                <a:latin typeface="Figtree"/>
                <a:ea typeface="Figtree"/>
                <a:cs typeface="Figtree"/>
                <a:sym typeface="Figtree"/>
              </a:defRPr>
            </a:lvl3pPr>
            <a:lvl4pPr lvl="3" algn="ctr" rtl="0">
              <a:spcBef>
                <a:spcPts val="0"/>
              </a:spcBef>
              <a:spcAft>
                <a:spcPts val="0"/>
              </a:spcAft>
              <a:buClr>
                <a:schemeClr val="dk1"/>
              </a:buClr>
              <a:buSzPts val="3500"/>
              <a:buFont typeface="Figtree"/>
              <a:buNone/>
              <a:defRPr sz="3500" b="1">
                <a:solidFill>
                  <a:schemeClr val="dk1"/>
                </a:solidFill>
                <a:latin typeface="Figtree"/>
                <a:ea typeface="Figtree"/>
                <a:cs typeface="Figtree"/>
                <a:sym typeface="Figtree"/>
              </a:defRPr>
            </a:lvl4pPr>
            <a:lvl5pPr lvl="4" algn="ctr" rtl="0">
              <a:spcBef>
                <a:spcPts val="0"/>
              </a:spcBef>
              <a:spcAft>
                <a:spcPts val="0"/>
              </a:spcAft>
              <a:buClr>
                <a:schemeClr val="dk1"/>
              </a:buClr>
              <a:buSzPts val="3500"/>
              <a:buFont typeface="Figtree"/>
              <a:buNone/>
              <a:defRPr sz="3500" b="1">
                <a:solidFill>
                  <a:schemeClr val="dk1"/>
                </a:solidFill>
                <a:latin typeface="Figtree"/>
                <a:ea typeface="Figtree"/>
                <a:cs typeface="Figtree"/>
                <a:sym typeface="Figtree"/>
              </a:defRPr>
            </a:lvl5pPr>
            <a:lvl6pPr lvl="5" algn="ctr" rtl="0">
              <a:spcBef>
                <a:spcPts val="0"/>
              </a:spcBef>
              <a:spcAft>
                <a:spcPts val="0"/>
              </a:spcAft>
              <a:buClr>
                <a:schemeClr val="dk1"/>
              </a:buClr>
              <a:buSzPts val="3500"/>
              <a:buFont typeface="Figtree"/>
              <a:buNone/>
              <a:defRPr sz="3500" b="1">
                <a:solidFill>
                  <a:schemeClr val="dk1"/>
                </a:solidFill>
                <a:latin typeface="Figtree"/>
                <a:ea typeface="Figtree"/>
                <a:cs typeface="Figtree"/>
                <a:sym typeface="Figtree"/>
              </a:defRPr>
            </a:lvl6pPr>
            <a:lvl7pPr lvl="6" algn="ctr" rtl="0">
              <a:spcBef>
                <a:spcPts val="0"/>
              </a:spcBef>
              <a:spcAft>
                <a:spcPts val="0"/>
              </a:spcAft>
              <a:buClr>
                <a:schemeClr val="dk1"/>
              </a:buClr>
              <a:buSzPts val="3500"/>
              <a:buFont typeface="Figtree"/>
              <a:buNone/>
              <a:defRPr sz="3500" b="1">
                <a:solidFill>
                  <a:schemeClr val="dk1"/>
                </a:solidFill>
                <a:latin typeface="Figtree"/>
                <a:ea typeface="Figtree"/>
                <a:cs typeface="Figtree"/>
                <a:sym typeface="Figtree"/>
              </a:defRPr>
            </a:lvl7pPr>
            <a:lvl8pPr lvl="7" algn="ctr" rtl="0">
              <a:spcBef>
                <a:spcPts val="0"/>
              </a:spcBef>
              <a:spcAft>
                <a:spcPts val="0"/>
              </a:spcAft>
              <a:buClr>
                <a:schemeClr val="dk1"/>
              </a:buClr>
              <a:buSzPts val="3500"/>
              <a:buFont typeface="Figtree"/>
              <a:buNone/>
              <a:defRPr sz="3500" b="1">
                <a:solidFill>
                  <a:schemeClr val="dk1"/>
                </a:solidFill>
                <a:latin typeface="Figtree"/>
                <a:ea typeface="Figtree"/>
                <a:cs typeface="Figtree"/>
                <a:sym typeface="Figtree"/>
              </a:defRPr>
            </a:lvl8pPr>
            <a:lvl9pPr lvl="8" algn="ctr" rtl="0">
              <a:spcBef>
                <a:spcPts val="0"/>
              </a:spcBef>
              <a:spcAft>
                <a:spcPts val="0"/>
              </a:spcAft>
              <a:buClr>
                <a:schemeClr val="dk1"/>
              </a:buClr>
              <a:buSzPts val="3500"/>
              <a:buFont typeface="Figtree"/>
              <a:buNone/>
              <a:defRPr sz="3500" b="1">
                <a:solidFill>
                  <a:schemeClr val="dk1"/>
                </a:solidFill>
                <a:latin typeface="Figtree"/>
                <a:ea typeface="Figtree"/>
                <a:cs typeface="Figtree"/>
                <a:sym typeface="Figtree"/>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DM Sans"/>
              <a:buChar char="●"/>
              <a:defRPr sz="1200">
                <a:solidFill>
                  <a:schemeClr val="dk1"/>
                </a:solidFill>
                <a:latin typeface="DM Sans"/>
                <a:ea typeface="DM Sans"/>
                <a:cs typeface="DM Sans"/>
                <a:sym typeface="DM Sans"/>
              </a:defRPr>
            </a:lvl1pPr>
            <a:lvl2pPr marL="914400" lvl="1" indent="-304800">
              <a:lnSpc>
                <a:spcPct val="100000"/>
              </a:lnSpc>
              <a:spcBef>
                <a:spcPts val="0"/>
              </a:spcBef>
              <a:spcAft>
                <a:spcPts val="0"/>
              </a:spcAft>
              <a:buClr>
                <a:schemeClr val="dk1"/>
              </a:buClr>
              <a:buSzPts val="1200"/>
              <a:buFont typeface="DM Sans"/>
              <a:buChar char="○"/>
              <a:defRPr sz="1200">
                <a:solidFill>
                  <a:schemeClr val="dk1"/>
                </a:solidFill>
                <a:latin typeface="DM Sans"/>
                <a:ea typeface="DM Sans"/>
                <a:cs typeface="DM Sans"/>
                <a:sym typeface="DM Sans"/>
              </a:defRPr>
            </a:lvl2pPr>
            <a:lvl3pPr marL="1371600" lvl="2" indent="-304800">
              <a:lnSpc>
                <a:spcPct val="100000"/>
              </a:lnSpc>
              <a:spcBef>
                <a:spcPts val="0"/>
              </a:spcBef>
              <a:spcAft>
                <a:spcPts val="0"/>
              </a:spcAft>
              <a:buClr>
                <a:schemeClr val="dk1"/>
              </a:buClr>
              <a:buSzPts val="1200"/>
              <a:buFont typeface="DM Sans"/>
              <a:buChar char="■"/>
              <a:defRPr sz="1200">
                <a:solidFill>
                  <a:schemeClr val="dk1"/>
                </a:solidFill>
                <a:latin typeface="DM Sans"/>
                <a:ea typeface="DM Sans"/>
                <a:cs typeface="DM Sans"/>
                <a:sym typeface="DM Sans"/>
              </a:defRPr>
            </a:lvl3pPr>
            <a:lvl4pPr marL="1828800" lvl="3" indent="-304800">
              <a:lnSpc>
                <a:spcPct val="100000"/>
              </a:lnSpc>
              <a:spcBef>
                <a:spcPts val="0"/>
              </a:spcBef>
              <a:spcAft>
                <a:spcPts val="0"/>
              </a:spcAft>
              <a:buClr>
                <a:schemeClr val="dk1"/>
              </a:buClr>
              <a:buSzPts val="1200"/>
              <a:buFont typeface="DM Sans"/>
              <a:buChar char="●"/>
              <a:defRPr sz="1200">
                <a:solidFill>
                  <a:schemeClr val="dk1"/>
                </a:solidFill>
                <a:latin typeface="DM Sans"/>
                <a:ea typeface="DM Sans"/>
                <a:cs typeface="DM Sans"/>
                <a:sym typeface="DM Sans"/>
              </a:defRPr>
            </a:lvl4pPr>
            <a:lvl5pPr marL="2286000" lvl="4" indent="-304800">
              <a:lnSpc>
                <a:spcPct val="100000"/>
              </a:lnSpc>
              <a:spcBef>
                <a:spcPts val="0"/>
              </a:spcBef>
              <a:spcAft>
                <a:spcPts val="0"/>
              </a:spcAft>
              <a:buClr>
                <a:schemeClr val="dk1"/>
              </a:buClr>
              <a:buSzPts val="1200"/>
              <a:buFont typeface="DM Sans"/>
              <a:buChar char="○"/>
              <a:defRPr sz="1200">
                <a:solidFill>
                  <a:schemeClr val="dk1"/>
                </a:solidFill>
                <a:latin typeface="DM Sans"/>
                <a:ea typeface="DM Sans"/>
                <a:cs typeface="DM Sans"/>
                <a:sym typeface="DM Sans"/>
              </a:defRPr>
            </a:lvl5pPr>
            <a:lvl6pPr marL="2743200" lvl="5" indent="-304800">
              <a:lnSpc>
                <a:spcPct val="100000"/>
              </a:lnSpc>
              <a:spcBef>
                <a:spcPts val="0"/>
              </a:spcBef>
              <a:spcAft>
                <a:spcPts val="0"/>
              </a:spcAft>
              <a:buClr>
                <a:schemeClr val="dk1"/>
              </a:buClr>
              <a:buSzPts val="1200"/>
              <a:buFont typeface="DM Sans"/>
              <a:buChar char="■"/>
              <a:defRPr sz="1200">
                <a:solidFill>
                  <a:schemeClr val="dk1"/>
                </a:solidFill>
                <a:latin typeface="DM Sans"/>
                <a:ea typeface="DM Sans"/>
                <a:cs typeface="DM Sans"/>
                <a:sym typeface="DM Sans"/>
              </a:defRPr>
            </a:lvl6pPr>
            <a:lvl7pPr marL="3200400" lvl="6" indent="-304800">
              <a:lnSpc>
                <a:spcPct val="100000"/>
              </a:lnSpc>
              <a:spcBef>
                <a:spcPts val="0"/>
              </a:spcBef>
              <a:spcAft>
                <a:spcPts val="0"/>
              </a:spcAft>
              <a:buClr>
                <a:schemeClr val="dk1"/>
              </a:buClr>
              <a:buSzPts val="1200"/>
              <a:buFont typeface="DM Sans"/>
              <a:buChar char="●"/>
              <a:defRPr sz="1200">
                <a:solidFill>
                  <a:schemeClr val="dk1"/>
                </a:solidFill>
                <a:latin typeface="DM Sans"/>
                <a:ea typeface="DM Sans"/>
                <a:cs typeface="DM Sans"/>
                <a:sym typeface="DM Sans"/>
              </a:defRPr>
            </a:lvl7pPr>
            <a:lvl8pPr marL="3657600" lvl="7" indent="-304800">
              <a:lnSpc>
                <a:spcPct val="100000"/>
              </a:lnSpc>
              <a:spcBef>
                <a:spcPts val="0"/>
              </a:spcBef>
              <a:spcAft>
                <a:spcPts val="0"/>
              </a:spcAft>
              <a:buClr>
                <a:schemeClr val="dk1"/>
              </a:buClr>
              <a:buSzPts val="1200"/>
              <a:buFont typeface="DM Sans"/>
              <a:buChar char="○"/>
              <a:defRPr sz="1200">
                <a:solidFill>
                  <a:schemeClr val="dk1"/>
                </a:solidFill>
                <a:latin typeface="DM Sans"/>
                <a:ea typeface="DM Sans"/>
                <a:cs typeface="DM Sans"/>
                <a:sym typeface="DM Sans"/>
              </a:defRPr>
            </a:lvl8pPr>
            <a:lvl9pPr marL="4114800" lvl="8" indent="-304800">
              <a:lnSpc>
                <a:spcPct val="100000"/>
              </a:lnSpc>
              <a:spcBef>
                <a:spcPts val="0"/>
              </a:spcBef>
              <a:spcAft>
                <a:spcPts val="0"/>
              </a:spcAft>
              <a:buClr>
                <a:schemeClr val="dk1"/>
              </a:buClr>
              <a:buSzPts val="1200"/>
              <a:buFont typeface="DM Sans"/>
              <a:buChar char="■"/>
              <a:defRPr sz="1200">
                <a:solidFill>
                  <a:schemeClr val="dk1"/>
                </a:solidFill>
                <a:latin typeface="DM Sans"/>
                <a:ea typeface="DM Sans"/>
                <a:cs typeface="DM Sans"/>
                <a:sym typeface="DM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449">
          <p15:clr>
            <a:srgbClr val="EA4335"/>
          </p15:clr>
        </p15:guide>
        <p15:guide id="2" pos="5311">
          <p15:clr>
            <a:srgbClr val="EA4335"/>
          </p15:clr>
        </p15:guide>
        <p15:guide id="3" orient="horz" pos="340">
          <p15:clr>
            <a:srgbClr val="EA4335"/>
          </p15:clr>
        </p15:guide>
        <p15:guide id="4" orient="horz" pos="2900">
          <p15:clr>
            <a:srgbClr val="EA4335"/>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235"/>
        <p:cNvGrpSpPr/>
        <p:nvPr/>
      </p:nvGrpSpPr>
      <p:grpSpPr>
        <a:xfrm>
          <a:off x="0" y="0"/>
          <a:ext cx="0" cy="0"/>
          <a:chOff x="0" y="0"/>
          <a:chExt cx="0" cy="0"/>
        </a:xfrm>
      </p:grpSpPr>
      <p:sp>
        <p:nvSpPr>
          <p:cNvPr id="236" name="Google Shape;236;p32"/>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237" name="Google Shape;237;p32"/>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78" r:id="rId1"/>
    <p:sldLayoutId id="2147483679" r:id="rId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2" Type="http://schemas.openxmlformats.org/officeDocument/2006/relationships/notesSlide" Target="../notesSlides/notesSlide11.xml"/><Relationship Id="rId1" Type="http://schemas.openxmlformats.org/officeDocument/2006/relationships/slideLayout" Target="../slideLayouts/slideLayout26.xml"/><Relationship Id="rId5" Type="http://schemas.openxmlformats.org/officeDocument/2006/relationships/image" Target="../media/image13.png"/><Relationship Id="rId4" Type="http://schemas.openxmlformats.org/officeDocument/2006/relationships/hyperlink" Target="https://docs.google.com/spreadsheets/d/16k3mkIm9is1UovOX4NguH5_CQ1rgEBd5UU4soicLNhY/copy#gid=0"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2.xml"/><Relationship Id="rId1" Type="http://schemas.openxmlformats.org/officeDocument/2006/relationships/slideLayout" Target="../slideLayouts/slideLayout2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4.xml"/><Relationship Id="rId5" Type="http://schemas.openxmlformats.org/officeDocument/2006/relationships/image" Target="../media/image18.png"/><Relationship Id="rId4" Type="http://schemas.openxmlformats.org/officeDocument/2006/relationships/image" Target="../media/image17.svg"/></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15.xml"/><Relationship Id="rId5" Type="http://schemas.openxmlformats.org/officeDocument/2006/relationships/image" Target="../media/image21.png"/><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27.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17.xml"/><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hyperlink" Target="https://docs.google.com/spreadsheets/d/16k3mkIm9is1UovOX4NguH5_CQ1rgEBd5UU4soicLNhY/copy#gid=602421553" TargetMode="External"/><Relationship Id="rId7" Type="http://schemas.openxmlformats.org/officeDocument/2006/relationships/image" Target="../media/image31.png"/><Relationship Id="rId2" Type="http://schemas.openxmlformats.org/officeDocument/2006/relationships/notesSlide" Target="../notesSlides/notesSlide20.xml"/><Relationship Id="rId1" Type="http://schemas.openxmlformats.org/officeDocument/2006/relationships/slideLayout" Target="../slideLayouts/slideLayout26.xml"/><Relationship Id="rId6" Type="http://schemas.openxmlformats.org/officeDocument/2006/relationships/image" Target="../media/image29.png"/><Relationship Id="rId5"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image" Target="../media/image30.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22.xml"/><Relationship Id="rId1" Type="http://schemas.openxmlformats.org/officeDocument/2006/relationships/slideLayout" Target="../slideLayouts/slideLayout2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4.xml"/><Relationship Id="rId1" Type="http://schemas.openxmlformats.org/officeDocument/2006/relationships/slideLayout" Target="../slideLayouts/slideLayout26.xml"/><Relationship Id="rId5" Type="http://schemas.openxmlformats.org/officeDocument/2006/relationships/image" Target="../media/image36.png"/><Relationship Id="rId4" Type="http://schemas.openxmlformats.org/officeDocument/2006/relationships/image" Target="../media/image35.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2.xml"/></Relationships>
</file>

<file path=ppt/slides/_rels/slide27.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0.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0.xml"/><Relationship Id="rId1" Type="http://schemas.openxmlformats.org/officeDocument/2006/relationships/slideLayout" Target="../slideLayouts/slideLayout17.xml"/><Relationship Id="rId5" Type="http://schemas.openxmlformats.org/officeDocument/2006/relationships/image" Target="../media/image39.png"/><Relationship Id="rId4" Type="http://schemas.openxmlformats.org/officeDocument/2006/relationships/image" Target="../media/image38.png"/></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1.xml"/><Relationship Id="rId1" Type="http://schemas.openxmlformats.org/officeDocument/2006/relationships/slideLayout" Target="../slideLayouts/slideLayout16.xml"/><Relationship Id="rId4" Type="http://schemas.openxmlformats.org/officeDocument/2006/relationships/image" Target="../media/image40.png"/></Relationships>
</file>

<file path=ppt/slides/_rels/slide32.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32.xml"/><Relationship Id="rId1" Type="http://schemas.openxmlformats.org/officeDocument/2006/relationships/slideLayout" Target="../slideLayouts/slideLayout2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3.xml"/></Relationships>
</file>

<file path=ppt/slides/_rels/slide3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4.xml"/><Relationship Id="rId1" Type="http://schemas.openxmlformats.org/officeDocument/2006/relationships/slideLayout" Target="../slideLayouts/slideLayout15.xml"/><Relationship Id="rId5" Type="http://schemas.openxmlformats.org/officeDocument/2006/relationships/image" Target="../media/image21.png"/><Relationship Id="rId4" Type="http://schemas.openxmlformats.org/officeDocument/2006/relationships/image" Target="../media/image20.png"/></Relationships>
</file>

<file path=ppt/slides/_rels/slide3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5.xml"/><Relationship Id="rId1" Type="http://schemas.openxmlformats.org/officeDocument/2006/relationships/slideLayout" Target="../slideLayouts/slideLayout28.xml"/><Relationship Id="rId4" Type="http://schemas.openxmlformats.org/officeDocument/2006/relationships/image" Target="../media/image43.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8.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0.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2" Type="http://schemas.openxmlformats.org/officeDocument/2006/relationships/notesSlide" Target="../notesSlides/notesSlide46.xml"/><Relationship Id="rId1" Type="http://schemas.openxmlformats.org/officeDocument/2006/relationships/slideLayout" Target="../slideLayouts/slideLayout27.xml"/></Relationships>
</file>

<file path=ppt/slides/_rels/slide47.xml.rels><?xml version="1.0" encoding="UTF-8" standalone="yes"?>
<Relationships xmlns="http://schemas.openxmlformats.org/package/2006/relationships"><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2" Type="http://schemas.openxmlformats.org/officeDocument/2006/relationships/notesSlide" Target="../notesSlides/notesSlide47.xml"/><Relationship Id="rId1" Type="http://schemas.openxmlformats.org/officeDocument/2006/relationships/slideLayout" Target="../slideLayouts/slideLayout26.xml"/><Relationship Id="rId5" Type="http://schemas.openxmlformats.org/officeDocument/2006/relationships/image" Target="../media/image13.png"/><Relationship Id="rId4" Type="http://schemas.openxmlformats.org/officeDocument/2006/relationships/hyperlink" Target="https://docs.google.com/spreadsheets/d/16k3mkIm9is1UovOX4NguH5_CQ1rgEBd5UU4soicLNhY/copy#gid=0" TargetMode="External"/></Relationships>
</file>

<file path=ppt/slides/_rels/slide48.xml.rels><?xml version="1.0" encoding="UTF-8" standalone="yes"?>
<Relationships xmlns="http://schemas.openxmlformats.org/package/2006/relationships"><Relationship Id="rId3" Type="http://schemas.openxmlformats.org/officeDocument/2006/relationships/hyperlink" Target="https://docs.google.com/spreadsheets/d/16k3mkIm9is1UovOX4NguH5_CQ1rgEBd5UU4soicLNhY/copy#gid=602421553" TargetMode="External"/><Relationship Id="rId2" Type="http://schemas.openxmlformats.org/officeDocument/2006/relationships/notesSlide" Target="../notesSlides/notesSlide48.xml"/><Relationship Id="rId1" Type="http://schemas.openxmlformats.org/officeDocument/2006/relationships/slideLayout" Target="../slideLayouts/slideLayout26.xml"/><Relationship Id="rId5"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image" Target="../media/image30.png"/></Relationships>
</file>

<file path=ppt/slides/_rels/slide49.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49.xml"/><Relationship Id="rId1" Type="http://schemas.openxmlformats.org/officeDocument/2006/relationships/slideLayout" Target="../slideLayouts/slideLayout4.xml"/><Relationship Id="rId4" Type="http://schemas.openxmlformats.org/officeDocument/2006/relationships/image" Target="../media/image45.jp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6.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52.xml"/><Relationship Id="rId1" Type="http://schemas.openxmlformats.org/officeDocument/2006/relationships/slideLayout" Target="../slideLayouts/slideLayout14.xml"/></Relationships>
</file>

<file path=ppt/slides/_rels/slide53.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53.xml"/><Relationship Id="rId1" Type="http://schemas.openxmlformats.org/officeDocument/2006/relationships/slideLayout" Target="../slideLayouts/slideLayout9.xml"/><Relationship Id="rId4" Type="http://schemas.openxmlformats.org/officeDocument/2006/relationships/image" Target="../media/image1.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0.xml"/></Relationships>
</file>

<file path=ppt/slides/_rels/slide55.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notesSlide" Target="../notesSlides/notesSlide55.xml"/><Relationship Id="rId1" Type="http://schemas.openxmlformats.org/officeDocument/2006/relationships/slideLayout" Target="../slideLayouts/slideLayout25.xml"/></Relationships>
</file>

<file path=ppt/slides/_rels/slide56.xml.rels><?xml version="1.0" encoding="UTF-8" standalone="yes"?>
<Relationships xmlns="http://schemas.openxmlformats.org/package/2006/relationships"><Relationship Id="rId8" Type="http://schemas.openxmlformats.org/officeDocument/2006/relationships/hyperlink" Target="https://bit.ly/3A1uf1Q" TargetMode="External"/><Relationship Id="rId13" Type="http://schemas.openxmlformats.org/officeDocument/2006/relationships/hyperlink" Target="https://storyset.com/?utm_source=slidesgo_template&amp;utm_medium=referral-link&amp;utm_campaign=promo-slide&amp;utm_term=slidesgo&amp;utm_content=storyset" TargetMode="External"/><Relationship Id="rId3" Type="http://schemas.openxmlformats.org/officeDocument/2006/relationships/slide" Target="slide56.xml"/><Relationship Id="rId7" Type="http://schemas.openxmlformats.org/officeDocument/2006/relationships/hyperlink" Target="https://slidesgo.com/slidesgo-school/presentation-tips/how-to-edit-the-master-slides-in-our-templates?utm_source=slidesgo_template&amp;utm_medium=referral-link&amp;utm_campaign=how-to-edit-the-master-slides-in-our-templates&amp;utm_term=slidesgo-school&amp;utm_content=how-to-edit-the-master-slides-in-our-templates" TargetMode="External"/><Relationship Id="rId12" Type="http://schemas.openxmlformats.org/officeDocument/2006/relationships/hyperlink" Target="https://www.flaticon.com/?utm_source=slidesgo_template&amp;utm_medium=referral-link&amp;utm_campaign=promo-slide&amp;utm_term=slidesgo&amp;utm_content=flaticon" TargetMode="External"/><Relationship Id="rId2" Type="http://schemas.openxmlformats.org/officeDocument/2006/relationships/notesSlide" Target="../notesSlides/notesSlide56.xml"/><Relationship Id="rId1" Type="http://schemas.openxmlformats.org/officeDocument/2006/relationships/slideLayout" Target="../slideLayouts/slideLayout3.xml"/><Relationship Id="rId6" Type="http://schemas.openxmlformats.org/officeDocument/2006/relationships/slide" Target="slide62.xml"/><Relationship Id="rId11" Type="http://schemas.openxmlformats.org/officeDocument/2006/relationships/hyperlink" Target="https://www.freepik.com/?utm_source=slidesgo_template&amp;utm_medium=referral-link&amp;utm_campaign=promo-slide&amp;utm_term=slidesgo&amp;utm_content=freepik" TargetMode="External"/><Relationship Id="rId5" Type="http://schemas.openxmlformats.org/officeDocument/2006/relationships/slide" Target="slide35.xml"/><Relationship Id="rId15" Type="http://schemas.openxmlformats.org/officeDocument/2006/relationships/hyperlink" Target="https://www.videvo.net/?utm_source=slidesgo_template&amp;utm_medium=referral-link&amp;utm_campaign=sg_resources&amp;utm_content=videvo" TargetMode="External"/><Relationship Id="rId10" Type="http://schemas.openxmlformats.org/officeDocument/2006/relationships/hyperlink" Target="http://bit.ly/33VAFh3" TargetMode="External"/><Relationship Id="rId4" Type="http://schemas.openxmlformats.org/officeDocument/2006/relationships/slide" Target="slide57.xml"/><Relationship Id="rId9" Type="http://schemas.openxmlformats.org/officeDocument/2006/relationships/hyperlink" Target="http://bit.ly/30B07Gq" TargetMode="External"/><Relationship Id="rId14" Type="http://schemas.openxmlformats.org/officeDocument/2006/relationships/hyperlink" Target="https://wepik.com/?utm_source=slidesgo_template&amp;utm_medium=referral-link&amp;utm_campaign=promo-slide&amp;utm_term=slidesgo&amp;utm_content=wepik" TargetMode="Externa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1.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9.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1.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1.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3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31.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31.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31.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3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7.xml"/><Relationship Id="rId6" Type="http://schemas.openxmlformats.org/officeDocument/2006/relationships/image" Target="../media/image7.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pic>
        <p:nvPicPr>
          <p:cNvPr id="7" name="Picture 6" descr="A cartoon character with arms up&#10;&#10;Description automatically generated">
            <a:extLst>
              <a:ext uri="{FF2B5EF4-FFF2-40B4-BE49-F238E27FC236}">
                <a16:creationId xmlns:a16="http://schemas.microsoft.com/office/drawing/2014/main" id="{98C76DDD-E362-1BF5-0F3B-20765ECF4884}"/>
              </a:ext>
            </a:extLst>
          </p:cNvPr>
          <p:cNvPicPr>
            <a:picLocks noChangeAspect="1"/>
          </p:cNvPicPr>
          <p:nvPr/>
        </p:nvPicPr>
        <p:blipFill>
          <a:blip r:embed="rId3"/>
          <a:stretch>
            <a:fillRect/>
          </a:stretch>
        </p:blipFill>
        <p:spPr>
          <a:xfrm>
            <a:off x="4938385" y="634313"/>
            <a:ext cx="3874874" cy="3874874"/>
          </a:xfrm>
          <a:prstGeom prst="rect">
            <a:avLst/>
          </a:prstGeom>
          <a:effectLst>
            <a:softEdge rad="76200"/>
          </a:effectLst>
        </p:spPr>
      </p:pic>
      <p:sp>
        <p:nvSpPr>
          <p:cNvPr id="6" name="Google Shape;246;p35">
            <a:extLst>
              <a:ext uri="{FF2B5EF4-FFF2-40B4-BE49-F238E27FC236}">
                <a16:creationId xmlns:a16="http://schemas.microsoft.com/office/drawing/2014/main" id="{93B8E1E1-4A35-FA5A-AEFA-9C2AE7E25F0C}"/>
              </a:ext>
            </a:extLst>
          </p:cNvPr>
          <p:cNvSpPr txBox="1">
            <a:spLocks noGrp="1"/>
          </p:cNvSpPr>
          <p:nvPr>
            <p:ph type="subTitle" idx="1"/>
          </p:nvPr>
        </p:nvSpPr>
        <p:spPr>
          <a:xfrm>
            <a:off x="686570" y="3481562"/>
            <a:ext cx="4646400" cy="66563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Fundamentals of web development frameworks and associated tools</a:t>
            </a:r>
          </a:p>
        </p:txBody>
      </p:sp>
      <p:sp>
        <p:nvSpPr>
          <p:cNvPr id="8" name="Google Shape;317;p42">
            <a:extLst>
              <a:ext uri="{FF2B5EF4-FFF2-40B4-BE49-F238E27FC236}">
                <a16:creationId xmlns:a16="http://schemas.microsoft.com/office/drawing/2014/main" id="{D8C8C944-2CBD-FBA1-C873-28DED4253E82}"/>
              </a:ext>
            </a:extLst>
          </p:cNvPr>
          <p:cNvSpPr txBox="1">
            <a:spLocks/>
          </p:cNvSpPr>
          <p:nvPr/>
        </p:nvSpPr>
        <p:spPr>
          <a:xfrm>
            <a:off x="686570" y="2967453"/>
            <a:ext cx="3265200" cy="5589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AU" sz="2200" dirty="0">
                <a:gradFill>
                  <a:gsLst>
                    <a:gs pos="0">
                      <a:schemeClr val="tx2">
                        <a:lumMod val="20000"/>
                        <a:lumOff val="80000"/>
                      </a:schemeClr>
                    </a:gs>
                    <a:gs pos="100000">
                      <a:srgbClr val="9CCAED"/>
                    </a:gs>
                  </a:gsLst>
                  <a:lin ang="0" scaled="1"/>
                </a:gradFill>
                <a:latin typeface="Figtree" panose="020B0604020202020204" charset="0"/>
              </a:rPr>
              <a:t>Part 1</a:t>
            </a:r>
          </a:p>
        </p:txBody>
      </p:sp>
      <p:sp>
        <p:nvSpPr>
          <p:cNvPr id="11" name="Google Shape;245;p35">
            <a:extLst>
              <a:ext uri="{FF2B5EF4-FFF2-40B4-BE49-F238E27FC236}">
                <a16:creationId xmlns:a16="http://schemas.microsoft.com/office/drawing/2014/main" id="{195D667C-630C-4B38-A3A2-70DE5654FECF}"/>
              </a:ext>
            </a:extLst>
          </p:cNvPr>
          <p:cNvSpPr txBox="1">
            <a:spLocks noGrp="1"/>
          </p:cNvSpPr>
          <p:nvPr>
            <p:ph type="ctrTitle"/>
          </p:nvPr>
        </p:nvSpPr>
        <p:spPr>
          <a:xfrm>
            <a:off x="686570" y="1229143"/>
            <a:ext cx="4646400" cy="1610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gradFill flip="none" rotWithShape="1">
                  <a:gsLst>
                    <a:gs pos="0">
                      <a:srgbClr val="CD9CD0"/>
                    </a:gs>
                    <a:gs pos="100000">
                      <a:srgbClr val="9CCAED"/>
                    </a:gs>
                  </a:gsLst>
                  <a:lin ang="0" scaled="1"/>
                  <a:tileRect/>
                </a:gradFill>
              </a:rPr>
              <a:t>Django </a:t>
            </a:r>
            <a:br>
              <a:rPr lang="en" dirty="0">
                <a:gradFill flip="none" rotWithShape="1">
                  <a:gsLst>
                    <a:gs pos="0">
                      <a:srgbClr val="CD9CD0"/>
                    </a:gs>
                    <a:gs pos="100000">
                      <a:srgbClr val="9CCAED"/>
                    </a:gs>
                  </a:gsLst>
                  <a:lin ang="0" scaled="1"/>
                  <a:tileRect/>
                </a:gradFill>
              </a:rPr>
            </a:br>
            <a:r>
              <a:rPr lang="en" dirty="0">
                <a:gradFill flip="none" rotWithShape="1">
                  <a:gsLst>
                    <a:gs pos="0">
                      <a:srgbClr val="CD9CD0"/>
                    </a:gs>
                    <a:gs pos="100000">
                      <a:srgbClr val="9CCAED"/>
                    </a:gs>
                  </a:gsLst>
                  <a:lin ang="0" scaled="1"/>
                  <a:tileRect/>
                </a:gradFill>
              </a:rPr>
              <a:t>Learner Lab</a:t>
            </a:r>
            <a:endParaRPr dirty="0">
              <a:gradFill flip="none" rotWithShape="1">
                <a:gsLst>
                  <a:gs pos="0">
                    <a:srgbClr val="CD9CD0"/>
                  </a:gs>
                  <a:gs pos="100000">
                    <a:srgbClr val="9CCAED"/>
                  </a:gs>
                </a:gsLst>
                <a:lin ang="0" scaled="1"/>
                <a:tileRect/>
              </a:gradFill>
            </a:endParaRPr>
          </a:p>
        </p:txBody>
      </p:sp>
      <p:cxnSp>
        <p:nvCxnSpPr>
          <p:cNvPr id="12" name="Google Shape;248;p35">
            <a:extLst>
              <a:ext uri="{FF2B5EF4-FFF2-40B4-BE49-F238E27FC236}">
                <a16:creationId xmlns:a16="http://schemas.microsoft.com/office/drawing/2014/main" id="{2FC4AB65-91B8-023D-30B5-E80A0F1512FC}"/>
              </a:ext>
            </a:extLst>
          </p:cNvPr>
          <p:cNvCxnSpPr>
            <a:cxnSpLocks/>
          </p:cNvCxnSpPr>
          <p:nvPr/>
        </p:nvCxnSpPr>
        <p:spPr>
          <a:xfrm>
            <a:off x="740920" y="2914478"/>
            <a:ext cx="3319880" cy="0"/>
          </a:xfrm>
          <a:prstGeom prst="straightConnector1">
            <a:avLst/>
          </a:prstGeom>
          <a:noFill/>
          <a:ln w="19050" cap="flat" cmpd="sng">
            <a:solidFill>
              <a:schemeClr val="lt2"/>
            </a:solidFill>
            <a:prstDash val="solid"/>
            <a:round/>
            <a:headEnd type="none" w="med" len="med"/>
            <a:tailEnd type="none" w="med" len="med"/>
          </a:ln>
        </p:spPr>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41"/>
          <p:cNvSpPr txBox="1">
            <a:spLocks noGrp="1"/>
          </p:cNvSpPr>
          <p:nvPr>
            <p:ph type="title"/>
          </p:nvPr>
        </p:nvSpPr>
        <p:spPr>
          <a:xfrm>
            <a:off x="719856" y="1081513"/>
            <a:ext cx="3412800" cy="1071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gradFill>
                  <a:gsLst>
                    <a:gs pos="0">
                      <a:srgbClr val="CD9CD0"/>
                    </a:gs>
                    <a:gs pos="100000">
                      <a:srgbClr val="9CCAED"/>
                    </a:gs>
                  </a:gsLst>
                  <a:lin ang="0" scaled="1"/>
                </a:gradFill>
              </a:rPr>
              <a:t>Lets talk about Python!</a:t>
            </a:r>
            <a:endParaRPr dirty="0">
              <a:gradFill>
                <a:gsLst>
                  <a:gs pos="0">
                    <a:srgbClr val="CD9CD0"/>
                  </a:gs>
                  <a:gs pos="100000">
                    <a:srgbClr val="9CCAED"/>
                  </a:gs>
                </a:gsLst>
                <a:lin ang="0" scaled="1"/>
              </a:gradFill>
            </a:endParaRPr>
          </a:p>
        </p:txBody>
      </p:sp>
      <p:sp>
        <p:nvSpPr>
          <p:cNvPr id="308" name="Google Shape;308;p41"/>
          <p:cNvSpPr txBox="1">
            <a:spLocks noGrp="1"/>
          </p:cNvSpPr>
          <p:nvPr>
            <p:ph type="subTitle" idx="1"/>
          </p:nvPr>
        </p:nvSpPr>
        <p:spPr>
          <a:xfrm>
            <a:off x="713225" y="2153088"/>
            <a:ext cx="3412800" cy="190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dirty="0"/>
              <a:t>Do you know what helps you make your point crystal clear? Lists like this one:</a:t>
            </a:r>
            <a:endParaRPr dirty="0"/>
          </a:p>
          <a:p>
            <a:pPr marL="457200" lvl="0" indent="-317500" algn="l" rtl="0">
              <a:spcBef>
                <a:spcPts val="1000"/>
              </a:spcBef>
              <a:spcAft>
                <a:spcPts val="0"/>
              </a:spcAft>
              <a:buSzPts val="1400"/>
              <a:buChar char="●"/>
            </a:pPr>
            <a:r>
              <a:rPr lang="en" dirty="0"/>
              <a:t>They’re simple </a:t>
            </a:r>
            <a:endParaRPr dirty="0"/>
          </a:p>
          <a:p>
            <a:pPr marL="457200" lvl="0" indent="-317500" algn="l" rtl="0">
              <a:spcBef>
                <a:spcPts val="0"/>
              </a:spcBef>
              <a:spcAft>
                <a:spcPts val="0"/>
              </a:spcAft>
              <a:buSzPts val="1400"/>
              <a:buChar char="●"/>
            </a:pPr>
            <a:r>
              <a:rPr lang="en-US" dirty="0"/>
              <a:t>what is python/what defines it (dynamically typed, interpreted language, high level)</a:t>
            </a:r>
          </a:p>
          <a:p>
            <a:pPr marL="457200" lvl="0" indent="-317500" algn="l" rtl="0">
              <a:spcBef>
                <a:spcPts val="0"/>
              </a:spcBef>
              <a:spcAft>
                <a:spcPts val="0"/>
              </a:spcAft>
              <a:buSzPts val="1400"/>
              <a:buChar char="●"/>
            </a:pPr>
            <a:r>
              <a:rPr lang="en-US" dirty="0"/>
              <a:t>what is a virtual environment and benefits/how to use</a:t>
            </a:r>
          </a:p>
          <a:p>
            <a:pPr marL="0" lvl="0" indent="0" algn="l" rtl="0">
              <a:spcBef>
                <a:spcPts val="1000"/>
              </a:spcBef>
              <a:spcAft>
                <a:spcPts val="0"/>
              </a:spcAft>
              <a:buNone/>
            </a:pPr>
            <a:r>
              <a:rPr lang="en" dirty="0"/>
              <a:t>And the most important thing: the audience won’t miss the point of your presentation</a:t>
            </a:r>
            <a:endParaRPr dirty="0"/>
          </a:p>
        </p:txBody>
      </p:sp>
      <p:sp>
        <p:nvSpPr>
          <p:cNvPr id="11" name="Rectangle: Top Corners Rounded 10">
            <a:extLst>
              <a:ext uri="{FF2B5EF4-FFF2-40B4-BE49-F238E27FC236}">
                <a16:creationId xmlns:a16="http://schemas.microsoft.com/office/drawing/2014/main" id="{E76A618E-527C-CB02-11B1-3A71DD16D7BE}"/>
              </a:ext>
            </a:extLst>
          </p:cNvPr>
          <p:cNvSpPr/>
          <p:nvPr/>
        </p:nvSpPr>
        <p:spPr>
          <a:xfrm flipV="1">
            <a:off x="4867787" y="968869"/>
            <a:ext cx="3507587" cy="3536870"/>
          </a:xfrm>
          <a:prstGeom prst="round2SameRect">
            <a:avLst/>
          </a:prstGeom>
          <a:ln>
            <a:no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AU"/>
          </a:p>
        </p:txBody>
      </p:sp>
      <p:pic>
        <p:nvPicPr>
          <p:cNvPr id="4" name="Picture 3" descr="A graph of a number of programming language breakdown&#10;&#10;Description automatically generated">
            <a:extLst>
              <a:ext uri="{FF2B5EF4-FFF2-40B4-BE49-F238E27FC236}">
                <a16:creationId xmlns:a16="http://schemas.microsoft.com/office/drawing/2014/main" id="{3470768F-0D58-EC33-8129-0937F53F5A16}"/>
              </a:ext>
            </a:extLst>
          </p:cNvPr>
          <p:cNvPicPr>
            <a:picLocks noChangeAspect="1"/>
          </p:cNvPicPr>
          <p:nvPr/>
        </p:nvPicPr>
        <p:blipFill>
          <a:blip r:embed="rId3"/>
          <a:stretch>
            <a:fillRect/>
          </a:stretch>
        </p:blipFill>
        <p:spPr>
          <a:xfrm>
            <a:off x="4965843" y="1059195"/>
            <a:ext cx="3311476" cy="2482343"/>
          </a:xfrm>
          <a:prstGeom prst="rect">
            <a:avLst/>
          </a:prstGeom>
          <a:effectLst>
            <a:softEdge rad="0"/>
          </a:effectLst>
          <a:scene3d>
            <a:camera prst="orthographicFront"/>
            <a:lightRig rig="threePt" dir="t"/>
          </a:scene3d>
          <a:sp3d/>
        </p:spPr>
      </p:pic>
      <p:pic>
        <p:nvPicPr>
          <p:cNvPr id="13" name="Picture 12" descr="A blue and yellow snake logo&#10;&#10;Description automatically generated">
            <a:extLst>
              <a:ext uri="{FF2B5EF4-FFF2-40B4-BE49-F238E27FC236}">
                <a16:creationId xmlns:a16="http://schemas.microsoft.com/office/drawing/2014/main" id="{E4C10BDF-48FB-2AE3-0730-3ED426AC1F0E}"/>
              </a:ext>
            </a:extLst>
          </p:cNvPr>
          <p:cNvPicPr>
            <a:picLocks noChangeAspect="1"/>
          </p:cNvPicPr>
          <p:nvPr/>
        </p:nvPicPr>
        <p:blipFill>
          <a:blip r:embed="rId4"/>
          <a:stretch>
            <a:fillRect/>
          </a:stretch>
        </p:blipFill>
        <p:spPr>
          <a:xfrm>
            <a:off x="3744493" y="1228335"/>
            <a:ext cx="763063" cy="924753"/>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27"/>
        <p:cNvGrpSpPr/>
        <p:nvPr/>
      </p:nvGrpSpPr>
      <p:grpSpPr>
        <a:xfrm>
          <a:off x="0" y="0"/>
          <a:ext cx="0" cy="0"/>
          <a:chOff x="0" y="0"/>
          <a:chExt cx="0" cy="0"/>
        </a:xfrm>
      </p:grpSpPr>
      <p:sp>
        <p:nvSpPr>
          <p:cNvPr id="628" name="Google Shape;628;p6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Edit for Python</a:t>
            </a:r>
            <a:endParaRPr dirty="0">
              <a:gradFill>
                <a:gsLst>
                  <a:gs pos="0">
                    <a:srgbClr val="CD9CD0"/>
                  </a:gs>
                  <a:gs pos="100000">
                    <a:srgbClr val="9CCAED"/>
                  </a:gs>
                </a:gsLst>
                <a:lin ang="0" scaled="1"/>
              </a:gradFill>
            </a:endParaRPr>
          </a:p>
        </p:txBody>
      </p:sp>
      <p:sp>
        <p:nvSpPr>
          <p:cNvPr id="629" name="Google Shape;629;p60"/>
          <p:cNvSpPr txBox="1"/>
          <p:nvPr/>
        </p:nvSpPr>
        <p:spPr>
          <a:xfrm>
            <a:off x="1383938" y="3482275"/>
            <a:ext cx="1673100" cy="4386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200" dirty="0">
                <a:solidFill>
                  <a:schemeClr val="dk1"/>
                </a:solidFill>
                <a:latin typeface="Figtree"/>
                <a:ea typeface="Figtree"/>
                <a:cs typeface="Figtree"/>
                <a:sym typeface="Figtree"/>
              </a:rPr>
              <a:t>Team 4</a:t>
            </a:r>
            <a:endParaRPr sz="2200" dirty="0">
              <a:solidFill>
                <a:schemeClr val="dk1"/>
              </a:solidFill>
              <a:latin typeface="Figtree"/>
              <a:ea typeface="Figtree"/>
              <a:cs typeface="Figtree"/>
              <a:sym typeface="Figtree"/>
            </a:endParaRPr>
          </a:p>
        </p:txBody>
      </p:sp>
      <p:sp>
        <p:nvSpPr>
          <p:cNvPr id="630" name="Google Shape;630;p60"/>
          <p:cNvSpPr txBox="1"/>
          <p:nvPr/>
        </p:nvSpPr>
        <p:spPr>
          <a:xfrm>
            <a:off x="1383938" y="2804089"/>
            <a:ext cx="1673100" cy="4386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200" dirty="0">
                <a:solidFill>
                  <a:schemeClr val="dk1"/>
                </a:solidFill>
                <a:latin typeface="Figtree"/>
                <a:ea typeface="Figtree"/>
                <a:cs typeface="Figtree"/>
                <a:sym typeface="Figtree"/>
              </a:rPr>
              <a:t>Team 3</a:t>
            </a:r>
            <a:endParaRPr sz="2200" dirty="0">
              <a:solidFill>
                <a:schemeClr val="dk1"/>
              </a:solidFill>
              <a:latin typeface="Figtree"/>
              <a:ea typeface="Figtree"/>
              <a:cs typeface="Figtree"/>
              <a:sym typeface="Figtree"/>
            </a:endParaRPr>
          </a:p>
        </p:txBody>
      </p:sp>
      <p:sp>
        <p:nvSpPr>
          <p:cNvPr id="631" name="Google Shape;631;p60"/>
          <p:cNvSpPr txBox="1"/>
          <p:nvPr/>
        </p:nvSpPr>
        <p:spPr>
          <a:xfrm>
            <a:off x="1383938" y="2125964"/>
            <a:ext cx="1673100" cy="4386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200" dirty="0">
                <a:solidFill>
                  <a:schemeClr val="dk1"/>
                </a:solidFill>
                <a:latin typeface="Figtree"/>
                <a:ea typeface="Figtree"/>
                <a:cs typeface="Figtree"/>
                <a:sym typeface="Figtree"/>
              </a:rPr>
              <a:t>Team 2</a:t>
            </a:r>
            <a:endParaRPr sz="2200" dirty="0">
              <a:solidFill>
                <a:schemeClr val="dk1"/>
              </a:solidFill>
              <a:latin typeface="Figtree"/>
              <a:ea typeface="Figtree"/>
              <a:cs typeface="Figtree"/>
              <a:sym typeface="Figtree"/>
            </a:endParaRPr>
          </a:p>
        </p:txBody>
      </p:sp>
      <p:sp>
        <p:nvSpPr>
          <p:cNvPr id="632" name="Google Shape;632;p60"/>
          <p:cNvSpPr txBox="1"/>
          <p:nvPr/>
        </p:nvSpPr>
        <p:spPr>
          <a:xfrm>
            <a:off x="1383938" y="1447777"/>
            <a:ext cx="1673100" cy="4386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200" dirty="0">
                <a:solidFill>
                  <a:schemeClr val="dk1"/>
                </a:solidFill>
                <a:latin typeface="Figtree"/>
                <a:ea typeface="Figtree"/>
                <a:cs typeface="Figtree"/>
                <a:sym typeface="Figtree"/>
              </a:rPr>
              <a:t>Team 1 </a:t>
            </a:r>
            <a:endParaRPr sz="2200" dirty="0">
              <a:solidFill>
                <a:schemeClr val="dk1"/>
              </a:solidFill>
              <a:latin typeface="Figtree"/>
              <a:ea typeface="Figtree"/>
              <a:cs typeface="Figtree"/>
              <a:sym typeface="Figtree"/>
            </a:endParaRPr>
          </a:p>
        </p:txBody>
      </p:sp>
      <p:sp>
        <p:nvSpPr>
          <p:cNvPr id="633" name="Google Shape;633;p60"/>
          <p:cNvSpPr txBox="1"/>
          <p:nvPr/>
        </p:nvSpPr>
        <p:spPr>
          <a:xfrm>
            <a:off x="981900" y="4389200"/>
            <a:ext cx="7180200" cy="214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DM Sans"/>
                <a:ea typeface="DM Sans"/>
                <a:cs typeface="DM Sans"/>
                <a:sym typeface="DM Sans"/>
              </a:rPr>
              <a:t>Follow the link in the map to modify its data and then paste the new one here. </a:t>
            </a:r>
            <a:r>
              <a:rPr lang="en" sz="1000" b="1" u="sng">
                <a:solidFill>
                  <a:schemeClr val="dk1"/>
                </a:solidFill>
                <a:latin typeface="DM Sans"/>
                <a:ea typeface="DM Sans"/>
                <a:cs typeface="DM Sans"/>
                <a:sym typeface="DM Sans"/>
                <a:hlinkClick r:id="rId3">
                  <a:extLst>
                    <a:ext uri="{A12FA001-AC4F-418D-AE19-62706E023703}">
                      <ahyp:hlinkClr xmlns:ahyp="http://schemas.microsoft.com/office/drawing/2018/hyperlinkcolor" val="tx"/>
                    </a:ext>
                  </a:extLst>
                </a:hlinkClick>
              </a:rPr>
              <a:t>For more info, click here</a:t>
            </a:r>
            <a:endParaRPr sz="1000" b="1" u="sng">
              <a:solidFill>
                <a:schemeClr val="dk1"/>
              </a:solidFill>
              <a:latin typeface="DM Sans"/>
              <a:ea typeface="DM Sans"/>
              <a:cs typeface="DM Sans"/>
              <a:sym typeface="DM Sans"/>
            </a:endParaRPr>
          </a:p>
        </p:txBody>
      </p:sp>
      <p:pic>
        <p:nvPicPr>
          <p:cNvPr id="634" name="Google Shape;634;p60" title="Gráfico">
            <a:hlinkClick r:id="rId4"/>
          </p:cNvPr>
          <p:cNvPicPr preferRelativeResize="0"/>
          <p:nvPr/>
        </p:nvPicPr>
        <p:blipFill>
          <a:blip r:embed="rId5">
            <a:alphaModFix/>
          </a:blip>
          <a:stretch>
            <a:fillRect/>
          </a:stretch>
        </p:blipFill>
        <p:spPr>
          <a:xfrm>
            <a:off x="3254562" y="1250125"/>
            <a:ext cx="4808781" cy="2948051"/>
          </a:xfrm>
          <a:prstGeom prst="rect">
            <a:avLst/>
          </a:prstGeom>
          <a:noFill/>
          <a:ln>
            <a:noFill/>
          </a:ln>
        </p:spPr>
      </p:pic>
      <p:sp>
        <p:nvSpPr>
          <p:cNvPr id="635" name="Google Shape;635;p60"/>
          <p:cNvSpPr/>
          <p:nvPr/>
        </p:nvSpPr>
        <p:spPr>
          <a:xfrm>
            <a:off x="1080650" y="1547275"/>
            <a:ext cx="183300" cy="1833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
        <p:nvSpPr>
          <p:cNvPr id="636" name="Google Shape;636;p60"/>
          <p:cNvSpPr/>
          <p:nvPr/>
        </p:nvSpPr>
        <p:spPr>
          <a:xfrm>
            <a:off x="1080650" y="2226000"/>
            <a:ext cx="183300" cy="183300"/>
          </a:xfrm>
          <a:prstGeom prst="ellipse">
            <a:avLst/>
          </a:prstGeom>
          <a:solidFill>
            <a:srgbClr val="FF00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
        <p:nvSpPr>
          <p:cNvPr id="637" name="Google Shape;637;p60"/>
          <p:cNvSpPr/>
          <p:nvPr/>
        </p:nvSpPr>
        <p:spPr>
          <a:xfrm>
            <a:off x="1080650" y="2904725"/>
            <a:ext cx="183300" cy="183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
        <p:nvSpPr>
          <p:cNvPr id="638" name="Google Shape;638;p60"/>
          <p:cNvSpPr/>
          <p:nvPr/>
        </p:nvSpPr>
        <p:spPr>
          <a:xfrm>
            <a:off x="1080650" y="3583450"/>
            <a:ext cx="183300" cy="183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Tree>
    <p:extLst>
      <p:ext uri="{BB962C8B-B14F-4D97-AF65-F5344CB8AC3E}">
        <p14:creationId xmlns:p14="http://schemas.microsoft.com/office/powerpoint/2010/main" val="7835427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67"/>
        <p:cNvGrpSpPr/>
        <p:nvPr/>
      </p:nvGrpSpPr>
      <p:grpSpPr>
        <a:xfrm>
          <a:off x="0" y="0"/>
          <a:ext cx="0" cy="0"/>
          <a:chOff x="0" y="0"/>
          <a:chExt cx="0" cy="0"/>
        </a:xfrm>
      </p:grpSpPr>
      <p:pic>
        <p:nvPicPr>
          <p:cNvPr id="474" name="Google Shape;474;p51"/>
          <p:cNvPicPr preferRelativeResize="0">
            <a:picLocks noGrp="1"/>
          </p:cNvPicPr>
          <p:nvPr>
            <p:ph type="pic" idx="6"/>
          </p:nvPr>
        </p:nvPicPr>
        <p:blipFill>
          <a:blip r:embed="rId3"/>
          <a:srcRect/>
          <a:stretch/>
        </p:blipFill>
        <p:spPr>
          <a:xfrm>
            <a:off x="713225" y="1025301"/>
            <a:ext cx="3093000" cy="3093000"/>
          </a:xfrm>
          <a:prstGeom prst="ellipse">
            <a:avLst/>
          </a:prstGeom>
          <a:effectLst>
            <a:outerShdw blurRad="698500" algn="bl" rotWithShape="0">
              <a:schemeClr val="bg1">
                <a:lumMod val="10000"/>
                <a:lumOff val="90000"/>
                <a:alpha val="45000"/>
              </a:schemeClr>
            </a:outerShdw>
          </a:effectLst>
        </p:spPr>
      </p:pic>
      <p:sp>
        <p:nvSpPr>
          <p:cNvPr id="14" name="Google Shape;292;p39">
            <a:extLst>
              <a:ext uri="{FF2B5EF4-FFF2-40B4-BE49-F238E27FC236}">
                <a16:creationId xmlns:a16="http://schemas.microsoft.com/office/drawing/2014/main" id="{9F68DB49-3ED0-9F9C-8F4C-A05772D10DC2}"/>
              </a:ext>
            </a:extLst>
          </p:cNvPr>
          <p:cNvSpPr txBox="1">
            <a:spLocks noGrp="1"/>
          </p:cNvSpPr>
          <p:nvPr>
            <p:ph type="title"/>
          </p:nvPr>
        </p:nvSpPr>
        <p:spPr>
          <a:xfrm>
            <a:off x="4135272" y="2357099"/>
            <a:ext cx="4295503" cy="1624800"/>
          </a:xfrm>
          <a:prstGeom prst="rect">
            <a:avLst/>
          </a:prstGeom>
        </p:spPr>
        <p:txBody>
          <a:bodyPr spcFirstLastPara="1" wrap="square" lIns="114300" tIns="91425" rIns="91425" bIns="91425" anchor="t" anchorCtr="0">
            <a:noAutofit/>
          </a:bodyPr>
          <a:lstStyle/>
          <a:p>
            <a:pPr marL="0" lvl="0" indent="0" algn="r" rtl="0">
              <a:spcBef>
                <a:spcPts val="0"/>
              </a:spcBef>
              <a:spcAft>
                <a:spcPts val="0"/>
              </a:spcAft>
              <a:buNone/>
            </a:pPr>
            <a:r>
              <a:rPr lang="en" sz="4000" dirty="0">
                <a:gradFill>
                  <a:gsLst>
                    <a:gs pos="0">
                      <a:srgbClr val="CD9CD0"/>
                    </a:gs>
                    <a:gs pos="100000">
                      <a:srgbClr val="9CCAED"/>
                    </a:gs>
                  </a:gsLst>
                  <a:lin ang="0" scaled="1"/>
                </a:gradFill>
              </a:rPr>
              <a:t>Back to Front Ends</a:t>
            </a:r>
            <a:endParaRPr sz="4000" dirty="0">
              <a:gradFill>
                <a:gsLst>
                  <a:gs pos="0">
                    <a:srgbClr val="CD9CD0"/>
                  </a:gs>
                  <a:gs pos="100000">
                    <a:srgbClr val="9CCAED"/>
                  </a:gs>
                </a:gsLst>
                <a:lin ang="0" scaled="1"/>
              </a:gradFill>
            </a:endParaRPr>
          </a:p>
        </p:txBody>
      </p:sp>
      <p:sp>
        <p:nvSpPr>
          <p:cNvPr id="15" name="Google Shape;293;p39">
            <a:extLst>
              <a:ext uri="{FF2B5EF4-FFF2-40B4-BE49-F238E27FC236}">
                <a16:creationId xmlns:a16="http://schemas.microsoft.com/office/drawing/2014/main" id="{998427FC-2BEB-582C-D0AF-6F777386CBE8}"/>
              </a:ext>
            </a:extLst>
          </p:cNvPr>
          <p:cNvSpPr txBox="1">
            <a:spLocks noGrp="1"/>
          </p:cNvSpPr>
          <p:nvPr>
            <p:ph type="title" idx="2"/>
          </p:nvPr>
        </p:nvSpPr>
        <p:spPr>
          <a:xfrm>
            <a:off x="7295450" y="1161499"/>
            <a:ext cx="1135200" cy="915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02</a:t>
            </a:r>
            <a:endParaRPr dirty="0"/>
          </a:p>
        </p:txBody>
      </p:sp>
      <p:cxnSp>
        <p:nvCxnSpPr>
          <p:cNvPr id="16" name="Google Shape;294;p39">
            <a:extLst>
              <a:ext uri="{FF2B5EF4-FFF2-40B4-BE49-F238E27FC236}">
                <a16:creationId xmlns:a16="http://schemas.microsoft.com/office/drawing/2014/main" id="{F0F90A45-F7DE-EA48-D177-A50B4B266B20}"/>
              </a:ext>
            </a:extLst>
          </p:cNvPr>
          <p:cNvCxnSpPr/>
          <p:nvPr/>
        </p:nvCxnSpPr>
        <p:spPr>
          <a:xfrm>
            <a:off x="7422350" y="2169534"/>
            <a:ext cx="881400" cy="0"/>
          </a:xfrm>
          <a:prstGeom prst="straightConnector1">
            <a:avLst/>
          </a:prstGeom>
          <a:noFill/>
          <a:ln w="19050" cap="flat" cmpd="sng">
            <a:solidFill>
              <a:schemeClr val="lt2"/>
            </a:solidFill>
            <a:prstDash val="solid"/>
            <a:round/>
            <a:headEnd type="none" w="med" len="med"/>
            <a:tailEnd type="none" w="med" len="med"/>
          </a:ln>
        </p:spPr>
      </p:cxnSp>
    </p:spTree>
    <p:extLst>
      <p:ext uri="{BB962C8B-B14F-4D97-AF65-F5344CB8AC3E}">
        <p14:creationId xmlns:p14="http://schemas.microsoft.com/office/powerpoint/2010/main" val="1369380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4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The Back End</a:t>
            </a:r>
            <a:endParaRPr dirty="0">
              <a:gradFill>
                <a:gsLst>
                  <a:gs pos="0">
                    <a:srgbClr val="CD9CD0"/>
                  </a:gs>
                  <a:gs pos="100000">
                    <a:srgbClr val="9CCAED"/>
                  </a:gs>
                </a:gsLst>
                <a:lin ang="0" scaled="1"/>
              </a:gradFill>
            </a:endParaRPr>
          </a:p>
        </p:txBody>
      </p:sp>
      <p:sp>
        <p:nvSpPr>
          <p:cNvPr id="301" name="Google Shape;301;p40"/>
          <p:cNvSpPr txBox="1">
            <a:spLocks noGrp="1"/>
          </p:cNvSpPr>
          <p:nvPr>
            <p:ph type="subTitle" idx="1"/>
          </p:nvPr>
        </p:nvSpPr>
        <p:spPr>
          <a:xfrm>
            <a:off x="4938653" y="1388850"/>
            <a:ext cx="2967900" cy="219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Speaking of craters, many of them were named after artists or authors who made significant contributions to their respective fields. Mercury takes a little more than 58 days to complete its rotation, so try to imagine how long days must be there! Since the temperatures are so extreme and the solar radiation is so high, Mercury has sadly been considered to be non-habitable for humans</a:t>
            </a:r>
            <a:endParaRPr dirty="0"/>
          </a:p>
        </p:txBody>
      </p:sp>
      <p:sp>
        <p:nvSpPr>
          <p:cNvPr id="302" name="Google Shape;302;p40"/>
          <p:cNvSpPr txBox="1">
            <a:spLocks noGrp="1"/>
          </p:cNvSpPr>
          <p:nvPr>
            <p:ph type="subTitle" idx="2"/>
          </p:nvPr>
        </p:nvSpPr>
        <p:spPr>
          <a:xfrm>
            <a:off x="1237438" y="1388850"/>
            <a:ext cx="2967900" cy="219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Mercury is the closest planet to the Sun and the smallest one in the entire Solar System. This planet's name has nothing to do with the liquid metal, since Mercury was named after the Roman messenger god. Despite being closer to the Sun than Venus, its temperatures aren't as terribly hot as that planet's. Its surface is quite similar to that of Earth's Moon, which means there are a lot of craters and plains</a:t>
            </a:r>
            <a:endParaRPr dirty="0"/>
          </a:p>
        </p:txBody>
      </p:sp>
      <p:sp>
        <p:nvSpPr>
          <p:cNvPr id="2" name="Rectangle: Rounded Corners 1">
            <a:extLst>
              <a:ext uri="{FF2B5EF4-FFF2-40B4-BE49-F238E27FC236}">
                <a16:creationId xmlns:a16="http://schemas.microsoft.com/office/drawing/2014/main" id="{62CFD847-C74E-820F-7ABD-46DA000A8AB2}"/>
              </a:ext>
            </a:extLst>
          </p:cNvPr>
          <p:cNvSpPr/>
          <p:nvPr/>
        </p:nvSpPr>
        <p:spPr>
          <a:xfrm>
            <a:off x="4695511" y="1242228"/>
            <a:ext cx="3211042" cy="2659043"/>
          </a:xfrm>
          <a:prstGeom prst="roundRect">
            <a:avLst/>
          </a:prstGeom>
          <a:solidFill>
            <a:srgbClr val="2F2F2F"/>
          </a:solidFill>
          <a:ln w="3175">
            <a:noFill/>
            <a:round/>
          </a:ln>
          <a:effectLst>
            <a:softEdge rad="0"/>
          </a:effectLst>
        </p:spPr>
        <p:style>
          <a:lnRef idx="2">
            <a:schemeClr val="dk1">
              <a:shade val="15000"/>
            </a:schemeClr>
          </a:lnRef>
          <a:fillRef idx="1">
            <a:schemeClr val="dk1"/>
          </a:fillRef>
          <a:effectRef idx="0">
            <a:schemeClr val="dk1"/>
          </a:effectRef>
          <a:fontRef idx="minor">
            <a:schemeClr val="lt1"/>
          </a:fontRef>
        </p:style>
        <p:txBody>
          <a:bodyPr rtlCol="0" anchor="t"/>
          <a:lstStyle/>
          <a:p>
            <a:r>
              <a:rPr lang="en-US" sz="1000" dirty="0">
                <a:solidFill>
                  <a:schemeClr val="tx1"/>
                </a:solidFill>
                <a:latin typeface="DM Sans" pitchFamily="2" charset="0"/>
              </a:rPr>
              <a:t>Speak to how the back end provides the datastore for the project.</a:t>
            </a:r>
            <a:br>
              <a:rPr lang="en-US" sz="1000" dirty="0">
                <a:solidFill>
                  <a:schemeClr val="tx1"/>
                </a:solidFill>
                <a:latin typeface="DM Sans" pitchFamily="2" charset="0"/>
              </a:rPr>
            </a:br>
            <a:r>
              <a:rPr lang="en-US" sz="1000" dirty="0">
                <a:solidFill>
                  <a:schemeClr val="tx1"/>
                </a:solidFill>
                <a:latin typeface="DM Sans" pitchFamily="2" charset="0"/>
              </a:rPr>
              <a:t>Requirements</a:t>
            </a:r>
          </a:p>
          <a:p>
            <a:r>
              <a:rPr lang="en-US" sz="1000" dirty="0">
                <a:solidFill>
                  <a:schemeClr val="tx1"/>
                </a:solidFill>
                <a:latin typeface="DM Sans" pitchFamily="2" charset="0"/>
              </a:rPr>
              <a:t>CIA triangle</a:t>
            </a:r>
          </a:p>
          <a:p>
            <a:endParaRPr lang="en-US" sz="1000" dirty="0">
              <a:solidFill>
                <a:schemeClr val="tx1"/>
              </a:solidFill>
              <a:latin typeface="DM Sans" pitchFamily="2" charset="0"/>
            </a:endParaRPr>
          </a:p>
        </p:txBody>
      </p:sp>
      <p:sp>
        <p:nvSpPr>
          <p:cNvPr id="3" name="Rectangle: Rounded Corners 2">
            <a:extLst>
              <a:ext uri="{FF2B5EF4-FFF2-40B4-BE49-F238E27FC236}">
                <a16:creationId xmlns:a16="http://schemas.microsoft.com/office/drawing/2014/main" id="{729A8340-84D8-ACB7-1AF7-73E8389F80B4}"/>
              </a:ext>
            </a:extLst>
          </p:cNvPr>
          <p:cNvSpPr/>
          <p:nvPr/>
        </p:nvSpPr>
        <p:spPr>
          <a:xfrm>
            <a:off x="1188711" y="1242228"/>
            <a:ext cx="2956954" cy="1426167"/>
          </a:xfrm>
          <a:prstGeom prst="roundRect">
            <a:avLst/>
          </a:prstGeom>
          <a:solidFill>
            <a:srgbClr val="000000"/>
          </a:solidFill>
          <a:ln w="3175">
            <a:solidFill>
              <a:schemeClr val="accent3">
                <a:lumMod val="50000"/>
                <a:alpha val="40000"/>
              </a:schemeClr>
            </a:solidFill>
            <a:round/>
          </a:ln>
          <a:effectLst>
            <a:softEdge rad="0"/>
          </a:effectLst>
        </p:spPr>
        <p:style>
          <a:lnRef idx="2">
            <a:schemeClr val="dk1">
              <a:shade val="15000"/>
            </a:schemeClr>
          </a:lnRef>
          <a:fillRef idx="1">
            <a:schemeClr val="dk1"/>
          </a:fillRef>
          <a:effectRef idx="0">
            <a:schemeClr val="dk1"/>
          </a:effectRef>
          <a:fontRef idx="minor">
            <a:schemeClr val="lt1"/>
          </a:fontRef>
        </p:style>
        <p:txBody>
          <a:bodyPr rtlCol="0" anchor="t"/>
          <a:lstStyle/>
          <a:p>
            <a:r>
              <a:rPr lang="en-US" sz="1000" dirty="0">
                <a:solidFill>
                  <a:srgbClr val="0070C0"/>
                </a:solidFill>
                <a:latin typeface="Consolas" panose="020B0609020204030204" pitchFamily="49" charset="0"/>
              </a:rPr>
              <a:t>from</a:t>
            </a:r>
            <a:r>
              <a:rPr lang="en-US" sz="1000" dirty="0">
                <a:solidFill>
                  <a:schemeClr val="tx1"/>
                </a:solidFill>
                <a:latin typeface="Consolas" panose="020B0609020204030204" pitchFamily="49" charset="0"/>
              </a:rPr>
              <a:t> pptx </a:t>
            </a:r>
            <a:r>
              <a:rPr lang="en-US" sz="1000" dirty="0">
                <a:solidFill>
                  <a:srgbClr val="0070C0"/>
                </a:solidFill>
                <a:latin typeface="Consolas" panose="020B0609020204030204" pitchFamily="49" charset="0"/>
              </a:rPr>
              <a:t>import</a:t>
            </a:r>
            <a:r>
              <a:rPr lang="en-US" sz="1000" dirty="0">
                <a:solidFill>
                  <a:schemeClr val="tx1"/>
                </a:solidFill>
                <a:latin typeface="Consolas" panose="020B0609020204030204" pitchFamily="49" charset="0"/>
              </a:rPr>
              <a:t> Presentation</a:t>
            </a:r>
            <a:endParaRPr lang="en-AU" sz="1000" dirty="0">
              <a:solidFill>
                <a:schemeClr val="tx1"/>
              </a:solidFill>
              <a:latin typeface="Consolas" panose="020B0609020204030204" pitchFamily="49" charset="0"/>
            </a:endParaRPr>
          </a:p>
        </p:txBody>
      </p:sp>
    </p:spTree>
    <p:extLst>
      <p:ext uri="{BB962C8B-B14F-4D97-AF65-F5344CB8AC3E}">
        <p14:creationId xmlns:p14="http://schemas.microsoft.com/office/powerpoint/2010/main" val="1732798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29" name="Rectangle: Rounded Corners 28">
            <a:extLst>
              <a:ext uri="{FF2B5EF4-FFF2-40B4-BE49-F238E27FC236}">
                <a16:creationId xmlns:a16="http://schemas.microsoft.com/office/drawing/2014/main" id="{D64C4253-25CD-0691-6761-010177C36565}"/>
              </a:ext>
            </a:extLst>
          </p:cNvPr>
          <p:cNvSpPr/>
          <p:nvPr/>
        </p:nvSpPr>
        <p:spPr>
          <a:xfrm>
            <a:off x="716011" y="1185626"/>
            <a:ext cx="5140095" cy="3290834"/>
          </a:xfrm>
          <a:prstGeom prst="roundRect">
            <a:avLst/>
          </a:prstGeom>
          <a:solidFill>
            <a:srgbClr val="2F2F2F"/>
          </a:solidFill>
          <a:ln w="3175">
            <a:noFill/>
            <a:round/>
          </a:ln>
          <a:effectLst>
            <a:softEdge rad="0"/>
          </a:effectLst>
        </p:spPr>
        <p:style>
          <a:lnRef idx="2">
            <a:schemeClr val="dk1">
              <a:shade val="15000"/>
            </a:schemeClr>
          </a:lnRef>
          <a:fillRef idx="1">
            <a:schemeClr val="dk1"/>
          </a:fillRef>
          <a:effectRef idx="0">
            <a:schemeClr val="dk1"/>
          </a:effectRef>
          <a:fontRef idx="minor">
            <a:schemeClr val="lt1"/>
          </a:fontRef>
        </p:style>
        <p:txBody>
          <a:bodyPr rtlCol="0" anchor="t"/>
          <a:lstStyle/>
          <a:p>
            <a:endParaRPr lang="en-US" sz="1000" dirty="0">
              <a:solidFill>
                <a:schemeClr val="tx1"/>
              </a:solidFill>
              <a:latin typeface="DM Sans" pitchFamily="2" charset="0"/>
            </a:endParaRPr>
          </a:p>
        </p:txBody>
      </p:sp>
      <p:sp>
        <p:nvSpPr>
          <p:cNvPr id="314" name="Google Shape;314;p4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Django Backend Setup</a:t>
            </a:r>
            <a:endParaRPr dirty="0">
              <a:gradFill>
                <a:gsLst>
                  <a:gs pos="0">
                    <a:srgbClr val="CD9CD0"/>
                  </a:gs>
                  <a:gs pos="100000">
                    <a:srgbClr val="9CCAED"/>
                  </a:gs>
                </a:gsLst>
                <a:lin ang="0" scaled="1"/>
              </a:gradFill>
            </a:endParaRPr>
          </a:p>
        </p:txBody>
      </p:sp>
      <p:sp>
        <p:nvSpPr>
          <p:cNvPr id="12" name="Google Shape;345;p43">
            <a:extLst>
              <a:ext uri="{FF2B5EF4-FFF2-40B4-BE49-F238E27FC236}">
                <a16:creationId xmlns:a16="http://schemas.microsoft.com/office/drawing/2014/main" id="{03B5EE17-D15C-06D0-D808-65516AE93F57}"/>
              </a:ext>
            </a:extLst>
          </p:cNvPr>
          <p:cNvSpPr txBox="1">
            <a:spLocks noGrp="1"/>
          </p:cNvSpPr>
          <p:nvPr>
            <p:ph type="subTitle" idx="1"/>
          </p:nvPr>
        </p:nvSpPr>
        <p:spPr>
          <a:xfrm>
            <a:off x="937625" y="2753177"/>
            <a:ext cx="2175300" cy="151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Jupiter is a gas giant and the biggest planet in the Solar System. It's the fourth-brightest object in the night sky and was named after the Roman god of the skies</a:t>
            </a:r>
            <a:endParaRPr dirty="0"/>
          </a:p>
        </p:txBody>
      </p:sp>
      <p:sp>
        <p:nvSpPr>
          <p:cNvPr id="13" name="Google Shape;346;p43">
            <a:extLst>
              <a:ext uri="{FF2B5EF4-FFF2-40B4-BE49-F238E27FC236}">
                <a16:creationId xmlns:a16="http://schemas.microsoft.com/office/drawing/2014/main" id="{7E2F8D44-F4E3-A0DF-3473-543F940FE39C}"/>
              </a:ext>
            </a:extLst>
          </p:cNvPr>
          <p:cNvSpPr txBox="1">
            <a:spLocks noGrp="1"/>
          </p:cNvSpPr>
          <p:nvPr>
            <p:ph type="subTitle" idx="2"/>
          </p:nvPr>
        </p:nvSpPr>
        <p:spPr>
          <a:xfrm>
            <a:off x="3484347" y="2753177"/>
            <a:ext cx="2175300" cy="151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Venus has a beautiful name and is the second planet from the Sun. It’s terribly hot and its atmosphere is poisonous. It’s the second-brightest natural object in the night sky</a:t>
            </a:r>
            <a:endParaRPr dirty="0"/>
          </a:p>
        </p:txBody>
      </p:sp>
      <p:sp>
        <p:nvSpPr>
          <p:cNvPr id="14" name="Google Shape;347;p43">
            <a:extLst>
              <a:ext uri="{FF2B5EF4-FFF2-40B4-BE49-F238E27FC236}">
                <a16:creationId xmlns:a16="http://schemas.microsoft.com/office/drawing/2014/main" id="{AB29A8EB-FB29-7CBB-1D22-4D74324560B8}"/>
              </a:ext>
            </a:extLst>
          </p:cNvPr>
          <p:cNvSpPr txBox="1">
            <a:spLocks noGrp="1"/>
          </p:cNvSpPr>
          <p:nvPr>
            <p:ph type="subTitle" idx="3"/>
          </p:nvPr>
        </p:nvSpPr>
        <p:spPr>
          <a:xfrm>
            <a:off x="6031075" y="2753177"/>
            <a:ext cx="2175300" cy="151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200" b="0" dirty="0">
                <a:latin typeface="DM Sans" pitchFamily="2" charset="0"/>
              </a:rPr>
              <a:t>Saturn is a gas giant and has several rings. This planet is composed mostly of hydrogen and helium. It’s the sixth planet from the Sun and was named after a Roman god too</a:t>
            </a:r>
            <a:endParaRPr sz="1200" b="0" dirty="0">
              <a:latin typeface="DM Sans" pitchFamily="2" charset="0"/>
            </a:endParaRPr>
          </a:p>
        </p:txBody>
      </p:sp>
      <p:sp>
        <p:nvSpPr>
          <p:cNvPr id="15" name="Google Shape;348;p43">
            <a:extLst>
              <a:ext uri="{FF2B5EF4-FFF2-40B4-BE49-F238E27FC236}">
                <a16:creationId xmlns:a16="http://schemas.microsoft.com/office/drawing/2014/main" id="{525DB2AB-54FA-60F9-ED1A-0BD4CC0EB995}"/>
              </a:ext>
            </a:extLst>
          </p:cNvPr>
          <p:cNvSpPr txBox="1">
            <a:spLocks noGrp="1"/>
          </p:cNvSpPr>
          <p:nvPr>
            <p:ph type="subTitle" idx="4"/>
          </p:nvPr>
        </p:nvSpPr>
        <p:spPr>
          <a:xfrm>
            <a:off x="937625" y="2277098"/>
            <a:ext cx="2175300" cy="476100"/>
          </a:xfrm>
          <a:prstGeom prst="rect">
            <a:avLst/>
          </a:prstGeom>
        </p:spPr>
        <p:txBody>
          <a:bodyPr spcFirstLastPara="1" wrap="square" lIns="91425" tIns="91425" rIns="91425" bIns="91425" anchor="b" anchorCtr="0">
            <a:noAutofit/>
          </a:bodyPr>
          <a:lstStyle/>
          <a:p>
            <a:pPr marL="0" indent="0"/>
            <a:r>
              <a:rPr lang="en-AU" b="0" dirty="0">
                <a:gradFill>
                  <a:gsLst>
                    <a:gs pos="0">
                      <a:schemeClr val="tx2">
                        <a:lumMod val="20000"/>
                        <a:lumOff val="80000"/>
                      </a:schemeClr>
                    </a:gs>
                    <a:gs pos="100000">
                      <a:srgbClr val="9CCAED"/>
                    </a:gs>
                  </a:gsLst>
                  <a:lin ang="0" scaled="1"/>
                </a:gradFill>
              </a:rPr>
              <a:t>Built-in DB is SQLite</a:t>
            </a:r>
          </a:p>
        </p:txBody>
      </p:sp>
      <p:sp>
        <p:nvSpPr>
          <p:cNvPr id="16" name="Google Shape;349;p43">
            <a:extLst>
              <a:ext uri="{FF2B5EF4-FFF2-40B4-BE49-F238E27FC236}">
                <a16:creationId xmlns:a16="http://schemas.microsoft.com/office/drawing/2014/main" id="{E5A5BD33-B753-4EEC-BA47-3348BEB2DE05}"/>
              </a:ext>
            </a:extLst>
          </p:cNvPr>
          <p:cNvSpPr txBox="1">
            <a:spLocks/>
          </p:cNvSpPr>
          <p:nvPr/>
        </p:nvSpPr>
        <p:spPr>
          <a:xfrm>
            <a:off x="3484350" y="2277098"/>
            <a:ext cx="2175300" cy="4761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200" dirty="0">
                <a:gradFill>
                  <a:gsLst>
                    <a:gs pos="0">
                      <a:schemeClr val="tx2">
                        <a:lumMod val="20000"/>
                        <a:lumOff val="80000"/>
                      </a:schemeClr>
                    </a:gs>
                    <a:gs pos="100000">
                      <a:srgbClr val="9CCAED"/>
                    </a:gs>
                  </a:gsLst>
                  <a:lin ang="0" scaled="1"/>
                </a:gradFill>
                <a:latin typeface="Figtree" panose="020B0604020202020204" charset="0"/>
              </a:rPr>
              <a:t>Utilizes Object Relational Mapping (ORM)</a:t>
            </a:r>
          </a:p>
        </p:txBody>
      </p:sp>
      <p:sp>
        <p:nvSpPr>
          <p:cNvPr id="17" name="Google Shape;350;p43">
            <a:extLst>
              <a:ext uri="{FF2B5EF4-FFF2-40B4-BE49-F238E27FC236}">
                <a16:creationId xmlns:a16="http://schemas.microsoft.com/office/drawing/2014/main" id="{2A99F79D-8364-640D-1738-459CA34A27F2}"/>
              </a:ext>
            </a:extLst>
          </p:cNvPr>
          <p:cNvSpPr txBox="1">
            <a:spLocks/>
          </p:cNvSpPr>
          <p:nvPr/>
        </p:nvSpPr>
        <p:spPr>
          <a:xfrm>
            <a:off x="6031075" y="2277098"/>
            <a:ext cx="2175300" cy="4761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AU" sz="2200" dirty="0">
                <a:gradFill>
                  <a:gsLst>
                    <a:gs pos="0">
                      <a:schemeClr val="tx2">
                        <a:lumMod val="20000"/>
                        <a:lumOff val="80000"/>
                      </a:schemeClr>
                    </a:gs>
                    <a:gs pos="100000">
                      <a:srgbClr val="9CCAED"/>
                    </a:gs>
                  </a:gsLst>
                  <a:lin ang="0" scaled="1"/>
                </a:gradFill>
                <a:latin typeface="Figtree" panose="020B0604020202020204" charset="0"/>
              </a:rPr>
              <a:t>Alternate &amp; External DB</a:t>
            </a:r>
          </a:p>
        </p:txBody>
      </p:sp>
      <p:cxnSp>
        <p:nvCxnSpPr>
          <p:cNvPr id="18" name="Google Shape;351;p43">
            <a:extLst>
              <a:ext uri="{FF2B5EF4-FFF2-40B4-BE49-F238E27FC236}">
                <a16:creationId xmlns:a16="http://schemas.microsoft.com/office/drawing/2014/main" id="{4CEA631D-AE29-B902-8685-69F52AD199F0}"/>
              </a:ext>
            </a:extLst>
          </p:cNvPr>
          <p:cNvCxnSpPr/>
          <p:nvPr/>
        </p:nvCxnSpPr>
        <p:spPr>
          <a:xfrm>
            <a:off x="1693175" y="2157585"/>
            <a:ext cx="664200" cy="0"/>
          </a:xfrm>
          <a:prstGeom prst="straightConnector1">
            <a:avLst/>
          </a:prstGeom>
          <a:noFill/>
          <a:ln w="19050" cap="flat" cmpd="sng">
            <a:solidFill>
              <a:schemeClr val="lt2"/>
            </a:solidFill>
            <a:prstDash val="solid"/>
            <a:round/>
            <a:headEnd type="none" w="med" len="med"/>
            <a:tailEnd type="none" w="med" len="med"/>
          </a:ln>
        </p:spPr>
      </p:cxnSp>
      <p:cxnSp>
        <p:nvCxnSpPr>
          <p:cNvPr id="19" name="Google Shape;352;p43">
            <a:extLst>
              <a:ext uri="{FF2B5EF4-FFF2-40B4-BE49-F238E27FC236}">
                <a16:creationId xmlns:a16="http://schemas.microsoft.com/office/drawing/2014/main" id="{99648AC1-459D-15D5-029B-F56F84C90905}"/>
              </a:ext>
            </a:extLst>
          </p:cNvPr>
          <p:cNvCxnSpPr/>
          <p:nvPr/>
        </p:nvCxnSpPr>
        <p:spPr>
          <a:xfrm>
            <a:off x="4239900" y="2157585"/>
            <a:ext cx="664200" cy="0"/>
          </a:xfrm>
          <a:prstGeom prst="straightConnector1">
            <a:avLst/>
          </a:prstGeom>
          <a:noFill/>
          <a:ln w="19050" cap="flat" cmpd="sng">
            <a:solidFill>
              <a:schemeClr val="lt2"/>
            </a:solidFill>
            <a:prstDash val="solid"/>
            <a:round/>
            <a:headEnd type="none" w="med" len="med"/>
            <a:tailEnd type="none" w="med" len="med"/>
          </a:ln>
        </p:spPr>
      </p:cxnSp>
      <p:cxnSp>
        <p:nvCxnSpPr>
          <p:cNvPr id="20" name="Google Shape;353;p43">
            <a:extLst>
              <a:ext uri="{FF2B5EF4-FFF2-40B4-BE49-F238E27FC236}">
                <a16:creationId xmlns:a16="http://schemas.microsoft.com/office/drawing/2014/main" id="{721D02A0-139B-84CF-79DC-7D5871BEAB2C}"/>
              </a:ext>
            </a:extLst>
          </p:cNvPr>
          <p:cNvCxnSpPr/>
          <p:nvPr/>
        </p:nvCxnSpPr>
        <p:spPr>
          <a:xfrm>
            <a:off x="6786625" y="2157585"/>
            <a:ext cx="664200" cy="0"/>
          </a:xfrm>
          <a:prstGeom prst="straightConnector1">
            <a:avLst/>
          </a:prstGeom>
          <a:noFill/>
          <a:ln w="19050" cap="flat" cmpd="sng">
            <a:solidFill>
              <a:schemeClr val="lt2"/>
            </a:solidFill>
            <a:prstDash val="solid"/>
            <a:round/>
            <a:headEnd type="none" w="med" len="med"/>
            <a:tailEnd type="none" w="med" len="med"/>
          </a:ln>
        </p:spPr>
      </p:cxnSp>
      <p:sp>
        <p:nvSpPr>
          <p:cNvPr id="21" name="Google Shape;354;p43">
            <a:extLst>
              <a:ext uri="{FF2B5EF4-FFF2-40B4-BE49-F238E27FC236}">
                <a16:creationId xmlns:a16="http://schemas.microsoft.com/office/drawing/2014/main" id="{A4C7BB2E-3564-41CA-F3C2-E2642C598C84}"/>
              </a:ext>
            </a:extLst>
          </p:cNvPr>
          <p:cNvSpPr/>
          <p:nvPr/>
        </p:nvSpPr>
        <p:spPr>
          <a:xfrm>
            <a:off x="1868976" y="1577755"/>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 name="Google Shape;355;p43">
            <a:extLst>
              <a:ext uri="{FF2B5EF4-FFF2-40B4-BE49-F238E27FC236}">
                <a16:creationId xmlns:a16="http://schemas.microsoft.com/office/drawing/2014/main" id="{06229E89-1A73-4CFB-43E8-A2438A1A05A3}"/>
              </a:ext>
            </a:extLst>
          </p:cNvPr>
          <p:cNvGrpSpPr/>
          <p:nvPr/>
        </p:nvGrpSpPr>
        <p:grpSpPr>
          <a:xfrm>
            <a:off x="6934186" y="1582759"/>
            <a:ext cx="369083" cy="357253"/>
            <a:chOff x="-59447250" y="3706150"/>
            <a:chExt cx="319000" cy="308775"/>
          </a:xfrm>
        </p:grpSpPr>
        <p:sp>
          <p:nvSpPr>
            <p:cNvPr id="23" name="Google Shape;356;p43">
              <a:extLst>
                <a:ext uri="{FF2B5EF4-FFF2-40B4-BE49-F238E27FC236}">
                  <a16:creationId xmlns:a16="http://schemas.microsoft.com/office/drawing/2014/main" id="{C1D6B112-18D8-7F01-0467-60254EFF5578}"/>
                </a:ext>
              </a:extLst>
            </p:cNvPr>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357;p43">
              <a:extLst>
                <a:ext uri="{FF2B5EF4-FFF2-40B4-BE49-F238E27FC236}">
                  <a16:creationId xmlns:a16="http://schemas.microsoft.com/office/drawing/2014/main" id="{F3CB6DEE-4900-145C-45B3-741AA922450E}"/>
                </a:ext>
              </a:extLst>
            </p:cNvPr>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358;p43">
              <a:extLst>
                <a:ext uri="{FF2B5EF4-FFF2-40B4-BE49-F238E27FC236}">
                  <a16:creationId xmlns:a16="http://schemas.microsoft.com/office/drawing/2014/main" id="{04635B2E-AE1E-4E9F-5404-10644815D0F0}"/>
                </a:ext>
              </a:extLst>
            </p:cNvPr>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59;p43">
              <a:extLst>
                <a:ext uri="{FF2B5EF4-FFF2-40B4-BE49-F238E27FC236}">
                  <a16:creationId xmlns:a16="http://schemas.microsoft.com/office/drawing/2014/main" id="{FFF644A0-EBE5-4F4D-3BE5-CA76D4AA884F}"/>
                </a:ext>
              </a:extLst>
            </p:cNvPr>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 name="Google Shape;360;p43">
            <a:extLst>
              <a:ext uri="{FF2B5EF4-FFF2-40B4-BE49-F238E27FC236}">
                <a16:creationId xmlns:a16="http://schemas.microsoft.com/office/drawing/2014/main" id="{9A47C38F-E09F-DB2F-F9C1-6DC749414104}"/>
              </a:ext>
            </a:extLst>
          </p:cNvPr>
          <p:cNvSpPr/>
          <p:nvPr/>
        </p:nvSpPr>
        <p:spPr>
          <a:xfrm>
            <a:off x="4387903" y="1617846"/>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8" name="Picture 27" descr="A blue text with a feather&#10;&#10;Description automatically generated">
            <a:extLst>
              <a:ext uri="{FF2B5EF4-FFF2-40B4-BE49-F238E27FC236}">
                <a16:creationId xmlns:a16="http://schemas.microsoft.com/office/drawing/2014/main" id="{C631AE2B-81FB-BBF9-16A8-FF0027C9B25E}"/>
              </a:ext>
            </a:extLst>
          </p:cNvPr>
          <p:cNvPicPr>
            <a:picLocks noChangeAspect="1"/>
          </p:cNvPicPr>
          <p:nvPr/>
        </p:nvPicPr>
        <p:blipFill>
          <a:blip r:embed="rId3"/>
          <a:stretch>
            <a:fillRect/>
          </a:stretch>
        </p:blipFill>
        <p:spPr>
          <a:xfrm>
            <a:off x="1775043" y="1383977"/>
            <a:ext cx="1382547" cy="655081"/>
          </a:xfrm>
          <a:prstGeom prst="rect">
            <a:avLst/>
          </a:prstGeom>
        </p:spPr>
      </p:pic>
    </p:spTree>
    <p:extLst>
      <p:ext uri="{BB962C8B-B14F-4D97-AF65-F5344CB8AC3E}">
        <p14:creationId xmlns:p14="http://schemas.microsoft.com/office/powerpoint/2010/main" val="36171954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05"/>
        <p:cNvGrpSpPr/>
        <p:nvPr/>
      </p:nvGrpSpPr>
      <p:grpSpPr>
        <a:xfrm>
          <a:off x="0" y="0"/>
          <a:ext cx="0" cy="0"/>
          <a:chOff x="0" y="0"/>
          <a:chExt cx="0" cy="0"/>
        </a:xfrm>
      </p:grpSpPr>
      <p:sp>
        <p:nvSpPr>
          <p:cNvPr id="706" name="Google Shape;706;p62"/>
          <p:cNvSpPr txBox="1">
            <a:spLocks noGrp="1"/>
          </p:cNvSpPr>
          <p:nvPr>
            <p:ph type="subTitle" idx="3"/>
          </p:nvPr>
        </p:nvSpPr>
        <p:spPr>
          <a:xfrm>
            <a:off x="5055275" y="3122525"/>
            <a:ext cx="25056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b="0" dirty="0">
                <a:gradFill>
                  <a:gsLst>
                    <a:gs pos="0">
                      <a:schemeClr val="tx2">
                        <a:lumMod val="20000"/>
                        <a:lumOff val="80000"/>
                      </a:schemeClr>
                    </a:gs>
                    <a:gs pos="100000">
                      <a:srgbClr val="9CCAED"/>
                    </a:gs>
                  </a:gsLst>
                  <a:lin ang="0" scaled="1"/>
                </a:gradFill>
              </a:rPr>
              <a:t>Non-Relational Databases</a:t>
            </a:r>
            <a:endParaRPr b="0" dirty="0">
              <a:gradFill>
                <a:gsLst>
                  <a:gs pos="0">
                    <a:schemeClr val="tx2">
                      <a:lumMod val="20000"/>
                      <a:lumOff val="80000"/>
                    </a:schemeClr>
                  </a:gs>
                  <a:gs pos="100000">
                    <a:srgbClr val="9CCAED"/>
                  </a:gs>
                </a:gsLst>
                <a:lin ang="0" scaled="1"/>
              </a:gradFill>
            </a:endParaRPr>
          </a:p>
        </p:txBody>
      </p:sp>
      <p:sp>
        <p:nvSpPr>
          <p:cNvPr id="707" name="Google Shape;707;p62"/>
          <p:cNvSpPr txBox="1">
            <a:spLocks noGrp="1"/>
          </p:cNvSpPr>
          <p:nvPr>
            <p:ph type="subTitle" idx="4"/>
          </p:nvPr>
        </p:nvSpPr>
        <p:spPr>
          <a:xfrm>
            <a:off x="1583075" y="3122525"/>
            <a:ext cx="25056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b="0" dirty="0">
                <a:gradFill>
                  <a:gsLst>
                    <a:gs pos="0">
                      <a:schemeClr val="tx2">
                        <a:lumMod val="20000"/>
                        <a:lumOff val="80000"/>
                      </a:schemeClr>
                    </a:gs>
                    <a:gs pos="100000">
                      <a:srgbClr val="9CCAED"/>
                    </a:gs>
                  </a:gsLst>
                  <a:lin ang="0" scaled="1"/>
                </a:gradFill>
              </a:rPr>
              <a:t>Relational Databases</a:t>
            </a:r>
            <a:endParaRPr b="0" dirty="0">
              <a:gradFill>
                <a:gsLst>
                  <a:gs pos="0">
                    <a:schemeClr val="tx2">
                      <a:lumMod val="20000"/>
                      <a:lumOff val="80000"/>
                    </a:schemeClr>
                  </a:gs>
                  <a:gs pos="100000">
                    <a:srgbClr val="9CCAED"/>
                  </a:gs>
                </a:gsLst>
                <a:lin ang="0" scaled="1"/>
              </a:gradFill>
            </a:endParaRPr>
          </a:p>
        </p:txBody>
      </p:sp>
      <p:pic>
        <p:nvPicPr>
          <p:cNvPr id="708" name="Google Shape;708;p62"/>
          <p:cNvPicPr preferRelativeResize="0"/>
          <p:nvPr/>
        </p:nvPicPr>
        <p:blipFill>
          <a:blip r:embed="rId3">
            <a:extLst>
              <a:ext uri="{96DAC541-7B7A-43D3-8B79-37D633B846F1}">
                <asvg:svgBlip xmlns:asvg="http://schemas.microsoft.com/office/drawing/2016/SVG/main" r:embed="rId4"/>
              </a:ext>
            </a:extLst>
          </a:blip>
          <a:srcRect/>
          <a:stretch/>
        </p:blipFill>
        <p:spPr>
          <a:xfrm>
            <a:off x="2031864" y="1375600"/>
            <a:ext cx="1608000" cy="1608000"/>
          </a:xfrm>
          <a:prstGeom prst="ellipse">
            <a:avLst/>
          </a:prstGeom>
          <a:noFill/>
          <a:ln w="9525" cap="flat" cmpd="sng">
            <a:solidFill>
              <a:schemeClr val="dk1"/>
            </a:solidFill>
            <a:prstDash val="solid"/>
            <a:round/>
            <a:headEnd type="none" w="sm" len="sm"/>
            <a:tailEnd type="none" w="sm" len="sm"/>
          </a:ln>
          <a:effectLst>
            <a:outerShdw blurRad="728726" dist="19050" algn="bl" rotWithShape="0">
              <a:schemeClr val="dk1">
                <a:alpha val="25000"/>
              </a:schemeClr>
            </a:outerShdw>
          </a:effectLst>
        </p:spPr>
      </p:pic>
      <p:sp>
        <p:nvSpPr>
          <p:cNvPr id="709" name="Google Shape;709;p6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To SQL or Not to SQL</a:t>
            </a:r>
            <a:endParaRPr dirty="0">
              <a:gradFill>
                <a:gsLst>
                  <a:gs pos="0">
                    <a:srgbClr val="CD9CD0"/>
                  </a:gs>
                  <a:gs pos="100000">
                    <a:srgbClr val="9CCAED"/>
                  </a:gs>
                </a:gsLst>
                <a:lin ang="0" scaled="1"/>
              </a:gradFill>
            </a:endParaRPr>
          </a:p>
        </p:txBody>
      </p:sp>
      <p:sp>
        <p:nvSpPr>
          <p:cNvPr id="710" name="Google Shape;710;p62"/>
          <p:cNvSpPr txBox="1">
            <a:spLocks noGrp="1"/>
          </p:cNvSpPr>
          <p:nvPr>
            <p:ph type="subTitle" idx="1"/>
          </p:nvPr>
        </p:nvSpPr>
        <p:spPr>
          <a:xfrm>
            <a:off x="5055284" y="3695224"/>
            <a:ext cx="2505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AU" dirty="0"/>
              <a:t>Requires API endpoints for database interactions</a:t>
            </a:r>
          </a:p>
        </p:txBody>
      </p:sp>
      <p:sp>
        <p:nvSpPr>
          <p:cNvPr id="711" name="Google Shape;711;p62"/>
          <p:cNvSpPr txBox="1">
            <a:spLocks noGrp="1"/>
          </p:cNvSpPr>
          <p:nvPr>
            <p:ph type="subTitle" idx="2"/>
          </p:nvPr>
        </p:nvSpPr>
        <p:spPr>
          <a:xfrm>
            <a:off x="1583300" y="3695224"/>
            <a:ext cx="2505600" cy="572700"/>
          </a:xfrm>
          <a:prstGeom prst="rect">
            <a:avLst/>
          </a:prstGeom>
        </p:spPr>
        <p:txBody>
          <a:bodyPr spcFirstLastPara="1" wrap="square" lIns="91425" tIns="91425" rIns="91425" bIns="91425" anchor="t" anchorCtr="0">
            <a:noAutofit/>
          </a:bodyPr>
          <a:lstStyle/>
          <a:p>
            <a:pPr marL="0" indent="0"/>
            <a:r>
              <a:rPr lang="en-AU" dirty="0"/>
              <a:t>Got that ORM benefits</a:t>
            </a:r>
          </a:p>
          <a:p>
            <a:pPr marL="0" lvl="0" indent="0" algn="ctr" rtl="0">
              <a:spcBef>
                <a:spcPts val="0"/>
              </a:spcBef>
              <a:spcAft>
                <a:spcPts val="0"/>
              </a:spcAft>
              <a:buNone/>
            </a:pPr>
            <a:endParaRPr dirty="0"/>
          </a:p>
        </p:txBody>
      </p:sp>
      <p:pic>
        <p:nvPicPr>
          <p:cNvPr id="712" name="Google Shape;712;p62"/>
          <p:cNvPicPr preferRelativeResize="0"/>
          <p:nvPr/>
        </p:nvPicPr>
        <p:blipFill>
          <a:blip r:embed="rId5"/>
          <a:srcRect l="37387" r="37387"/>
          <a:stretch/>
        </p:blipFill>
        <p:spPr>
          <a:xfrm>
            <a:off x="5504064" y="1375600"/>
            <a:ext cx="1608000" cy="1608000"/>
          </a:xfrm>
          <a:prstGeom prst="ellipse">
            <a:avLst/>
          </a:prstGeom>
          <a:noFill/>
          <a:ln w="9525" cap="flat" cmpd="sng">
            <a:solidFill>
              <a:schemeClr val="dk1"/>
            </a:solidFill>
            <a:prstDash val="solid"/>
            <a:round/>
            <a:headEnd type="none" w="sm" len="sm"/>
            <a:tailEnd type="none" w="sm" len="sm"/>
          </a:ln>
          <a:effectLst>
            <a:outerShdw blurRad="728726" dist="19050" algn="bl" rotWithShape="0">
              <a:schemeClr val="dk1">
                <a:alpha val="25000"/>
              </a:schemeClr>
            </a:outerShdw>
          </a:effectLst>
        </p:spPr>
      </p:pic>
    </p:spTree>
    <p:extLst>
      <p:ext uri="{BB962C8B-B14F-4D97-AF65-F5344CB8AC3E}">
        <p14:creationId xmlns:p14="http://schemas.microsoft.com/office/powerpoint/2010/main" val="16679515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20"/>
        <p:cNvGrpSpPr/>
        <p:nvPr/>
      </p:nvGrpSpPr>
      <p:grpSpPr>
        <a:xfrm>
          <a:off x="0" y="0"/>
          <a:ext cx="0" cy="0"/>
          <a:chOff x="0" y="0"/>
          <a:chExt cx="0" cy="0"/>
        </a:xfrm>
      </p:grpSpPr>
      <p:sp>
        <p:nvSpPr>
          <p:cNvPr id="521" name="Google Shape;521;p55"/>
          <p:cNvSpPr txBox="1">
            <a:spLocks noGrp="1"/>
          </p:cNvSpPr>
          <p:nvPr>
            <p:ph type="title"/>
          </p:nvPr>
        </p:nvSpPr>
        <p:spPr>
          <a:xfrm>
            <a:off x="1024800" y="1581888"/>
            <a:ext cx="2411100" cy="1063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gradFill>
                  <a:gsLst>
                    <a:gs pos="0">
                      <a:srgbClr val="CD9CD0"/>
                    </a:gs>
                    <a:gs pos="100000">
                      <a:srgbClr val="9CCAED"/>
                    </a:gs>
                  </a:gsLst>
                  <a:lin ang="0" scaled="1"/>
                </a:gradFill>
              </a:rPr>
              <a:t>Front End Frameworks</a:t>
            </a:r>
            <a:endParaRPr dirty="0">
              <a:gradFill>
                <a:gsLst>
                  <a:gs pos="0">
                    <a:srgbClr val="CD9CD0"/>
                  </a:gs>
                  <a:gs pos="100000">
                    <a:srgbClr val="9CCAED"/>
                  </a:gs>
                </a:gsLst>
                <a:lin ang="0" scaled="1"/>
              </a:gradFill>
            </a:endParaRPr>
          </a:p>
        </p:txBody>
      </p:sp>
      <p:sp>
        <p:nvSpPr>
          <p:cNvPr id="522" name="Google Shape;522;p55"/>
          <p:cNvSpPr txBox="1">
            <a:spLocks noGrp="1"/>
          </p:cNvSpPr>
          <p:nvPr>
            <p:ph type="subTitle" idx="1"/>
          </p:nvPr>
        </p:nvSpPr>
        <p:spPr>
          <a:xfrm>
            <a:off x="1024800" y="2645088"/>
            <a:ext cx="2411100" cy="916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Handles the ‘View’ for ye MVC</a:t>
            </a:r>
            <a:br>
              <a:rPr lang="en" dirty="0"/>
            </a:br>
            <a:r>
              <a:rPr lang="en" dirty="0"/>
              <a:t>Focused on design implementation of application development/APIs</a:t>
            </a:r>
            <a:br>
              <a:rPr lang="en" dirty="0"/>
            </a:br>
            <a:r>
              <a:rPr lang="en" dirty="0"/>
              <a:t>Provides responsive design</a:t>
            </a:r>
            <a:endParaRPr dirty="0"/>
          </a:p>
        </p:txBody>
      </p:sp>
      <p:grpSp>
        <p:nvGrpSpPr>
          <p:cNvPr id="6" name="Google Shape;499;p53">
            <a:extLst>
              <a:ext uri="{FF2B5EF4-FFF2-40B4-BE49-F238E27FC236}">
                <a16:creationId xmlns:a16="http://schemas.microsoft.com/office/drawing/2014/main" id="{119EE998-9FC9-53CF-C708-3C3E3581545E}"/>
              </a:ext>
            </a:extLst>
          </p:cNvPr>
          <p:cNvGrpSpPr/>
          <p:nvPr/>
        </p:nvGrpSpPr>
        <p:grpSpPr>
          <a:xfrm>
            <a:off x="4237525" y="880774"/>
            <a:ext cx="4648863" cy="3562084"/>
            <a:chOff x="331763" y="414153"/>
            <a:chExt cx="6903246" cy="5289453"/>
          </a:xfrm>
          <a:solidFill>
            <a:srgbClr val="2F2F2F"/>
          </a:solidFill>
        </p:grpSpPr>
        <p:sp>
          <p:nvSpPr>
            <p:cNvPr id="7" name="Google Shape;500;p53">
              <a:extLst>
                <a:ext uri="{FF2B5EF4-FFF2-40B4-BE49-F238E27FC236}">
                  <a16:creationId xmlns:a16="http://schemas.microsoft.com/office/drawing/2014/main" id="{6837B78E-393D-9110-41FA-3548ED8119B7}"/>
                </a:ext>
              </a:extLst>
            </p:cNvPr>
            <p:cNvSpPr/>
            <p:nvPr/>
          </p:nvSpPr>
          <p:spPr>
            <a:xfrm>
              <a:off x="2953125" y="4768032"/>
              <a:ext cx="1660725" cy="708700"/>
            </a:xfrm>
            <a:custGeom>
              <a:avLst/>
              <a:gdLst/>
              <a:ahLst/>
              <a:cxnLst/>
              <a:rect l="l" t="t" r="r" b="b"/>
              <a:pathLst>
                <a:path w="66429" h="28348" extrusionOk="0">
                  <a:moveTo>
                    <a:pt x="6889" y="1"/>
                  </a:moveTo>
                  <a:lnTo>
                    <a:pt x="1" y="28347"/>
                  </a:lnTo>
                  <a:lnTo>
                    <a:pt x="66429" y="28347"/>
                  </a:lnTo>
                  <a:lnTo>
                    <a:pt x="59475" y="1"/>
                  </a:lnTo>
                  <a:lnTo>
                    <a:pt x="33182" y="464"/>
                  </a:lnTo>
                  <a:lnTo>
                    <a:pt x="6889" y="1"/>
                  </a:lnTo>
                  <a:close/>
                </a:path>
              </a:pathLst>
            </a:custGeom>
            <a:grpFill/>
            <a:ln w="9525" cap="flat" cmpd="sng">
              <a:solidFill>
                <a:schemeClr val="accent3">
                  <a:lumMod val="50000"/>
                  <a:alpha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501;p53">
              <a:extLst>
                <a:ext uri="{FF2B5EF4-FFF2-40B4-BE49-F238E27FC236}">
                  <a16:creationId xmlns:a16="http://schemas.microsoft.com/office/drawing/2014/main" id="{9DD8DB87-9C09-ACFE-A2A1-E48DAFC486FF}"/>
                </a:ext>
              </a:extLst>
            </p:cNvPr>
            <p:cNvSpPr/>
            <p:nvPr/>
          </p:nvSpPr>
          <p:spPr>
            <a:xfrm>
              <a:off x="331763" y="414153"/>
              <a:ext cx="6903246" cy="4353879"/>
            </a:xfrm>
            <a:custGeom>
              <a:avLst/>
              <a:gdLst/>
              <a:ahLst/>
              <a:cxnLst/>
              <a:rect l="l" t="t" r="r" b="b"/>
              <a:pathLst>
                <a:path w="248162" h="181204" extrusionOk="0">
                  <a:moveTo>
                    <a:pt x="4636" y="0"/>
                  </a:moveTo>
                  <a:cubicBezTo>
                    <a:pt x="2053" y="0"/>
                    <a:pt x="0" y="2053"/>
                    <a:pt x="0" y="4636"/>
                  </a:cubicBezTo>
                  <a:lnTo>
                    <a:pt x="0" y="176634"/>
                  </a:lnTo>
                  <a:cubicBezTo>
                    <a:pt x="0" y="179151"/>
                    <a:pt x="2053" y="181204"/>
                    <a:pt x="4636" y="181204"/>
                  </a:cubicBezTo>
                  <a:lnTo>
                    <a:pt x="243526" y="181204"/>
                  </a:lnTo>
                  <a:cubicBezTo>
                    <a:pt x="246109" y="181204"/>
                    <a:pt x="248162" y="179151"/>
                    <a:pt x="248162" y="176634"/>
                  </a:cubicBezTo>
                  <a:lnTo>
                    <a:pt x="248162" y="4636"/>
                  </a:lnTo>
                  <a:cubicBezTo>
                    <a:pt x="248162" y="2053"/>
                    <a:pt x="246109" y="0"/>
                    <a:pt x="243526" y="0"/>
                  </a:cubicBezTo>
                  <a:close/>
                </a:path>
              </a:pathLst>
            </a:custGeom>
            <a:grpFill/>
            <a:ln w="9525" cap="flat" cmpd="sng">
              <a:solidFill>
                <a:schemeClr val="accent3">
                  <a:lumMod val="50000"/>
                  <a:alpha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502;p53">
              <a:extLst>
                <a:ext uri="{FF2B5EF4-FFF2-40B4-BE49-F238E27FC236}">
                  <a16:creationId xmlns:a16="http://schemas.microsoft.com/office/drawing/2014/main" id="{AB9DE63B-06FF-1A92-F2DC-0D93381589E5}"/>
                </a:ext>
              </a:extLst>
            </p:cNvPr>
            <p:cNvSpPr/>
            <p:nvPr/>
          </p:nvSpPr>
          <p:spPr>
            <a:xfrm>
              <a:off x="547300" y="600323"/>
              <a:ext cx="6472159" cy="3981525"/>
            </a:xfrm>
            <a:custGeom>
              <a:avLst/>
              <a:gdLst/>
              <a:ahLst/>
              <a:cxnLst/>
              <a:rect l="l" t="t" r="r" b="b"/>
              <a:pathLst>
                <a:path w="232665" h="165707" extrusionOk="0">
                  <a:moveTo>
                    <a:pt x="1" y="1"/>
                  </a:moveTo>
                  <a:lnTo>
                    <a:pt x="1" y="24307"/>
                  </a:lnTo>
                  <a:lnTo>
                    <a:pt x="1" y="165707"/>
                  </a:lnTo>
                  <a:lnTo>
                    <a:pt x="232665" y="165707"/>
                  </a:lnTo>
                  <a:lnTo>
                    <a:pt x="232665" y="121532"/>
                  </a:lnTo>
                  <a:lnTo>
                    <a:pt x="232665" y="1"/>
                  </a:lnTo>
                  <a:close/>
                </a:path>
              </a:pathLst>
            </a:custGeom>
            <a:blipFill>
              <a:blip r:embed="rId3"/>
              <a:stretch>
                <a:fillRect/>
              </a:stretch>
            </a:blipFill>
            <a:ln w="9525" cap="flat" cmpd="sng">
              <a:solidFill>
                <a:schemeClr val="accent3">
                  <a:lumMod val="50000"/>
                  <a:alpha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 name="Google Shape;503;p53">
              <a:extLst>
                <a:ext uri="{FF2B5EF4-FFF2-40B4-BE49-F238E27FC236}">
                  <a16:creationId xmlns:a16="http://schemas.microsoft.com/office/drawing/2014/main" id="{99D32036-375B-5073-896C-44A9FAEA0D71}"/>
                </a:ext>
              </a:extLst>
            </p:cNvPr>
            <p:cNvSpPr/>
            <p:nvPr/>
          </p:nvSpPr>
          <p:spPr>
            <a:xfrm>
              <a:off x="2772650" y="5476732"/>
              <a:ext cx="2020025" cy="226875"/>
            </a:xfrm>
            <a:custGeom>
              <a:avLst/>
              <a:gdLst/>
              <a:ahLst/>
              <a:cxnLst/>
              <a:rect l="l" t="t" r="r" b="b"/>
              <a:pathLst>
                <a:path w="80801" h="9075" extrusionOk="0">
                  <a:moveTo>
                    <a:pt x="4571" y="1"/>
                  </a:moveTo>
                  <a:cubicBezTo>
                    <a:pt x="2054" y="1"/>
                    <a:pt x="1" y="2054"/>
                    <a:pt x="1" y="4570"/>
                  </a:cubicBezTo>
                  <a:cubicBezTo>
                    <a:pt x="1" y="7021"/>
                    <a:pt x="2054" y="9074"/>
                    <a:pt x="4571" y="9074"/>
                  </a:cubicBezTo>
                  <a:lnTo>
                    <a:pt x="76297" y="9074"/>
                  </a:lnTo>
                  <a:cubicBezTo>
                    <a:pt x="78814" y="9074"/>
                    <a:pt x="80801" y="7021"/>
                    <a:pt x="80801" y="4570"/>
                  </a:cubicBezTo>
                  <a:cubicBezTo>
                    <a:pt x="80801" y="2054"/>
                    <a:pt x="78814" y="1"/>
                    <a:pt x="76297" y="1"/>
                  </a:cubicBezTo>
                  <a:close/>
                </a:path>
              </a:pathLst>
            </a:custGeom>
            <a:grpFill/>
            <a:ln w="9525" cap="flat" cmpd="sng">
              <a:solidFill>
                <a:schemeClr val="accent3">
                  <a:lumMod val="50000"/>
                  <a:alpha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 name="Google Shape;524;p55">
            <a:extLst>
              <a:ext uri="{FF2B5EF4-FFF2-40B4-BE49-F238E27FC236}">
                <a16:creationId xmlns:a16="http://schemas.microsoft.com/office/drawing/2014/main" id="{A4CA1284-78A8-C4EB-A11B-D9FEEBB47A60}"/>
              </a:ext>
            </a:extLst>
          </p:cNvPr>
          <p:cNvGrpSpPr/>
          <p:nvPr/>
        </p:nvGrpSpPr>
        <p:grpSpPr>
          <a:xfrm>
            <a:off x="7565185" y="2656160"/>
            <a:ext cx="877235" cy="1780635"/>
            <a:chOff x="5186401" y="494525"/>
            <a:chExt cx="1834973" cy="3724678"/>
          </a:xfrm>
          <a:solidFill>
            <a:srgbClr val="2F2F2F"/>
          </a:solidFill>
        </p:grpSpPr>
        <p:sp>
          <p:nvSpPr>
            <p:cNvPr id="12" name="Google Shape;525;p55">
              <a:extLst>
                <a:ext uri="{FF2B5EF4-FFF2-40B4-BE49-F238E27FC236}">
                  <a16:creationId xmlns:a16="http://schemas.microsoft.com/office/drawing/2014/main" id="{33946FE4-FEC9-78AA-AF58-0988927A8C80}"/>
                </a:ext>
              </a:extLst>
            </p:cNvPr>
            <p:cNvSpPr/>
            <p:nvPr/>
          </p:nvSpPr>
          <p:spPr>
            <a:xfrm>
              <a:off x="5186401" y="494525"/>
              <a:ext cx="1834973" cy="3724678"/>
            </a:xfrm>
            <a:custGeom>
              <a:avLst/>
              <a:gdLst/>
              <a:ahLst/>
              <a:cxnLst/>
              <a:rect l="l" t="t" r="r" b="b"/>
              <a:pathLst>
                <a:path w="93205" h="189190" extrusionOk="0">
                  <a:moveTo>
                    <a:pt x="2870" y="0"/>
                  </a:moveTo>
                  <a:cubicBezTo>
                    <a:pt x="1280" y="0"/>
                    <a:pt x="0" y="1280"/>
                    <a:pt x="0" y="2914"/>
                  </a:cubicBezTo>
                  <a:lnTo>
                    <a:pt x="0" y="186320"/>
                  </a:lnTo>
                  <a:cubicBezTo>
                    <a:pt x="0" y="187909"/>
                    <a:pt x="1280" y="189190"/>
                    <a:pt x="2870" y="189190"/>
                  </a:cubicBezTo>
                  <a:lnTo>
                    <a:pt x="90334" y="189190"/>
                  </a:lnTo>
                  <a:cubicBezTo>
                    <a:pt x="91924" y="189190"/>
                    <a:pt x="93204" y="187909"/>
                    <a:pt x="93204" y="186320"/>
                  </a:cubicBezTo>
                  <a:lnTo>
                    <a:pt x="93204" y="2914"/>
                  </a:lnTo>
                  <a:cubicBezTo>
                    <a:pt x="93204" y="1280"/>
                    <a:pt x="91924" y="0"/>
                    <a:pt x="90334" y="0"/>
                  </a:cubicBezTo>
                  <a:close/>
                </a:path>
              </a:pathLst>
            </a:custGeom>
            <a:grpFill/>
            <a:ln w="9525" cap="flat" cmpd="sng">
              <a:solidFill>
                <a:schemeClr val="accent3">
                  <a:lumMod val="50000"/>
                  <a:alpha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526;p55">
              <a:extLst>
                <a:ext uri="{FF2B5EF4-FFF2-40B4-BE49-F238E27FC236}">
                  <a16:creationId xmlns:a16="http://schemas.microsoft.com/office/drawing/2014/main" id="{D42F7C6F-C55C-9418-6B2B-EB918AB8B6E4}"/>
                </a:ext>
              </a:extLst>
            </p:cNvPr>
            <p:cNvSpPr/>
            <p:nvPr/>
          </p:nvSpPr>
          <p:spPr>
            <a:xfrm>
              <a:off x="5890455" y="3969678"/>
              <a:ext cx="458108" cy="154724"/>
            </a:xfrm>
            <a:custGeom>
              <a:avLst/>
              <a:gdLst/>
              <a:ahLst/>
              <a:cxnLst/>
              <a:rect l="l" t="t" r="r" b="b"/>
              <a:pathLst>
                <a:path w="23269" h="7859" extrusionOk="0">
                  <a:moveTo>
                    <a:pt x="796" y="0"/>
                  </a:moveTo>
                  <a:cubicBezTo>
                    <a:pt x="354" y="0"/>
                    <a:pt x="1" y="353"/>
                    <a:pt x="1" y="751"/>
                  </a:cubicBezTo>
                  <a:lnTo>
                    <a:pt x="1" y="7064"/>
                  </a:lnTo>
                  <a:cubicBezTo>
                    <a:pt x="1" y="7506"/>
                    <a:pt x="354" y="7859"/>
                    <a:pt x="796" y="7859"/>
                  </a:cubicBezTo>
                  <a:lnTo>
                    <a:pt x="22474" y="7859"/>
                  </a:lnTo>
                  <a:cubicBezTo>
                    <a:pt x="22916" y="7859"/>
                    <a:pt x="23269" y="7506"/>
                    <a:pt x="23269" y="7064"/>
                  </a:cubicBezTo>
                  <a:lnTo>
                    <a:pt x="23269" y="751"/>
                  </a:lnTo>
                  <a:cubicBezTo>
                    <a:pt x="23269" y="353"/>
                    <a:pt x="22916" y="0"/>
                    <a:pt x="22474" y="0"/>
                  </a:cubicBezTo>
                  <a:close/>
                </a:path>
              </a:pathLst>
            </a:custGeom>
            <a:grpFill/>
            <a:ln w="9525" cap="flat" cmpd="sng">
              <a:solidFill>
                <a:schemeClr val="accent3">
                  <a:lumMod val="50000"/>
                  <a:alpha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4" name="Google Shape;527;p55">
            <a:extLst>
              <a:ext uri="{FF2B5EF4-FFF2-40B4-BE49-F238E27FC236}">
                <a16:creationId xmlns:a16="http://schemas.microsoft.com/office/drawing/2014/main" id="{259A60CB-1F1F-F718-1EEB-56FB9C1F400F}"/>
              </a:ext>
            </a:extLst>
          </p:cNvPr>
          <p:cNvPicPr preferRelativeResize="0"/>
          <p:nvPr/>
        </p:nvPicPr>
        <p:blipFill rotWithShape="1">
          <a:blip r:embed="rId4">
            <a:alphaModFix/>
          </a:blip>
          <a:srcRect l="60913" r="9607"/>
          <a:stretch/>
        </p:blipFill>
        <p:spPr>
          <a:xfrm>
            <a:off x="7655801" y="2732446"/>
            <a:ext cx="701432" cy="1338393"/>
          </a:xfrm>
          <a:prstGeom prst="rect">
            <a:avLst/>
          </a:prstGeom>
          <a:noFill/>
          <a:ln w="9525" cap="flat" cmpd="sng">
            <a:solidFill>
              <a:schemeClr val="accent3">
                <a:lumMod val="50000"/>
                <a:alpha val="50000"/>
              </a:schemeClr>
            </a:solidFill>
            <a:prstDash val="solid"/>
            <a:round/>
            <a:headEnd type="none" w="sm" len="sm"/>
            <a:tailEnd type="none" w="sm" len="sm"/>
          </a:ln>
        </p:spPr>
      </p:pic>
      <p:sp>
        <p:nvSpPr>
          <p:cNvPr id="15" name="Google Shape;512;p54">
            <a:extLst>
              <a:ext uri="{FF2B5EF4-FFF2-40B4-BE49-F238E27FC236}">
                <a16:creationId xmlns:a16="http://schemas.microsoft.com/office/drawing/2014/main" id="{8FDD976E-117A-CE7A-57DD-1DB2BCEBD029}"/>
              </a:ext>
            </a:extLst>
          </p:cNvPr>
          <p:cNvSpPr/>
          <p:nvPr/>
        </p:nvSpPr>
        <p:spPr>
          <a:xfrm>
            <a:off x="4716623" y="2138567"/>
            <a:ext cx="1969389" cy="2681284"/>
          </a:xfrm>
          <a:custGeom>
            <a:avLst/>
            <a:gdLst/>
            <a:ahLst/>
            <a:cxnLst/>
            <a:rect l="l" t="t" r="r" b="b"/>
            <a:pathLst>
              <a:path w="143096" h="190426" extrusionOk="0">
                <a:moveTo>
                  <a:pt x="2914" y="0"/>
                </a:moveTo>
                <a:cubicBezTo>
                  <a:pt x="1280" y="0"/>
                  <a:pt x="0" y="1281"/>
                  <a:pt x="0" y="2914"/>
                </a:cubicBezTo>
                <a:lnTo>
                  <a:pt x="0" y="187512"/>
                </a:lnTo>
                <a:cubicBezTo>
                  <a:pt x="0" y="189101"/>
                  <a:pt x="1280" y="190426"/>
                  <a:pt x="2914" y="190426"/>
                </a:cubicBezTo>
                <a:lnTo>
                  <a:pt x="140182" y="190426"/>
                </a:lnTo>
                <a:cubicBezTo>
                  <a:pt x="141771" y="190426"/>
                  <a:pt x="143096" y="189101"/>
                  <a:pt x="143096" y="187512"/>
                </a:cubicBezTo>
                <a:lnTo>
                  <a:pt x="143096" y="2914"/>
                </a:lnTo>
                <a:cubicBezTo>
                  <a:pt x="143096" y="1281"/>
                  <a:pt x="141771" y="0"/>
                  <a:pt x="140182" y="0"/>
                </a:cubicBezTo>
                <a:close/>
              </a:path>
            </a:pathLst>
          </a:custGeom>
          <a:solidFill>
            <a:srgbClr val="2F2F2F"/>
          </a:solidFill>
          <a:ln w="9525" cap="flat" cmpd="sng">
            <a:solidFill>
              <a:schemeClr val="accent3">
                <a:lumMod val="50000"/>
                <a:alpha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6" name="Google Shape;514;p54">
            <a:extLst>
              <a:ext uri="{FF2B5EF4-FFF2-40B4-BE49-F238E27FC236}">
                <a16:creationId xmlns:a16="http://schemas.microsoft.com/office/drawing/2014/main" id="{73B349BA-D376-7180-98A4-ED4E184F20AF}"/>
              </a:ext>
            </a:extLst>
          </p:cNvPr>
          <p:cNvPicPr preferRelativeResize="0"/>
          <p:nvPr/>
        </p:nvPicPr>
        <p:blipFill>
          <a:blip r:embed="rId5"/>
          <a:srcRect t="4355" b="4355"/>
          <a:stretch/>
        </p:blipFill>
        <p:spPr>
          <a:xfrm>
            <a:off x="4795769" y="2213735"/>
            <a:ext cx="1834469" cy="2444478"/>
          </a:xfrm>
          <a:prstGeom prst="rect">
            <a:avLst/>
          </a:prstGeom>
          <a:solidFill>
            <a:srgbClr val="2F2F2F"/>
          </a:solidFill>
          <a:ln w="9525" cap="flat" cmpd="sng">
            <a:solidFill>
              <a:schemeClr val="accent3">
                <a:lumMod val="50000"/>
                <a:alpha val="50000"/>
              </a:schemeClr>
            </a:solidFill>
            <a:prstDash val="solid"/>
            <a:round/>
            <a:headEnd type="none" w="sm" len="sm"/>
            <a:tailEnd type="none" w="sm" len="sm"/>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84"/>
        <p:cNvGrpSpPr/>
        <p:nvPr/>
      </p:nvGrpSpPr>
      <p:grpSpPr>
        <a:xfrm>
          <a:off x="0" y="0"/>
          <a:ext cx="0" cy="0"/>
          <a:chOff x="0" y="0"/>
          <a:chExt cx="0" cy="0"/>
        </a:xfrm>
      </p:grpSpPr>
      <p:sp>
        <p:nvSpPr>
          <p:cNvPr id="785" name="Google Shape;785;p6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Popular Front End Frameworks</a:t>
            </a:r>
            <a:endParaRPr dirty="0">
              <a:gradFill>
                <a:gsLst>
                  <a:gs pos="0">
                    <a:srgbClr val="CD9CD0"/>
                  </a:gs>
                  <a:gs pos="100000">
                    <a:srgbClr val="9CCAED"/>
                  </a:gs>
                </a:gsLst>
                <a:lin ang="0" scaled="1"/>
              </a:gradFill>
            </a:endParaRPr>
          </a:p>
        </p:txBody>
      </p:sp>
      <p:graphicFrame>
        <p:nvGraphicFramePr>
          <p:cNvPr id="786" name="Google Shape;786;p65"/>
          <p:cNvGraphicFramePr/>
          <p:nvPr>
            <p:extLst>
              <p:ext uri="{D42A27DB-BD31-4B8C-83A1-F6EECF244321}">
                <p14:modId xmlns:p14="http://schemas.microsoft.com/office/powerpoint/2010/main" val="3853516187"/>
              </p:ext>
            </p:extLst>
          </p:nvPr>
        </p:nvGraphicFramePr>
        <p:xfrm>
          <a:off x="1162800" y="2170550"/>
          <a:ext cx="6818400" cy="2572010"/>
        </p:xfrm>
        <a:graphic>
          <a:graphicData uri="http://schemas.openxmlformats.org/drawingml/2006/table">
            <a:tbl>
              <a:tblPr>
                <a:noFill/>
                <a:tableStyleId>{6557CEAF-83FD-46CB-B0EB-F6EF4438A6C8}</a:tableStyleId>
              </a:tblPr>
              <a:tblGrid>
                <a:gridCol w="1704600">
                  <a:extLst>
                    <a:ext uri="{9D8B030D-6E8A-4147-A177-3AD203B41FA5}">
                      <a16:colId xmlns:a16="http://schemas.microsoft.com/office/drawing/2014/main" val="20000"/>
                    </a:ext>
                  </a:extLst>
                </a:gridCol>
                <a:gridCol w="1704600">
                  <a:extLst>
                    <a:ext uri="{9D8B030D-6E8A-4147-A177-3AD203B41FA5}">
                      <a16:colId xmlns:a16="http://schemas.microsoft.com/office/drawing/2014/main" val="20001"/>
                    </a:ext>
                  </a:extLst>
                </a:gridCol>
                <a:gridCol w="1704600">
                  <a:extLst>
                    <a:ext uri="{9D8B030D-6E8A-4147-A177-3AD203B41FA5}">
                      <a16:colId xmlns:a16="http://schemas.microsoft.com/office/drawing/2014/main" val="20002"/>
                    </a:ext>
                  </a:extLst>
                </a:gridCol>
                <a:gridCol w="1704600">
                  <a:extLst>
                    <a:ext uri="{9D8B030D-6E8A-4147-A177-3AD203B41FA5}">
                      <a16:colId xmlns:a16="http://schemas.microsoft.com/office/drawing/2014/main" val="20003"/>
                    </a:ext>
                  </a:extLst>
                </a:gridCol>
              </a:tblGrid>
              <a:tr h="548450">
                <a:tc>
                  <a:txBody>
                    <a:bodyPr/>
                    <a:lstStyle/>
                    <a:p>
                      <a:pPr marL="0" lvl="0" indent="0" algn="ctr" rtl="0">
                        <a:spcBef>
                          <a:spcPts val="0"/>
                        </a:spcBef>
                        <a:spcAft>
                          <a:spcPts val="0"/>
                        </a:spcAft>
                        <a:buNone/>
                      </a:pPr>
                      <a:r>
                        <a:rPr lang="en" sz="2200" b="0" dirty="0">
                          <a:gradFill>
                            <a:gsLst>
                              <a:gs pos="0">
                                <a:schemeClr val="tx2">
                                  <a:lumMod val="20000"/>
                                  <a:lumOff val="80000"/>
                                </a:schemeClr>
                              </a:gs>
                              <a:gs pos="100000">
                                <a:srgbClr val="9CCAED"/>
                              </a:gs>
                            </a:gsLst>
                            <a:lin ang="0" scaled="1"/>
                          </a:gradFill>
                          <a:latin typeface="Figtree"/>
                          <a:ea typeface="Figtree"/>
                          <a:cs typeface="Figtree"/>
                          <a:sym typeface="Figtree"/>
                        </a:rPr>
                        <a:t>React</a:t>
                      </a:r>
                      <a:endParaRPr sz="2200" b="0" dirty="0">
                        <a:gradFill>
                          <a:gsLst>
                            <a:gs pos="0">
                              <a:schemeClr val="tx2">
                                <a:lumMod val="20000"/>
                                <a:lumOff val="80000"/>
                              </a:schemeClr>
                            </a:gs>
                            <a:gs pos="100000">
                              <a:srgbClr val="9CCAED"/>
                            </a:gs>
                          </a:gsLst>
                          <a:lin ang="0" scaled="1"/>
                        </a:gradFill>
                        <a:latin typeface="Figtree"/>
                        <a:ea typeface="Figtree"/>
                        <a:cs typeface="Figtree"/>
                        <a:sym typeface="Figtree"/>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2200" b="0" dirty="0">
                          <a:gradFill>
                            <a:gsLst>
                              <a:gs pos="0">
                                <a:schemeClr val="tx2">
                                  <a:lumMod val="20000"/>
                                  <a:lumOff val="80000"/>
                                </a:schemeClr>
                              </a:gs>
                              <a:gs pos="100000">
                                <a:srgbClr val="9CCAED"/>
                              </a:gs>
                            </a:gsLst>
                            <a:lin ang="0" scaled="1"/>
                          </a:gradFill>
                          <a:latin typeface="Figtree"/>
                          <a:ea typeface="Figtree"/>
                          <a:cs typeface="Figtree"/>
                          <a:sym typeface="Figtree"/>
                        </a:rPr>
                        <a:t>React Native</a:t>
                      </a:r>
                      <a:endParaRPr sz="2200" b="0" dirty="0">
                        <a:gradFill>
                          <a:gsLst>
                            <a:gs pos="0">
                              <a:schemeClr val="tx2">
                                <a:lumMod val="20000"/>
                                <a:lumOff val="80000"/>
                              </a:schemeClr>
                            </a:gs>
                            <a:gs pos="100000">
                              <a:srgbClr val="9CCAED"/>
                            </a:gs>
                          </a:gsLst>
                          <a:lin ang="0" scaled="1"/>
                        </a:gradFill>
                        <a:latin typeface="Figtree"/>
                        <a:ea typeface="Figtree"/>
                        <a:cs typeface="Figtree"/>
                        <a:sym typeface="Figtree"/>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2200" b="0" dirty="0">
                          <a:gradFill>
                            <a:gsLst>
                              <a:gs pos="0">
                                <a:schemeClr val="tx2">
                                  <a:lumMod val="20000"/>
                                  <a:lumOff val="80000"/>
                                </a:schemeClr>
                              </a:gs>
                              <a:gs pos="100000">
                                <a:srgbClr val="9CCAED"/>
                              </a:gs>
                            </a:gsLst>
                            <a:lin ang="0" scaled="1"/>
                          </a:gradFill>
                          <a:latin typeface="Figtree"/>
                          <a:ea typeface="Figtree"/>
                          <a:cs typeface="Figtree"/>
                          <a:sym typeface="Figtree"/>
                        </a:rPr>
                        <a:t>Flutter</a:t>
                      </a:r>
                      <a:endParaRPr sz="2200" b="0" dirty="0">
                        <a:gradFill>
                          <a:gsLst>
                            <a:gs pos="0">
                              <a:schemeClr val="tx2">
                                <a:lumMod val="20000"/>
                                <a:lumOff val="80000"/>
                              </a:schemeClr>
                            </a:gs>
                            <a:gs pos="100000">
                              <a:srgbClr val="9CCAED"/>
                            </a:gs>
                          </a:gsLst>
                          <a:lin ang="0" scaled="1"/>
                        </a:gradFill>
                        <a:latin typeface="Figtree"/>
                        <a:ea typeface="Figtree"/>
                        <a:cs typeface="Figtree"/>
                        <a:sym typeface="Figtree"/>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2200" b="0" dirty="0">
                          <a:gradFill>
                            <a:gsLst>
                              <a:gs pos="0">
                                <a:schemeClr val="tx2">
                                  <a:lumMod val="20000"/>
                                  <a:lumOff val="80000"/>
                                </a:schemeClr>
                              </a:gs>
                              <a:gs pos="100000">
                                <a:srgbClr val="9CCAED"/>
                              </a:gs>
                            </a:gsLst>
                            <a:lin ang="0" scaled="1"/>
                          </a:gradFill>
                          <a:latin typeface="Figtree"/>
                          <a:ea typeface="Figtree"/>
                          <a:cs typeface="Figtree"/>
                          <a:sym typeface="Figtree"/>
                        </a:rPr>
                        <a:t>Ionic</a:t>
                      </a:r>
                      <a:endParaRPr sz="2200" b="0" dirty="0">
                        <a:gradFill>
                          <a:gsLst>
                            <a:gs pos="0">
                              <a:schemeClr val="tx2">
                                <a:lumMod val="20000"/>
                                <a:lumOff val="80000"/>
                              </a:schemeClr>
                            </a:gs>
                            <a:gs pos="100000">
                              <a:srgbClr val="9CCAED"/>
                            </a:gs>
                          </a:gsLst>
                          <a:lin ang="0" scaled="1"/>
                        </a:gradFill>
                        <a:latin typeface="Figtree"/>
                        <a:ea typeface="Figtree"/>
                        <a:cs typeface="Figtree"/>
                        <a:sym typeface="Figtree"/>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extLst>
                  <a:ext uri="{0D108BD9-81ED-4DB2-BD59-A6C34878D82A}">
                    <a16:rowId xmlns:a16="http://schemas.microsoft.com/office/drawing/2014/main" val="10000"/>
                  </a:ext>
                </a:extLst>
              </a:tr>
              <a:tr h="731300">
                <a:tc>
                  <a:txBody>
                    <a:bodyPr/>
                    <a:lstStyle/>
                    <a:p>
                      <a:pPr marL="0" lvl="0" indent="0" algn="ctr" rtl="0">
                        <a:spcBef>
                          <a:spcPts val="0"/>
                        </a:spcBef>
                        <a:spcAft>
                          <a:spcPts val="0"/>
                        </a:spcAft>
                        <a:buNone/>
                      </a:pPr>
                      <a:r>
                        <a:rPr lang="en" sz="1200" dirty="0">
                          <a:solidFill>
                            <a:schemeClr val="dk1"/>
                          </a:solidFill>
                          <a:latin typeface="DM Sans"/>
                          <a:ea typeface="DM Sans"/>
                          <a:cs typeface="DM Sans"/>
                          <a:sym typeface="DM Sans"/>
                        </a:rPr>
                        <a:t>JavaScript</a:t>
                      </a:r>
                      <a:endParaRPr sz="1200" dirty="0">
                        <a:solidFill>
                          <a:schemeClr val="dk1"/>
                        </a:solidFill>
                        <a:latin typeface="DM Sans"/>
                        <a:ea typeface="DM Sans"/>
                        <a:cs typeface="DM Sans"/>
                        <a:sym typeface="DM Sans"/>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200" dirty="0">
                          <a:solidFill>
                            <a:schemeClr val="dk1"/>
                          </a:solidFill>
                          <a:latin typeface="DM Sans"/>
                          <a:ea typeface="DM Sans"/>
                          <a:cs typeface="DM Sans"/>
                          <a:sym typeface="DM Sans"/>
                        </a:rPr>
                        <a:t>JavaScript</a:t>
                      </a:r>
                      <a:endParaRPr sz="1200" dirty="0">
                        <a:solidFill>
                          <a:schemeClr val="dk1"/>
                        </a:solidFill>
                        <a:latin typeface="DM Sans"/>
                        <a:ea typeface="DM Sans"/>
                        <a:cs typeface="DM Sans"/>
                        <a:sym typeface="DM Sans"/>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200" dirty="0">
                          <a:solidFill>
                            <a:schemeClr val="dk1"/>
                          </a:solidFill>
                          <a:latin typeface="DM Sans"/>
                          <a:ea typeface="DM Sans"/>
                          <a:cs typeface="DM Sans"/>
                          <a:sym typeface="DM Sans"/>
                        </a:rPr>
                        <a:t>Dart</a:t>
                      </a:r>
                      <a:endParaRPr sz="1200" dirty="0">
                        <a:solidFill>
                          <a:schemeClr val="dk1"/>
                        </a:solidFill>
                        <a:latin typeface="DM Sans"/>
                        <a:ea typeface="DM Sans"/>
                        <a:cs typeface="DM Sans"/>
                        <a:sym typeface="DM Sans"/>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200" dirty="0">
                          <a:solidFill>
                            <a:schemeClr val="dk1"/>
                          </a:solidFill>
                          <a:latin typeface="DM Sans"/>
                          <a:ea typeface="DM Sans"/>
                          <a:cs typeface="DM Sans"/>
                          <a:sym typeface="DM Sans"/>
                        </a:rPr>
                        <a:t>??</a:t>
                      </a:r>
                      <a:endParaRPr sz="1200" dirty="0">
                        <a:solidFill>
                          <a:schemeClr val="dk1"/>
                        </a:solidFill>
                        <a:latin typeface="DM Sans"/>
                        <a:ea typeface="DM Sans"/>
                        <a:cs typeface="DM Sans"/>
                        <a:sym typeface="DM Sans"/>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extLst>
                  <a:ext uri="{0D108BD9-81ED-4DB2-BD59-A6C34878D82A}">
                    <a16:rowId xmlns:a16="http://schemas.microsoft.com/office/drawing/2014/main" val="10001"/>
                  </a:ext>
                </a:extLst>
              </a:tr>
              <a:tr h="987300">
                <a:tc>
                  <a:txBody>
                    <a:bodyPr/>
                    <a:lstStyle/>
                    <a:p>
                      <a:pPr marL="457200" lvl="0" indent="-304800" algn="l" rtl="0">
                        <a:spcBef>
                          <a:spcPts val="0"/>
                        </a:spcBef>
                        <a:spcAft>
                          <a:spcPts val="0"/>
                        </a:spcAft>
                        <a:buClr>
                          <a:schemeClr val="lt2"/>
                        </a:buClr>
                        <a:buSzPts val="1200"/>
                        <a:buFont typeface="DM Sans"/>
                        <a:buChar char="●"/>
                      </a:pPr>
                      <a:r>
                        <a:rPr lang="en" sz="1200">
                          <a:solidFill>
                            <a:schemeClr val="dk1"/>
                          </a:solidFill>
                          <a:latin typeface="DM Sans"/>
                          <a:ea typeface="DM Sans"/>
                          <a:cs typeface="DM Sans"/>
                          <a:sym typeface="DM Sans"/>
                        </a:rPr>
                        <a:t>Example 1</a:t>
                      </a:r>
                      <a:endParaRPr sz="1200">
                        <a:solidFill>
                          <a:schemeClr val="dk1"/>
                        </a:solidFill>
                        <a:latin typeface="DM Sans"/>
                        <a:ea typeface="DM Sans"/>
                        <a:cs typeface="DM Sans"/>
                        <a:sym typeface="DM Sans"/>
                      </a:endParaRPr>
                    </a:p>
                    <a:p>
                      <a:pPr marL="457200" lvl="0" indent="-304800" algn="l" rtl="0">
                        <a:spcBef>
                          <a:spcPts val="0"/>
                        </a:spcBef>
                        <a:spcAft>
                          <a:spcPts val="0"/>
                        </a:spcAft>
                        <a:buClr>
                          <a:schemeClr val="lt2"/>
                        </a:buClr>
                        <a:buSzPts val="1200"/>
                        <a:buFont typeface="DM Sans"/>
                        <a:buChar char="●"/>
                      </a:pPr>
                      <a:r>
                        <a:rPr lang="en" sz="1200">
                          <a:solidFill>
                            <a:schemeClr val="dk1"/>
                          </a:solidFill>
                          <a:latin typeface="DM Sans"/>
                          <a:ea typeface="DM Sans"/>
                          <a:cs typeface="DM Sans"/>
                          <a:sym typeface="DM Sans"/>
                        </a:rPr>
                        <a:t>Example 2</a:t>
                      </a:r>
                      <a:endParaRPr sz="1200">
                        <a:solidFill>
                          <a:schemeClr val="dk1"/>
                        </a:solidFill>
                        <a:latin typeface="DM Sans"/>
                        <a:ea typeface="DM Sans"/>
                        <a:cs typeface="DM Sans"/>
                        <a:sym typeface="DM Sans"/>
                      </a:endParaRPr>
                    </a:p>
                    <a:p>
                      <a:pPr marL="457200" lvl="0" indent="-304800" algn="l" rtl="0">
                        <a:spcBef>
                          <a:spcPts val="0"/>
                        </a:spcBef>
                        <a:spcAft>
                          <a:spcPts val="0"/>
                        </a:spcAft>
                        <a:buClr>
                          <a:schemeClr val="lt2"/>
                        </a:buClr>
                        <a:buSzPts val="1200"/>
                        <a:buFont typeface="DM Sans"/>
                        <a:buChar char="●"/>
                      </a:pPr>
                      <a:r>
                        <a:rPr lang="en" sz="1200">
                          <a:solidFill>
                            <a:schemeClr val="dk1"/>
                          </a:solidFill>
                          <a:latin typeface="DM Sans"/>
                          <a:ea typeface="DM Sans"/>
                          <a:cs typeface="DM Sans"/>
                          <a:sym typeface="DM Sans"/>
                        </a:rPr>
                        <a:t>Example 3</a:t>
                      </a:r>
                      <a:endParaRPr sz="1200">
                        <a:solidFill>
                          <a:schemeClr val="dk1"/>
                        </a:solidFill>
                        <a:latin typeface="DM Sans"/>
                        <a:ea typeface="DM Sans"/>
                        <a:cs typeface="DM Sans"/>
                        <a:sym typeface="DM Sans"/>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457200" lvl="0" indent="-304800" algn="l" rtl="0">
                        <a:spcBef>
                          <a:spcPts val="0"/>
                        </a:spcBef>
                        <a:spcAft>
                          <a:spcPts val="0"/>
                        </a:spcAft>
                        <a:buClr>
                          <a:schemeClr val="lt2"/>
                        </a:buClr>
                        <a:buSzPts val="1200"/>
                        <a:buFont typeface="DM Sans"/>
                        <a:buChar char="●"/>
                      </a:pPr>
                      <a:r>
                        <a:rPr lang="en" sz="1200">
                          <a:solidFill>
                            <a:schemeClr val="dk1"/>
                          </a:solidFill>
                          <a:latin typeface="DM Sans"/>
                          <a:ea typeface="DM Sans"/>
                          <a:cs typeface="DM Sans"/>
                          <a:sym typeface="DM Sans"/>
                        </a:rPr>
                        <a:t>Example 1</a:t>
                      </a:r>
                      <a:endParaRPr sz="1200">
                        <a:solidFill>
                          <a:schemeClr val="dk1"/>
                        </a:solidFill>
                        <a:latin typeface="DM Sans"/>
                        <a:ea typeface="DM Sans"/>
                        <a:cs typeface="DM Sans"/>
                        <a:sym typeface="DM Sans"/>
                      </a:endParaRPr>
                    </a:p>
                    <a:p>
                      <a:pPr marL="457200" lvl="0" indent="-304800" algn="l" rtl="0">
                        <a:spcBef>
                          <a:spcPts val="0"/>
                        </a:spcBef>
                        <a:spcAft>
                          <a:spcPts val="0"/>
                        </a:spcAft>
                        <a:buClr>
                          <a:schemeClr val="lt2"/>
                        </a:buClr>
                        <a:buSzPts val="1200"/>
                        <a:buFont typeface="DM Sans"/>
                        <a:buChar char="●"/>
                      </a:pPr>
                      <a:r>
                        <a:rPr lang="en" sz="1200">
                          <a:solidFill>
                            <a:schemeClr val="dk1"/>
                          </a:solidFill>
                          <a:latin typeface="DM Sans"/>
                          <a:ea typeface="DM Sans"/>
                          <a:cs typeface="DM Sans"/>
                          <a:sym typeface="DM Sans"/>
                        </a:rPr>
                        <a:t>Example 2</a:t>
                      </a:r>
                      <a:endParaRPr sz="1200">
                        <a:solidFill>
                          <a:schemeClr val="dk1"/>
                        </a:solidFill>
                        <a:latin typeface="DM Sans"/>
                        <a:ea typeface="DM Sans"/>
                        <a:cs typeface="DM Sans"/>
                        <a:sym typeface="DM Sans"/>
                      </a:endParaRPr>
                    </a:p>
                    <a:p>
                      <a:pPr marL="457200" lvl="0" indent="-304800" algn="l" rtl="0">
                        <a:spcBef>
                          <a:spcPts val="0"/>
                        </a:spcBef>
                        <a:spcAft>
                          <a:spcPts val="0"/>
                        </a:spcAft>
                        <a:buClr>
                          <a:schemeClr val="lt2"/>
                        </a:buClr>
                        <a:buSzPts val="1200"/>
                        <a:buFont typeface="DM Sans"/>
                        <a:buChar char="●"/>
                      </a:pPr>
                      <a:r>
                        <a:rPr lang="en" sz="1200">
                          <a:solidFill>
                            <a:schemeClr val="dk1"/>
                          </a:solidFill>
                          <a:latin typeface="DM Sans"/>
                          <a:ea typeface="DM Sans"/>
                          <a:cs typeface="DM Sans"/>
                          <a:sym typeface="DM Sans"/>
                        </a:rPr>
                        <a:t>Example 3</a:t>
                      </a:r>
                      <a:endParaRPr sz="1200">
                        <a:solidFill>
                          <a:schemeClr val="dk1"/>
                        </a:solidFill>
                        <a:latin typeface="DM Sans"/>
                        <a:ea typeface="DM Sans"/>
                        <a:cs typeface="DM Sans"/>
                        <a:sym typeface="DM Sans"/>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457200" lvl="0" indent="-304800" algn="l" rtl="0">
                        <a:spcBef>
                          <a:spcPts val="0"/>
                        </a:spcBef>
                        <a:spcAft>
                          <a:spcPts val="0"/>
                        </a:spcAft>
                        <a:buClr>
                          <a:schemeClr val="lt2"/>
                        </a:buClr>
                        <a:buSzPts val="1200"/>
                        <a:buFont typeface="DM Sans"/>
                        <a:buChar char="●"/>
                      </a:pPr>
                      <a:r>
                        <a:rPr lang="en" sz="1200">
                          <a:solidFill>
                            <a:schemeClr val="dk1"/>
                          </a:solidFill>
                          <a:latin typeface="DM Sans"/>
                          <a:ea typeface="DM Sans"/>
                          <a:cs typeface="DM Sans"/>
                          <a:sym typeface="DM Sans"/>
                        </a:rPr>
                        <a:t>Example 1</a:t>
                      </a:r>
                      <a:endParaRPr sz="1200">
                        <a:solidFill>
                          <a:schemeClr val="dk1"/>
                        </a:solidFill>
                        <a:latin typeface="DM Sans"/>
                        <a:ea typeface="DM Sans"/>
                        <a:cs typeface="DM Sans"/>
                        <a:sym typeface="DM Sans"/>
                      </a:endParaRPr>
                    </a:p>
                    <a:p>
                      <a:pPr marL="457200" lvl="0" indent="-304800" algn="l" rtl="0">
                        <a:spcBef>
                          <a:spcPts val="0"/>
                        </a:spcBef>
                        <a:spcAft>
                          <a:spcPts val="0"/>
                        </a:spcAft>
                        <a:buClr>
                          <a:schemeClr val="lt2"/>
                        </a:buClr>
                        <a:buSzPts val="1200"/>
                        <a:buFont typeface="DM Sans"/>
                        <a:buChar char="●"/>
                      </a:pPr>
                      <a:r>
                        <a:rPr lang="en" sz="1200">
                          <a:solidFill>
                            <a:schemeClr val="dk1"/>
                          </a:solidFill>
                          <a:latin typeface="DM Sans"/>
                          <a:ea typeface="DM Sans"/>
                          <a:cs typeface="DM Sans"/>
                          <a:sym typeface="DM Sans"/>
                        </a:rPr>
                        <a:t>Example 2</a:t>
                      </a:r>
                      <a:endParaRPr sz="1200">
                        <a:solidFill>
                          <a:schemeClr val="dk1"/>
                        </a:solidFill>
                        <a:latin typeface="DM Sans"/>
                        <a:ea typeface="DM Sans"/>
                        <a:cs typeface="DM Sans"/>
                        <a:sym typeface="DM Sans"/>
                      </a:endParaRPr>
                    </a:p>
                    <a:p>
                      <a:pPr marL="457200" lvl="0" indent="-304800" algn="l" rtl="0">
                        <a:spcBef>
                          <a:spcPts val="0"/>
                        </a:spcBef>
                        <a:spcAft>
                          <a:spcPts val="0"/>
                        </a:spcAft>
                        <a:buClr>
                          <a:schemeClr val="lt2"/>
                        </a:buClr>
                        <a:buSzPts val="1200"/>
                        <a:buFont typeface="DM Sans"/>
                        <a:buChar char="●"/>
                      </a:pPr>
                      <a:r>
                        <a:rPr lang="en" sz="1200">
                          <a:solidFill>
                            <a:schemeClr val="dk1"/>
                          </a:solidFill>
                          <a:latin typeface="DM Sans"/>
                          <a:ea typeface="DM Sans"/>
                          <a:cs typeface="DM Sans"/>
                          <a:sym typeface="DM Sans"/>
                        </a:rPr>
                        <a:t>Example 3</a:t>
                      </a:r>
                      <a:endParaRPr sz="1200">
                        <a:solidFill>
                          <a:schemeClr val="dk1"/>
                        </a:solidFill>
                        <a:latin typeface="DM Sans"/>
                        <a:ea typeface="DM Sans"/>
                        <a:cs typeface="DM Sans"/>
                        <a:sym typeface="DM Sans"/>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457200" lvl="0" indent="-304800" algn="l" rtl="0">
                        <a:spcBef>
                          <a:spcPts val="0"/>
                        </a:spcBef>
                        <a:spcAft>
                          <a:spcPts val="0"/>
                        </a:spcAft>
                        <a:buClr>
                          <a:schemeClr val="lt2"/>
                        </a:buClr>
                        <a:buSzPts val="1200"/>
                        <a:buFont typeface="DM Sans"/>
                        <a:buChar char="●"/>
                      </a:pPr>
                      <a:r>
                        <a:rPr lang="en" sz="1200" dirty="0">
                          <a:solidFill>
                            <a:schemeClr val="dk1"/>
                          </a:solidFill>
                          <a:latin typeface="DM Sans"/>
                          <a:ea typeface="DM Sans"/>
                          <a:cs typeface="DM Sans"/>
                          <a:sym typeface="DM Sans"/>
                        </a:rPr>
                        <a:t>Example 1</a:t>
                      </a:r>
                      <a:endParaRPr sz="1200" dirty="0">
                        <a:solidFill>
                          <a:schemeClr val="dk1"/>
                        </a:solidFill>
                        <a:latin typeface="DM Sans"/>
                        <a:ea typeface="DM Sans"/>
                        <a:cs typeface="DM Sans"/>
                        <a:sym typeface="DM Sans"/>
                      </a:endParaRPr>
                    </a:p>
                    <a:p>
                      <a:pPr marL="457200" lvl="0" indent="-304800" algn="l" rtl="0">
                        <a:spcBef>
                          <a:spcPts val="0"/>
                        </a:spcBef>
                        <a:spcAft>
                          <a:spcPts val="0"/>
                        </a:spcAft>
                        <a:buClr>
                          <a:schemeClr val="lt2"/>
                        </a:buClr>
                        <a:buSzPts val="1200"/>
                        <a:buFont typeface="DM Sans"/>
                        <a:buChar char="●"/>
                      </a:pPr>
                      <a:r>
                        <a:rPr lang="en" sz="1200" dirty="0">
                          <a:solidFill>
                            <a:schemeClr val="dk1"/>
                          </a:solidFill>
                          <a:latin typeface="DM Sans"/>
                          <a:ea typeface="DM Sans"/>
                          <a:cs typeface="DM Sans"/>
                          <a:sym typeface="DM Sans"/>
                        </a:rPr>
                        <a:t>Example 2</a:t>
                      </a:r>
                      <a:endParaRPr sz="1200" dirty="0">
                        <a:solidFill>
                          <a:schemeClr val="dk1"/>
                        </a:solidFill>
                        <a:latin typeface="DM Sans"/>
                        <a:ea typeface="DM Sans"/>
                        <a:cs typeface="DM Sans"/>
                        <a:sym typeface="DM Sans"/>
                      </a:endParaRPr>
                    </a:p>
                    <a:p>
                      <a:pPr marL="457200" lvl="0" indent="-304800" algn="l" rtl="0">
                        <a:spcBef>
                          <a:spcPts val="0"/>
                        </a:spcBef>
                        <a:spcAft>
                          <a:spcPts val="0"/>
                        </a:spcAft>
                        <a:buClr>
                          <a:schemeClr val="lt2"/>
                        </a:buClr>
                        <a:buSzPts val="1200"/>
                        <a:buFont typeface="DM Sans"/>
                        <a:buChar char="●"/>
                      </a:pPr>
                      <a:r>
                        <a:rPr lang="en" sz="1200" dirty="0">
                          <a:solidFill>
                            <a:schemeClr val="dk1"/>
                          </a:solidFill>
                          <a:latin typeface="DM Sans"/>
                          <a:ea typeface="DM Sans"/>
                          <a:cs typeface="DM Sans"/>
                          <a:sym typeface="DM Sans"/>
                        </a:rPr>
                        <a:t>Example 3</a:t>
                      </a:r>
                      <a:endParaRPr sz="1200" dirty="0">
                        <a:solidFill>
                          <a:schemeClr val="dk1"/>
                        </a:solidFill>
                        <a:latin typeface="DM Sans"/>
                        <a:ea typeface="DM Sans"/>
                        <a:cs typeface="DM Sans"/>
                        <a:sym typeface="DM Sans"/>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cxnSp>
        <p:nvCxnSpPr>
          <p:cNvPr id="787" name="Google Shape;787;p65"/>
          <p:cNvCxnSpPr/>
          <p:nvPr/>
        </p:nvCxnSpPr>
        <p:spPr>
          <a:xfrm>
            <a:off x="1683000" y="1921210"/>
            <a:ext cx="664200" cy="0"/>
          </a:xfrm>
          <a:prstGeom prst="straightConnector1">
            <a:avLst/>
          </a:prstGeom>
          <a:noFill/>
          <a:ln w="19050" cap="flat" cmpd="sng">
            <a:solidFill>
              <a:schemeClr val="lt2"/>
            </a:solidFill>
            <a:prstDash val="solid"/>
            <a:round/>
            <a:headEnd type="none" w="med" len="med"/>
            <a:tailEnd type="none" w="med" len="med"/>
          </a:ln>
        </p:spPr>
      </p:cxnSp>
      <p:grpSp>
        <p:nvGrpSpPr>
          <p:cNvPr id="788" name="Google Shape;788;p65"/>
          <p:cNvGrpSpPr/>
          <p:nvPr/>
        </p:nvGrpSpPr>
        <p:grpSpPr>
          <a:xfrm>
            <a:off x="1845504" y="1367245"/>
            <a:ext cx="339200" cy="339271"/>
            <a:chOff x="5049725" y="2027900"/>
            <a:chExt cx="481750" cy="481850"/>
          </a:xfrm>
        </p:grpSpPr>
        <p:sp>
          <p:nvSpPr>
            <p:cNvPr id="789" name="Google Shape;789;p65"/>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0" name="Google Shape;790;p65"/>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1" name="Google Shape;791;p65"/>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2" name="Google Shape;792;p65"/>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3" name="Google Shape;793;p65"/>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4" name="Google Shape;794;p65"/>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5" name="Google Shape;795;p65"/>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6" name="Google Shape;796;p65"/>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cxnSp>
        <p:nvCxnSpPr>
          <p:cNvPr id="797" name="Google Shape;797;p65"/>
          <p:cNvCxnSpPr/>
          <p:nvPr/>
        </p:nvCxnSpPr>
        <p:spPr>
          <a:xfrm>
            <a:off x="5092200" y="1921210"/>
            <a:ext cx="664200" cy="0"/>
          </a:xfrm>
          <a:prstGeom prst="straightConnector1">
            <a:avLst/>
          </a:prstGeom>
          <a:noFill/>
          <a:ln w="19050" cap="flat" cmpd="sng">
            <a:solidFill>
              <a:schemeClr val="lt2"/>
            </a:solidFill>
            <a:prstDash val="solid"/>
            <a:round/>
            <a:headEnd type="none" w="med" len="med"/>
            <a:tailEnd type="none" w="med" len="med"/>
          </a:ln>
        </p:spPr>
      </p:cxnSp>
      <p:cxnSp>
        <p:nvCxnSpPr>
          <p:cNvPr id="798" name="Google Shape;798;p65"/>
          <p:cNvCxnSpPr/>
          <p:nvPr/>
        </p:nvCxnSpPr>
        <p:spPr>
          <a:xfrm>
            <a:off x="3387600" y="1921210"/>
            <a:ext cx="664200" cy="0"/>
          </a:xfrm>
          <a:prstGeom prst="straightConnector1">
            <a:avLst/>
          </a:prstGeom>
          <a:noFill/>
          <a:ln w="19050" cap="flat" cmpd="sng">
            <a:solidFill>
              <a:schemeClr val="lt2"/>
            </a:solidFill>
            <a:prstDash val="solid"/>
            <a:round/>
            <a:headEnd type="none" w="med" len="med"/>
            <a:tailEnd type="none" w="med" len="med"/>
          </a:ln>
        </p:spPr>
      </p:cxnSp>
      <p:cxnSp>
        <p:nvCxnSpPr>
          <p:cNvPr id="799" name="Google Shape;799;p65"/>
          <p:cNvCxnSpPr/>
          <p:nvPr/>
        </p:nvCxnSpPr>
        <p:spPr>
          <a:xfrm>
            <a:off x="6796800" y="1921210"/>
            <a:ext cx="664200" cy="0"/>
          </a:xfrm>
          <a:prstGeom prst="straightConnector1">
            <a:avLst/>
          </a:prstGeom>
          <a:noFill/>
          <a:ln w="19050" cap="flat" cmpd="sng">
            <a:solidFill>
              <a:schemeClr val="lt2"/>
            </a:solidFill>
            <a:prstDash val="solid"/>
            <a:round/>
            <a:headEnd type="none" w="med" len="med"/>
            <a:tailEnd type="none" w="med" len="med"/>
          </a:ln>
        </p:spPr>
      </p:cxnSp>
      <p:grpSp>
        <p:nvGrpSpPr>
          <p:cNvPr id="800" name="Google Shape;800;p65"/>
          <p:cNvGrpSpPr/>
          <p:nvPr/>
        </p:nvGrpSpPr>
        <p:grpSpPr>
          <a:xfrm>
            <a:off x="3542880" y="1360058"/>
            <a:ext cx="353645" cy="353645"/>
            <a:chOff x="-34003850" y="3227275"/>
            <a:chExt cx="291450" cy="291450"/>
          </a:xfrm>
        </p:grpSpPr>
        <p:sp>
          <p:nvSpPr>
            <p:cNvPr id="801" name="Google Shape;801;p65"/>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65"/>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65"/>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65"/>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65"/>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 name="Google Shape;806;p65"/>
          <p:cNvGrpSpPr/>
          <p:nvPr/>
        </p:nvGrpSpPr>
        <p:grpSpPr>
          <a:xfrm>
            <a:off x="6952085" y="1359709"/>
            <a:ext cx="354586" cy="354343"/>
            <a:chOff x="-34004625" y="3585850"/>
            <a:chExt cx="292225" cy="292025"/>
          </a:xfrm>
        </p:grpSpPr>
        <p:sp>
          <p:nvSpPr>
            <p:cNvPr id="807" name="Google Shape;807;p65"/>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65"/>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65"/>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65"/>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65"/>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 name="Google Shape;812;p65"/>
          <p:cNvGrpSpPr/>
          <p:nvPr/>
        </p:nvGrpSpPr>
        <p:grpSpPr>
          <a:xfrm>
            <a:off x="5247476" y="1360073"/>
            <a:ext cx="353645" cy="353615"/>
            <a:chOff x="-35481425" y="3919600"/>
            <a:chExt cx="291450" cy="291425"/>
          </a:xfrm>
        </p:grpSpPr>
        <p:sp>
          <p:nvSpPr>
            <p:cNvPr id="813" name="Google Shape;813;p65"/>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65"/>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65"/>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65"/>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65"/>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65"/>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65"/>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65"/>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 name="Picture 3" descr="A blue paper with a black background&#10;&#10;Description automatically generated">
            <a:extLst>
              <a:ext uri="{FF2B5EF4-FFF2-40B4-BE49-F238E27FC236}">
                <a16:creationId xmlns:a16="http://schemas.microsoft.com/office/drawing/2014/main" id="{341E9F1D-80E2-F1A0-33BD-FD109E46D7D2}"/>
              </a:ext>
            </a:extLst>
          </p:cNvPr>
          <p:cNvPicPr>
            <a:picLocks noChangeAspect="1"/>
          </p:cNvPicPr>
          <p:nvPr/>
        </p:nvPicPr>
        <p:blipFill>
          <a:blip r:embed="rId3"/>
          <a:stretch>
            <a:fillRect/>
          </a:stretch>
        </p:blipFill>
        <p:spPr>
          <a:xfrm>
            <a:off x="4678149" y="3149635"/>
            <a:ext cx="475319" cy="475319"/>
          </a:xfrm>
          <a:prstGeom prst="rect">
            <a:avLst/>
          </a:prstGeom>
        </p:spPr>
      </p:pic>
      <p:pic>
        <p:nvPicPr>
          <p:cNvPr id="8" name="Picture 7" descr="A blue and black logo&#10;&#10;Description automatically generated">
            <a:extLst>
              <a:ext uri="{FF2B5EF4-FFF2-40B4-BE49-F238E27FC236}">
                <a16:creationId xmlns:a16="http://schemas.microsoft.com/office/drawing/2014/main" id="{FFE808EE-71A5-8E4A-B480-983F42544AA3}"/>
              </a:ext>
            </a:extLst>
          </p:cNvPr>
          <p:cNvPicPr>
            <a:picLocks noChangeAspect="1"/>
          </p:cNvPicPr>
          <p:nvPr/>
        </p:nvPicPr>
        <p:blipFill>
          <a:blip r:embed="rId4"/>
          <a:stretch>
            <a:fillRect/>
          </a:stretch>
        </p:blipFill>
        <p:spPr>
          <a:xfrm>
            <a:off x="4706187" y="1258791"/>
            <a:ext cx="479435" cy="594500"/>
          </a:xfrm>
          <a:prstGeom prst="rect">
            <a:avLst/>
          </a:prstGeom>
        </p:spPr>
      </p:pic>
      <p:pic>
        <p:nvPicPr>
          <p:cNvPr id="11" name="Picture 10" descr="A blue circle with a black background&#10;&#10;Description automatically generated">
            <a:extLst>
              <a:ext uri="{FF2B5EF4-FFF2-40B4-BE49-F238E27FC236}">
                <a16:creationId xmlns:a16="http://schemas.microsoft.com/office/drawing/2014/main" id="{ACAFA58A-E303-50DA-7047-5F4C7418982A}"/>
              </a:ext>
            </a:extLst>
          </p:cNvPr>
          <p:cNvPicPr>
            <a:picLocks noChangeAspect="1"/>
          </p:cNvPicPr>
          <p:nvPr/>
        </p:nvPicPr>
        <p:blipFill>
          <a:blip r:embed="rId5"/>
          <a:stretch>
            <a:fillRect/>
          </a:stretch>
        </p:blipFill>
        <p:spPr>
          <a:xfrm>
            <a:off x="6243789" y="1271271"/>
            <a:ext cx="656441" cy="656441"/>
          </a:xfrm>
          <a:prstGeom prst="rect">
            <a:avLst/>
          </a:prstGeom>
        </p:spPr>
      </p:pic>
      <p:pic>
        <p:nvPicPr>
          <p:cNvPr id="14" name="Picture 13" descr="A blue and black symbol&#10;&#10;Description automatically generated">
            <a:extLst>
              <a:ext uri="{FF2B5EF4-FFF2-40B4-BE49-F238E27FC236}">
                <a16:creationId xmlns:a16="http://schemas.microsoft.com/office/drawing/2014/main" id="{8C34AEBB-4C32-C6D1-5F02-7F66CDCFDE70}"/>
              </a:ext>
            </a:extLst>
          </p:cNvPr>
          <p:cNvPicPr>
            <a:picLocks noChangeAspect="1"/>
          </p:cNvPicPr>
          <p:nvPr/>
        </p:nvPicPr>
        <p:blipFill>
          <a:blip r:embed="rId6"/>
          <a:stretch>
            <a:fillRect/>
          </a:stretch>
        </p:blipFill>
        <p:spPr>
          <a:xfrm>
            <a:off x="1111087" y="1267064"/>
            <a:ext cx="765091" cy="664972"/>
          </a:xfrm>
          <a:prstGeom prst="rect">
            <a:avLst/>
          </a:prstGeom>
        </p:spPr>
      </p:pic>
      <p:pic>
        <p:nvPicPr>
          <p:cNvPr id="16" name="Picture 15" descr="A blue and black symbol&#10;&#10;Description automatically generated">
            <a:extLst>
              <a:ext uri="{FF2B5EF4-FFF2-40B4-BE49-F238E27FC236}">
                <a16:creationId xmlns:a16="http://schemas.microsoft.com/office/drawing/2014/main" id="{039B7058-9A07-3238-C794-2A11309C2C1C}"/>
              </a:ext>
            </a:extLst>
          </p:cNvPr>
          <p:cNvPicPr>
            <a:picLocks noChangeAspect="1"/>
          </p:cNvPicPr>
          <p:nvPr/>
        </p:nvPicPr>
        <p:blipFill>
          <a:blip r:embed="rId6"/>
          <a:stretch>
            <a:fillRect/>
          </a:stretch>
        </p:blipFill>
        <p:spPr>
          <a:xfrm>
            <a:off x="2738555" y="1250027"/>
            <a:ext cx="765091" cy="664972"/>
          </a:xfrm>
          <a:prstGeom prst="rect">
            <a:avLst/>
          </a:prstGeom>
        </p:spPr>
      </p:pic>
      <p:pic>
        <p:nvPicPr>
          <p:cNvPr id="20" name="Picture 19" descr="A yellow and black logo&#10;&#10;Description automatically generated">
            <a:extLst>
              <a:ext uri="{FF2B5EF4-FFF2-40B4-BE49-F238E27FC236}">
                <a16:creationId xmlns:a16="http://schemas.microsoft.com/office/drawing/2014/main" id="{2BC77F8C-DB14-339F-0502-BC4AADD40CD3}"/>
              </a:ext>
            </a:extLst>
          </p:cNvPr>
          <p:cNvPicPr>
            <a:picLocks noChangeAspect="1"/>
          </p:cNvPicPr>
          <p:nvPr/>
        </p:nvPicPr>
        <p:blipFill>
          <a:blip r:embed="rId7"/>
          <a:stretch>
            <a:fillRect/>
          </a:stretch>
        </p:blipFill>
        <p:spPr>
          <a:xfrm>
            <a:off x="1255972" y="3084861"/>
            <a:ext cx="475319" cy="475319"/>
          </a:xfrm>
          <a:prstGeom prst="rect">
            <a:avLst/>
          </a:prstGeom>
        </p:spPr>
      </p:pic>
    </p:spTree>
    <p:extLst>
      <p:ext uri="{BB962C8B-B14F-4D97-AF65-F5344CB8AC3E}">
        <p14:creationId xmlns:p14="http://schemas.microsoft.com/office/powerpoint/2010/main" val="39689975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p39"/>
          <p:cNvSpPr txBox="1">
            <a:spLocks noGrp="1"/>
          </p:cNvSpPr>
          <p:nvPr>
            <p:ph type="title"/>
          </p:nvPr>
        </p:nvSpPr>
        <p:spPr>
          <a:xfrm>
            <a:off x="4148919" y="2357150"/>
            <a:ext cx="4281856" cy="1624800"/>
          </a:xfrm>
          <a:prstGeom prst="rect">
            <a:avLst/>
          </a:prstGeom>
        </p:spPr>
        <p:txBody>
          <a:bodyPr spcFirstLastPara="1" wrap="square" lIns="114300" tIns="91425" rIns="91425" bIns="91425" anchor="t" anchorCtr="0">
            <a:noAutofit/>
          </a:bodyPr>
          <a:lstStyle/>
          <a:p>
            <a:pPr marL="0" lvl="0" indent="0" algn="r" rtl="0">
              <a:spcBef>
                <a:spcPts val="0"/>
              </a:spcBef>
              <a:spcAft>
                <a:spcPts val="0"/>
              </a:spcAft>
              <a:buNone/>
            </a:pPr>
            <a:r>
              <a:rPr lang="en" sz="4000" dirty="0">
                <a:gradFill>
                  <a:gsLst>
                    <a:gs pos="0">
                      <a:srgbClr val="CD9CD0"/>
                    </a:gs>
                    <a:gs pos="100000">
                      <a:srgbClr val="9CCAED"/>
                    </a:gs>
                  </a:gsLst>
                  <a:lin ang="0" scaled="1"/>
                </a:gradFill>
              </a:rPr>
              <a:t>IDEs &amp; Git Versioning</a:t>
            </a:r>
            <a:endParaRPr sz="4000" dirty="0">
              <a:gradFill>
                <a:gsLst>
                  <a:gs pos="0">
                    <a:srgbClr val="CD9CD0"/>
                  </a:gs>
                  <a:gs pos="100000">
                    <a:srgbClr val="9CCAED"/>
                  </a:gs>
                </a:gsLst>
                <a:lin ang="0" scaled="1"/>
              </a:gradFill>
            </a:endParaRPr>
          </a:p>
        </p:txBody>
      </p:sp>
      <p:sp>
        <p:nvSpPr>
          <p:cNvPr id="293" name="Google Shape;293;p39"/>
          <p:cNvSpPr txBox="1">
            <a:spLocks noGrp="1"/>
          </p:cNvSpPr>
          <p:nvPr>
            <p:ph type="title" idx="2"/>
          </p:nvPr>
        </p:nvSpPr>
        <p:spPr>
          <a:xfrm>
            <a:off x="7295450" y="1161550"/>
            <a:ext cx="1135200" cy="915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03</a:t>
            </a:r>
            <a:endParaRPr dirty="0"/>
          </a:p>
        </p:txBody>
      </p:sp>
      <p:cxnSp>
        <p:nvCxnSpPr>
          <p:cNvPr id="294" name="Google Shape;294;p39"/>
          <p:cNvCxnSpPr/>
          <p:nvPr/>
        </p:nvCxnSpPr>
        <p:spPr>
          <a:xfrm>
            <a:off x="7422350" y="2169585"/>
            <a:ext cx="881400" cy="0"/>
          </a:xfrm>
          <a:prstGeom prst="straightConnector1">
            <a:avLst/>
          </a:prstGeom>
          <a:noFill/>
          <a:ln w="19050" cap="flat" cmpd="sng">
            <a:solidFill>
              <a:schemeClr val="lt2"/>
            </a:solidFill>
            <a:prstDash val="solid"/>
            <a:round/>
            <a:headEnd type="none" w="med" len="med"/>
            <a:tailEnd type="none" w="med" len="med"/>
          </a:ln>
        </p:spPr>
      </p:cxnSp>
      <p:pic>
        <p:nvPicPr>
          <p:cNvPr id="295" name="Google Shape;295;p39"/>
          <p:cNvPicPr preferRelativeResize="0">
            <a:picLocks noGrp="1"/>
          </p:cNvPicPr>
          <p:nvPr>
            <p:ph type="pic" idx="3"/>
          </p:nvPr>
        </p:nvPicPr>
        <p:blipFill>
          <a:blip r:embed="rId3"/>
          <a:srcRect/>
          <a:stretch/>
        </p:blipFill>
        <p:spPr>
          <a:xfrm>
            <a:off x="713225" y="1025301"/>
            <a:ext cx="3093000" cy="3093000"/>
          </a:xfrm>
          <a:prstGeom prst="ellipse">
            <a:avLst/>
          </a:prstGeom>
          <a:effectLst>
            <a:outerShdw blurRad="698500" algn="bl" rotWithShape="0">
              <a:schemeClr val="bg1">
                <a:lumMod val="10000"/>
                <a:lumOff val="90000"/>
                <a:alpha val="25000"/>
              </a:schemeClr>
            </a:outerShdw>
          </a:effectLst>
        </p:spPr>
      </p:pic>
    </p:spTree>
    <p:extLst>
      <p:ext uri="{BB962C8B-B14F-4D97-AF65-F5344CB8AC3E}">
        <p14:creationId xmlns:p14="http://schemas.microsoft.com/office/powerpoint/2010/main" val="8242576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98"/>
        <p:cNvGrpSpPr/>
        <p:nvPr/>
      </p:nvGrpSpPr>
      <p:grpSpPr>
        <a:xfrm>
          <a:off x="0" y="0"/>
          <a:ext cx="0" cy="0"/>
          <a:chOff x="0" y="0"/>
          <a:chExt cx="0" cy="0"/>
        </a:xfrm>
      </p:grpSpPr>
      <p:grpSp>
        <p:nvGrpSpPr>
          <p:cNvPr id="499" name="Google Shape;499;p53"/>
          <p:cNvGrpSpPr/>
          <p:nvPr/>
        </p:nvGrpSpPr>
        <p:grpSpPr>
          <a:xfrm>
            <a:off x="3935271" y="864046"/>
            <a:ext cx="4648863" cy="3562084"/>
            <a:chOff x="331763" y="414153"/>
            <a:chExt cx="6903246" cy="5289453"/>
          </a:xfrm>
          <a:solidFill>
            <a:srgbClr val="2F2F2F"/>
          </a:solidFill>
        </p:grpSpPr>
        <p:sp>
          <p:nvSpPr>
            <p:cNvPr id="500" name="Google Shape;500;p53"/>
            <p:cNvSpPr/>
            <p:nvPr/>
          </p:nvSpPr>
          <p:spPr>
            <a:xfrm>
              <a:off x="2953125" y="4768032"/>
              <a:ext cx="1660725" cy="708700"/>
            </a:xfrm>
            <a:custGeom>
              <a:avLst/>
              <a:gdLst/>
              <a:ahLst/>
              <a:cxnLst/>
              <a:rect l="l" t="t" r="r" b="b"/>
              <a:pathLst>
                <a:path w="66429" h="28348" extrusionOk="0">
                  <a:moveTo>
                    <a:pt x="6889" y="1"/>
                  </a:moveTo>
                  <a:lnTo>
                    <a:pt x="1" y="28347"/>
                  </a:lnTo>
                  <a:lnTo>
                    <a:pt x="66429" y="28347"/>
                  </a:lnTo>
                  <a:lnTo>
                    <a:pt x="59475" y="1"/>
                  </a:lnTo>
                  <a:lnTo>
                    <a:pt x="33182" y="464"/>
                  </a:lnTo>
                  <a:lnTo>
                    <a:pt x="6889" y="1"/>
                  </a:lnTo>
                  <a:close/>
                </a:path>
              </a:pathLst>
            </a:custGeom>
            <a:grpFill/>
            <a:ln w="9525" cap="flat" cmpd="sng">
              <a:solidFill>
                <a:schemeClr val="accent3">
                  <a:lumMod val="50000"/>
                  <a:alpha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53"/>
            <p:cNvSpPr/>
            <p:nvPr/>
          </p:nvSpPr>
          <p:spPr>
            <a:xfrm>
              <a:off x="331763" y="414153"/>
              <a:ext cx="6903246" cy="4353879"/>
            </a:xfrm>
            <a:custGeom>
              <a:avLst/>
              <a:gdLst/>
              <a:ahLst/>
              <a:cxnLst/>
              <a:rect l="l" t="t" r="r" b="b"/>
              <a:pathLst>
                <a:path w="248162" h="181204" extrusionOk="0">
                  <a:moveTo>
                    <a:pt x="4636" y="0"/>
                  </a:moveTo>
                  <a:cubicBezTo>
                    <a:pt x="2053" y="0"/>
                    <a:pt x="0" y="2053"/>
                    <a:pt x="0" y="4636"/>
                  </a:cubicBezTo>
                  <a:lnTo>
                    <a:pt x="0" y="176634"/>
                  </a:lnTo>
                  <a:cubicBezTo>
                    <a:pt x="0" y="179151"/>
                    <a:pt x="2053" y="181204"/>
                    <a:pt x="4636" y="181204"/>
                  </a:cubicBezTo>
                  <a:lnTo>
                    <a:pt x="243526" y="181204"/>
                  </a:lnTo>
                  <a:cubicBezTo>
                    <a:pt x="246109" y="181204"/>
                    <a:pt x="248162" y="179151"/>
                    <a:pt x="248162" y="176634"/>
                  </a:cubicBezTo>
                  <a:lnTo>
                    <a:pt x="248162" y="4636"/>
                  </a:lnTo>
                  <a:cubicBezTo>
                    <a:pt x="248162" y="2053"/>
                    <a:pt x="246109" y="0"/>
                    <a:pt x="243526" y="0"/>
                  </a:cubicBezTo>
                  <a:close/>
                </a:path>
              </a:pathLst>
            </a:custGeom>
            <a:grpFill/>
            <a:ln w="9525" cap="flat" cmpd="sng">
              <a:solidFill>
                <a:schemeClr val="accent3">
                  <a:lumMod val="50000"/>
                  <a:alpha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53"/>
            <p:cNvSpPr/>
            <p:nvPr/>
          </p:nvSpPr>
          <p:spPr>
            <a:xfrm>
              <a:off x="547300" y="600323"/>
              <a:ext cx="6472159" cy="3981525"/>
            </a:xfrm>
            <a:custGeom>
              <a:avLst/>
              <a:gdLst/>
              <a:ahLst/>
              <a:cxnLst/>
              <a:rect l="l" t="t" r="r" b="b"/>
              <a:pathLst>
                <a:path w="232665" h="165707" extrusionOk="0">
                  <a:moveTo>
                    <a:pt x="1" y="1"/>
                  </a:moveTo>
                  <a:lnTo>
                    <a:pt x="1" y="24307"/>
                  </a:lnTo>
                  <a:lnTo>
                    <a:pt x="1" y="165707"/>
                  </a:lnTo>
                  <a:lnTo>
                    <a:pt x="232665" y="165707"/>
                  </a:lnTo>
                  <a:lnTo>
                    <a:pt x="232665" y="121532"/>
                  </a:lnTo>
                  <a:lnTo>
                    <a:pt x="232665" y="1"/>
                  </a:lnTo>
                  <a:close/>
                </a:path>
              </a:pathLst>
            </a:custGeom>
            <a:grpFill/>
            <a:ln w="9525" cap="flat" cmpd="sng">
              <a:solidFill>
                <a:schemeClr val="accent3">
                  <a:lumMod val="50000"/>
                  <a:alpha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53"/>
            <p:cNvSpPr/>
            <p:nvPr/>
          </p:nvSpPr>
          <p:spPr>
            <a:xfrm>
              <a:off x="2772650" y="5476732"/>
              <a:ext cx="2020025" cy="226875"/>
            </a:xfrm>
            <a:custGeom>
              <a:avLst/>
              <a:gdLst/>
              <a:ahLst/>
              <a:cxnLst/>
              <a:rect l="l" t="t" r="r" b="b"/>
              <a:pathLst>
                <a:path w="80801" h="9075" extrusionOk="0">
                  <a:moveTo>
                    <a:pt x="4571" y="1"/>
                  </a:moveTo>
                  <a:cubicBezTo>
                    <a:pt x="2054" y="1"/>
                    <a:pt x="1" y="2054"/>
                    <a:pt x="1" y="4570"/>
                  </a:cubicBezTo>
                  <a:cubicBezTo>
                    <a:pt x="1" y="7021"/>
                    <a:pt x="2054" y="9074"/>
                    <a:pt x="4571" y="9074"/>
                  </a:cubicBezTo>
                  <a:lnTo>
                    <a:pt x="76297" y="9074"/>
                  </a:lnTo>
                  <a:cubicBezTo>
                    <a:pt x="78814" y="9074"/>
                    <a:pt x="80801" y="7021"/>
                    <a:pt x="80801" y="4570"/>
                  </a:cubicBezTo>
                  <a:cubicBezTo>
                    <a:pt x="80801" y="2054"/>
                    <a:pt x="78814" y="1"/>
                    <a:pt x="76297" y="1"/>
                  </a:cubicBezTo>
                  <a:close/>
                </a:path>
              </a:pathLst>
            </a:custGeom>
            <a:grpFill/>
            <a:ln w="9525" cap="flat" cmpd="sng">
              <a:solidFill>
                <a:schemeClr val="accent3">
                  <a:lumMod val="50000"/>
                  <a:alpha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04" name="Google Shape;504;p53"/>
          <p:cNvPicPr preferRelativeResize="0"/>
          <p:nvPr/>
        </p:nvPicPr>
        <p:blipFill>
          <a:blip r:embed="rId3"/>
          <a:srcRect t="1926" b="1926"/>
          <a:stretch/>
        </p:blipFill>
        <p:spPr>
          <a:xfrm>
            <a:off x="4059282" y="989419"/>
            <a:ext cx="4399865" cy="2683594"/>
          </a:xfrm>
          <a:prstGeom prst="rect">
            <a:avLst/>
          </a:prstGeom>
          <a:solidFill>
            <a:srgbClr val="2F2F2F"/>
          </a:solidFill>
          <a:ln w="9525" cap="flat" cmpd="sng">
            <a:solidFill>
              <a:schemeClr val="accent3">
                <a:lumMod val="50000"/>
                <a:alpha val="50000"/>
              </a:schemeClr>
            </a:solidFill>
            <a:prstDash val="solid"/>
            <a:round/>
            <a:headEnd type="none" w="sm" len="sm"/>
            <a:tailEnd type="none" w="sm" len="sm"/>
          </a:ln>
        </p:spPr>
      </p:pic>
      <p:sp>
        <p:nvSpPr>
          <p:cNvPr id="505" name="Google Shape;505;p53"/>
          <p:cNvSpPr txBox="1">
            <a:spLocks noGrp="1"/>
          </p:cNvSpPr>
          <p:nvPr>
            <p:ph type="title"/>
          </p:nvPr>
        </p:nvSpPr>
        <p:spPr>
          <a:xfrm>
            <a:off x="458929" y="323697"/>
            <a:ext cx="3351355" cy="1063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gradFill>
                  <a:gsLst>
                    <a:gs pos="0">
                      <a:srgbClr val="CD9CD0"/>
                    </a:gs>
                    <a:gs pos="100000">
                      <a:srgbClr val="9CCAED"/>
                    </a:gs>
                  </a:gsLst>
                  <a:lin ang="0" scaled="1"/>
                </a:gradFill>
              </a:rPr>
              <a:t>Why use an IDE like VS Code?</a:t>
            </a:r>
            <a:endParaRPr dirty="0">
              <a:gradFill>
                <a:gsLst>
                  <a:gs pos="0">
                    <a:srgbClr val="CD9CD0"/>
                  </a:gs>
                  <a:gs pos="100000">
                    <a:srgbClr val="9CCAED"/>
                  </a:gs>
                </a:gsLst>
                <a:lin ang="0" scaled="1"/>
              </a:gradFill>
            </a:endParaRPr>
          </a:p>
        </p:txBody>
      </p:sp>
      <p:sp>
        <p:nvSpPr>
          <p:cNvPr id="11" name="Google Shape;693;p34">
            <a:extLst>
              <a:ext uri="{FF2B5EF4-FFF2-40B4-BE49-F238E27FC236}">
                <a16:creationId xmlns:a16="http://schemas.microsoft.com/office/drawing/2014/main" id="{252C91C7-F458-BD10-A152-0BFF2F459CF7}"/>
              </a:ext>
            </a:extLst>
          </p:cNvPr>
          <p:cNvSpPr txBox="1">
            <a:spLocks/>
          </p:cNvSpPr>
          <p:nvPr/>
        </p:nvSpPr>
        <p:spPr>
          <a:xfrm>
            <a:off x="3873266" y="170665"/>
            <a:ext cx="1063625" cy="1968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Figtree"/>
              <a:buNone/>
              <a:defRPr sz="3000" b="1" i="0" u="none" strike="noStrike" cap="none">
                <a:solidFill>
                  <a:schemeClr val="dk1"/>
                </a:solidFill>
                <a:latin typeface="Figtree"/>
                <a:ea typeface="Figtree"/>
                <a:cs typeface="Figtree"/>
                <a:sym typeface="Figtree"/>
              </a:defRPr>
            </a:lvl1pPr>
            <a:lvl2pPr marR="0" lvl="1"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2pPr>
            <a:lvl3pPr marR="0" lvl="2"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3pPr>
            <a:lvl4pPr marR="0" lvl="3"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4pPr>
            <a:lvl5pPr marR="0" lvl="4"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5pPr>
            <a:lvl6pPr marR="0" lvl="5"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6pPr>
            <a:lvl7pPr marR="0" lvl="6"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7pPr>
            <a:lvl8pPr marR="0" lvl="7"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8pPr>
            <a:lvl9pPr marR="0" lvl="8"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9pPr>
          </a:lstStyle>
          <a:p>
            <a:pPr algn="r"/>
            <a:r>
              <a:rPr lang="en-AU" sz="1200" dirty="0"/>
              <a:t>Explorer</a:t>
            </a:r>
          </a:p>
        </p:txBody>
      </p:sp>
      <p:cxnSp>
        <p:nvCxnSpPr>
          <p:cNvPr id="12" name="Google Shape;695;p34">
            <a:extLst>
              <a:ext uri="{FF2B5EF4-FFF2-40B4-BE49-F238E27FC236}">
                <a16:creationId xmlns:a16="http://schemas.microsoft.com/office/drawing/2014/main" id="{91F0B126-6B06-F110-A7FC-C94056422B51}"/>
              </a:ext>
            </a:extLst>
          </p:cNvPr>
          <p:cNvCxnSpPr>
            <a:cxnSpLocks/>
          </p:cNvCxnSpPr>
          <p:nvPr/>
        </p:nvCxnSpPr>
        <p:spPr>
          <a:xfrm rot="5400000">
            <a:off x="4117118" y="752304"/>
            <a:ext cx="722500" cy="187265"/>
          </a:xfrm>
          <a:prstGeom prst="bentConnector3">
            <a:avLst>
              <a:gd name="adj1" fmla="val 50000"/>
            </a:avLst>
          </a:prstGeom>
          <a:noFill/>
          <a:ln w="28575" cap="flat" cmpd="sng">
            <a:solidFill>
              <a:schemeClr val="tx2"/>
            </a:solidFill>
            <a:prstDash val="solid"/>
            <a:round/>
            <a:headEnd type="none" w="med" len="med"/>
            <a:tailEnd type="none" w="med" len="med"/>
          </a:ln>
        </p:spPr>
      </p:cxnSp>
      <p:cxnSp>
        <p:nvCxnSpPr>
          <p:cNvPr id="15" name="Google Shape;695;p34">
            <a:extLst>
              <a:ext uri="{FF2B5EF4-FFF2-40B4-BE49-F238E27FC236}">
                <a16:creationId xmlns:a16="http://schemas.microsoft.com/office/drawing/2014/main" id="{E6E589E5-35A9-99BF-274F-1A6CE5DDD91E}"/>
              </a:ext>
            </a:extLst>
          </p:cNvPr>
          <p:cNvCxnSpPr>
            <a:cxnSpLocks/>
          </p:cNvCxnSpPr>
          <p:nvPr/>
        </p:nvCxnSpPr>
        <p:spPr>
          <a:xfrm rot="5400000" flipH="1" flipV="1">
            <a:off x="2923802" y="2702252"/>
            <a:ext cx="2070919" cy="488424"/>
          </a:xfrm>
          <a:prstGeom prst="bentConnector3">
            <a:avLst>
              <a:gd name="adj1" fmla="val 50000"/>
            </a:avLst>
          </a:prstGeom>
          <a:noFill/>
          <a:ln w="28575" cap="flat" cmpd="sng">
            <a:solidFill>
              <a:schemeClr val="tx2"/>
            </a:solidFill>
            <a:prstDash val="solid"/>
            <a:round/>
            <a:headEnd type="none" w="med" len="med"/>
            <a:tailEnd type="none" w="med" len="med"/>
          </a:ln>
        </p:spPr>
      </p:cxnSp>
      <p:sp>
        <p:nvSpPr>
          <p:cNvPr id="17" name="Google Shape;693;p34">
            <a:extLst>
              <a:ext uri="{FF2B5EF4-FFF2-40B4-BE49-F238E27FC236}">
                <a16:creationId xmlns:a16="http://schemas.microsoft.com/office/drawing/2014/main" id="{D0AF9B66-2F6D-41A1-6BDB-6446F5B2018E}"/>
              </a:ext>
            </a:extLst>
          </p:cNvPr>
          <p:cNvSpPr txBox="1">
            <a:spLocks/>
          </p:cNvSpPr>
          <p:nvPr/>
        </p:nvSpPr>
        <p:spPr>
          <a:xfrm>
            <a:off x="3087346" y="3936290"/>
            <a:ext cx="1063625" cy="1968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Figtree"/>
              <a:buNone/>
              <a:defRPr sz="3000" b="1" i="0" u="none" strike="noStrike" cap="none">
                <a:solidFill>
                  <a:schemeClr val="dk1"/>
                </a:solidFill>
                <a:latin typeface="Figtree"/>
                <a:ea typeface="Figtree"/>
                <a:cs typeface="Figtree"/>
                <a:sym typeface="Figtree"/>
              </a:defRPr>
            </a:lvl1pPr>
            <a:lvl2pPr marR="0" lvl="1"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2pPr>
            <a:lvl3pPr marR="0" lvl="2"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3pPr>
            <a:lvl4pPr marR="0" lvl="3"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4pPr>
            <a:lvl5pPr marR="0" lvl="4"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5pPr>
            <a:lvl6pPr marR="0" lvl="5"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6pPr>
            <a:lvl7pPr marR="0" lvl="6"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7pPr>
            <a:lvl8pPr marR="0" lvl="7"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8pPr>
            <a:lvl9pPr marR="0" lvl="8"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9pPr>
          </a:lstStyle>
          <a:p>
            <a:pPr algn="r"/>
            <a:r>
              <a:rPr lang="en-AU" sz="1200" dirty="0"/>
              <a:t>Extensions</a:t>
            </a:r>
          </a:p>
        </p:txBody>
      </p:sp>
      <p:sp>
        <p:nvSpPr>
          <p:cNvPr id="18" name="Google Shape;693;p34">
            <a:extLst>
              <a:ext uri="{FF2B5EF4-FFF2-40B4-BE49-F238E27FC236}">
                <a16:creationId xmlns:a16="http://schemas.microsoft.com/office/drawing/2014/main" id="{55B25B5D-1080-7513-F3CF-DF9D63A36B3B}"/>
              </a:ext>
            </a:extLst>
          </p:cNvPr>
          <p:cNvSpPr txBox="1">
            <a:spLocks/>
          </p:cNvSpPr>
          <p:nvPr/>
        </p:nvSpPr>
        <p:spPr>
          <a:xfrm>
            <a:off x="7769722" y="4393432"/>
            <a:ext cx="1063625" cy="1968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Figtree"/>
              <a:buNone/>
              <a:defRPr sz="3000" b="1" i="0" u="none" strike="noStrike" cap="none">
                <a:solidFill>
                  <a:schemeClr val="dk1"/>
                </a:solidFill>
                <a:latin typeface="Figtree"/>
                <a:ea typeface="Figtree"/>
                <a:cs typeface="Figtree"/>
                <a:sym typeface="Figtree"/>
              </a:defRPr>
            </a:lvl1pPr>
            <a:lvl2pPr marR="0" lvl="1"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2pPr>
            <a:lvl3pPr marR="0" lvl="2"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3pPr>
            <a:lvl4pPr marR="0" lvl="3"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4pPr>
            <a:lvl5pPr marR="0" lvl="4"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5pPr>
            <a:lvl6pPr marR="0" lvl="5"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6pPr>
            <a:lvl7pPr marR="0" lvl="6"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7pPr>
            <a:lvl8pPr marR="0" lvl="7"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8pPr>
            <a:lvl9pPr marR="0" lvl="8"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9pPr>
          </a:lstStyle>
          <a:p>
            <a:pPr algn="r"/>
            <a:r>
              <a:rPr lang="en-AU" sz="1200" dirty="0"/>
              <a:t>Terminal</a:t>
            </a:r>
          </a:p>
        </p:txBody>
      </p:sp>
      <p:cxnSp>
        <p:nvCxnSpPr>
          <p:cNvPr id="19" name="Google Shape;695;p34">
            <a:extLst>
              <a:ext uri="{FF2B5EF4-FFF2-40B4-BE49-F238E27FC236}">
                <a16:creationId xmlns:a16="http://schemas.microsoft.com/office/drawing/2014/main" id="{B5FC3092-A9F3-1B74-4E3E-B481CD30DCC7}"/>
              </a:ext>
            </a:extLst>
          </p:cNvPr>
          <p:cNvCxnSpPr>
            <a:cxnSpLocks/>
          </p:cNvCxnSpPr>
          <p:nvPr/>
        </p:nvCxnSpPr>
        <p:spPr>
          <a:xfrm rot="16200000" flipV="1">
            <a:off x="7668075" y="3635058"/>
            <a:ext cx="1084502" cy="497643"/>
          </a:xfrm>
          <a:prstGeom prst="bentConnector3">
            <a:avLst>
              <a:gd name="adj1" fmla="val 50000"/>
            </a:avLst>
          </a:prstGeom>
          <a:noFill/>
          <a:ln w="28575" cap="flat" cmpd="sng">
            <a:solidFill>
              <a:schemeClr val="tx2"/>
            </a:solidFill>
            <a:prstDash val="solid"/>
            <a:round/>
            <a:headEnd type="none" w="med" len="med"/>
            <a:tailEnd type="none" w="med" len="med"/>
          </a:ln>
        </p:spPr>
      </p:cxnSp>
      <p:sp>
        <p:nvSpPr>
          <p:cNvPr id="22" name="Google Shape;693;p34">
            <a:extLst>
              <a:ext uri="{FF2B5EF4-FFF2-40B4-BE49-F238E27FC236}">
                <a16:creationId xmlns:a16="http://schemas.microsoft.com/office/drawing/2014/main" id="{90C4C5DA-F504-5B92-2759-DCC0D58001D1}"/>
              </a:ext>
            </a:extLst>
          </p:cNvPr>
          <p:cNvSpPr txBox="1">
            <a:spLocks/>
          </p:cNvSpPr>
          <p:nvPr/>
        </p:nvSpPr>
        <p:spPr>
          <a:xfrm>
            <a:off x="5910183" y="285057"/>
            <a:ext cx="1063625" cy="1968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Figtree"/>
              <a:buNone/>
              <a:defRPr sz="3000" b="1" i="0" u="none" strike="noStrike" cap="none">
                <a:solidFill>
                  <a:schemeClr val="dk1"/>
                </a:solidFill>
                <a:latin typeface="Figtree"/>
                <a:ea typeface="Figtree"/>
                <a:cs typeface="Figtree"/>
                <a:sym typeface="Figtree"/>
              </a:defRPr>
            </a:lvl1pPr>
            <a:lvl2pPr marR="0" lvl="1"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2pPr>
            <a:lvl3pPr marR="0" lvl="2"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3pPr>
            <a:lvl4pPr marR="0" lvl="3"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4pPr>
            <a:lvl5pPr marR="0" lvl="4"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5pPr>
            <a:lvl6pPr marR="0" lvl="5"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6pPr>
            <a:lvl7pPr marR="0" lvl="6"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7pPr>
            <a:lvl8pPr marR="0" lvl="7"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8pPr>
            <a:lvl9pPr marR="0" lvl="8"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9pPr>
          </a:lstStyle>
          <a:p>
            <a:pPr algn="r"/>
            <a:r>
              <a:rPr lang="en-AU" sz="1200" dirty="0"/>
              <a:t>Files/Code</a:t>
            </a:r>
          </a:p>
        </p:txBody>
      </p:sp>
      <p:cxnSp>
        <p:nvCxnSpPr>
          <p:cNvPr id="23" name="Google Shape;695;p34">
            <a:extLst>
              <a:ext uri="{FF2B5EF4-FFF2-40B4-BE49-F238E27FC236}">
                <a16:creationId xmlns:a16="http://schemas.microsoft.com/office/drawing/2014/main" id="{BEC32CD5-43D3-AF4B-B939-A04530586025}"/>
              </a:ext>
            </a:extLst>
          </p:cNvPr>
          <p:cNvCxnSpPr>
            <a:cxnSpLocks/>
          </p:cNvCxnSpPr>
          <p:nvPr/>
        </p:nvCxnSpPr>
        <p:spPr>
          <a:xfrm rot="5400000">
            <a:off x="6008091" y="721712"/>
            <a:ext cx="634024" cy="336924"/>
          </a:xfrm>
          <a:prstGeom prst="bentConnector3">
            <a:avLst>
              <a:gd name="adj1" fmla="val 50000"/>
            </a:avLst>
          </a:prstGeom>
          <a:noFill/>
          <a:ln w="28575" cap="flat" cmpd="sng">
            <a:solidFill>
              <a:schemeClr val="tx2"/>
            </a:solidFill>
            <a:prstDash val="solid"/>
            <a:round/>
            <a:headEnd type="none" w="med" len="med"/>
            <a:tailEnd type="none" w="med" len="med"/>
          </a:ln>
        </p:spPr>
      </p:cxnSp>
      <p:pic>
        <p:nvPicPr>
          <p:cNvPr id="28" name="Picture 27" descr="A blue ribbon with a cross&#10;&#10;Description automatically generated">
            <a:extLst>
              <a:ext uri="{FF2B5EF4-FFF2-40B4-BE49-F238E27FC236}">
                <a16:creationId xmlns:a16="http://schemas.microsoft.com/office/drawing/2014/main" id="{0298D91A-81C2-B1FC-4472-410F8EAF3E9C}"/>
              </a:ext>
            </a:extLst>
          </p:cNvPr>
          <p:cNvPicPr>
            <a:picLocks noChangeAspect="1"/>
          </p:cNvPicPr>
          <p:nvPr/>
        </p:nvPicPr>
        <p:blipFill>
          <a:blip r:embed="rId4"/>
          <a:stretch>
            <a:fillRect/>
          </a:stretch>
        </p:blipFill>
        <p:spPr>
          <a:xfrm>
            <a:off x="7910127" y="1125423"/>
            <a:ext cx="456062" cy="456062"/>
          </a:xfrm>
          <a:prstGeom prst="rect">
            <a:avLst/>
          </a:prstGeom>
        </p:spPr>
      </p:pic>
      <p:sp>
        <p:nvSpPr>
          <p:cNvPr id="2" name="Google Shape;308;p41">
            <a:extLst>
              <a:ext uri="{FF2B5EF4-FFF2-40B4-BE49-F238E27FC236}">
                <a16:creationId xmlns:a16="http://schemas.microsoft.com/office/drawing/2014/main" id="{4927B83D-77CE-EDFC-4555-2B761A26BDF6}"/>
              </a:ext>
            </a:extLst>
          </p:cNvPr>
          <p:cNvSpPr txBox="1">
            <a:spLocks/>
          </p:cNvSpPr>
          <p:nvPr/>
        </p:nvSpPr>
        <p:spPr>
          <a:xfrm>
            <a:off x="460466" y="1581485"/>
            <a:ext cx="3412800" cy="1908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1pPr>
            <a:lvl2pPr marL="914400" marR="0" lvl="1" indent="-304800" algn="l" rtl="0">
              <a:lnSpc>
                <a:spcPct val="100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2pPr>
            <a:lvl3pPr marL="1371600" marR="0" lvl="2" indent="-304800" algn="l" rtl="0">
              <a:lnSpc>
                <a:spcPct val="100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3pPr>
            <a:lvl4pPr marL="1828800" marR="0" lvl="3" indent="-304800" algn="l" rtl="0">
              <a:lnSpc>
                <a:spcPct val="100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4pPr>
            <a:lvl5pPr marL="2286000" marR="0" lvl="4" indent="-304800" algn="l" rtl="0">
              <a:lnSpc>
                <a:spcPct val="100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5pPr>
            <a:lvl6pPr marL="2743200" marR="0" lvl="5" indent="-304800" algn="l" rtl="0">
              <a:lnSpc>
                <a:spcPct val="100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6pPr>
            <a:lvl7pPr marL="3200400" marR="0" lvl="6" indent="-304800" algn="l" rtl="0">
              <a:lnSpc>
                <a:spcPct val="100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7pPr>
            <a:lvl8pPr marL="3657600" marR="0" lvl="7" indent="-304800" algn="l" rtl="0">
              <a:lnSpc>
                <a:spcPct val="100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8pPr>
            <a:lvl9pPr marL="4114800" marR="0" lvl="8" indent="-304800" algn="l" rtl="0">
              <a:lnSpc>
                <a:spcPct val="100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9pPr>
          </a:lstStyle>
          <a:p>
            <a:pPr marL="0" lvl="0" indent="0" algn="l" rtl="0">
              <a:spcBef>
                <a:spcPts val="0"/>
              </a:spcBef>
              <a:spcAft>
                <a:spcPts val="0"/>
              </a:spcAft>
              <a:buNone/>
            </a:pPr>
            <a:r>
              <a:rPr lang="en" sz="1100" dirty="0"/>
              <a:t>Benefits:</a:t>
            </a:r>
          </a:p>
          <a:p>
            <a:pPr indent="-317500">
              <a:spcBef>
                <a:spcPts val="1000"/>
              </a:spcBef>
              <a:buClr>
                <a:schemeClr val="tx2"/>
              </a:buClr>
              <a:buSzPts val="1400"/>
              <a:buFont typeface="DM Sans"/>
              <a:buChar char="●"/>
            </a:pPr>
            <a:r>
              <a:rPr lang="en-US" sz="1100" dirty="0"/>
              <a:t>Multiple files open at once</a:t>
            </a:r>
          </a:p>
          <a:p>
            <a:pPr indent="-317500">
              <a:buClr>
                <a:schemeClr val="tx2"/>
              </a:buClr>
              <a:buSzPts val="1400"/>
              <a:buFont typeface="DM Sans"/>
              <a:buChar char="●"/>
            </a:pPr>
            <a:r>
              <a:rPr lang="en-US" sz="1100" dirty="0"/>
              <a:t>Easy directory navigation</a:t>
            </a:r>
          </a:p>
          <a:p>
            <a:pPr indent="-317500">
              <a:buClr>
                <a:schemeClr val="tx2"/>
              </a:buClr>
              <a:buSzPts val="1400"/>
              <a:buFont typeface="DM Sans"/>
              <a:buChar char="●"/>
            </a:pPr>
            <a:r>
              <a:rPr lang="en-US" sz="1100" dirty="0"/>
              <a:t>Remote connections/SSH</a:t>
            </a:r>
          </a:p>
          <a:p>
            <a:pPr indent="-317500">
              <a:buClr>
                <a:schemeClr val="tx2"/>
              </a:buClr>
              <a:buSzPts val="1400"/>
              <a:buFont typeface="DM Sans"/>
              <a:buChar char="●"/>
            </a:pPr>
            <a:r>
              <a:rPr lang="en-US" sz="1100" dirty="0"/>
              <a:t>Extensions provide support for multiple languages and services</a:t>
            </a:r>
          </a:p>
          <a:p>
            <a:pPr indent="-317500">
              <a:buClr>
                <a:schemeClr val="tx2"/>
              </a:buClr>
              <a:buSzPts val="1400"/>
              <a:buFont typeface="DM Sans"/>
              <a:buChar char="●"/>
            </a:pPr>
            <a:r>
              <a:rPr lang="en-US" sz="1100" dirty="0"/>
              <a:t>Debugging and testing</a:t>
            </a:r>
          </a:p>
          <a:p>
            <a:pPr indent="-317500">
              <a:buClr>
                <a:schemeClr val="tx2"/>
              </a:buClr>
              <a:buSzPts val="1400"/>
              <a:buFont typeface="DM Sans"/>
              <a:buChar char="●"/>
            </a:pPr>
            <a:r>
              <a:rPr lang="en-US" sz="1100" dirty="0"/>
              <a:t>Version control</a:t>
            </a:r>
          </a:p>
          <a:p>
            <a:pPr indent="-317500">
              <a:buClr>
                <a:schemeClr val="tx2"/>
              </a:buClr>
              <a:buSzPts val="1400"/>
              <a:buFont typeface="DM Sans"/>
              <a:buChar char="●"/>
            </a:pPr>
            <a:r>
              <a:rPr lang="en-US" sz="1100" dirty="0"/>
              <a:t>Integration with services and virtual environments</a:t>
            </a:r>
          </a:p>
          <a:p>
            <a:pPr indent="-317500">
              <a:buClr>
                <a:schemeClr val="tx2"/>
              </a:buClr>
              <a:buSzPts val="1400"/>
              <a:buFont typeface="DM Sans"/>
              <a:buChar char="●"/>
            </a:pPr>
            <a:r>
              <a:rPr lang="en-US" sz="1100" dirty="0"/>
              <a:t>One stop shop for project, centralizing the development process in one application</a:t>
            </a:r>
          </a:p>
          <a:p>
            <a:pPr indent="-317500">
              <a:buClr>
                <a:schemeClr val="tx2"/>
              </a:buClr>
              <a:buSzPts val="1400"/>
              <a:buFont typeface="DM Sans"/>
              <a:buChar char="●"/>
            </a:pPr>
            <a:r>
              <a:rPr lang="en-US" sz="1100" dirty="0"/>
              <a:t>Code completion/suggestions, class information</a:t>
            </a:r>
          </a:p>
          <a:p>
            <a:pPr indent="-317500">
              <a:buClr>
                <a:schemeClr val="tx2"/>
              </a:buClr>
              <a:buSzPts val="1400"/>
              <a:buFont typeface="DM Sans"/>
              <a:buChar char="●"/>
            </a:pPr>
            <a:r>
              <a:rPr lang="en-US" sz="1100" dirty="0"/>
              <a:t>Code colorization</a:t>
            </a:r>
          </a:p>
          <a:p>
            <a:pPr indent="-317500">
              <a:buClr>
                <a:schemeClr val="tx2"/>
              </a:buClr>
              <a:buSzPts val="1400"/>
              <a:buFont typeface="DM Sans"/>
              <a:buChar char="●"/>
            </a:pPr>
            <a:r>
              <a:rPr lang="en-US" sz="1100" dirty="0"/>
              <a:t>Syntax/error detection</a:t>
            </a:r>
          </a:p>
          <a:p>
            <a:pPr marL="0" indent="0">
              <a:spcBef>
                <a:spcPts val="1000"/>
              </a:spcBef>
            </a:pPr>
            <a:r>
              <a:rPr lang="en-US" sz="1100" dirty="0"/>
              <a:t>And the things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38"/>
          <p:cNvSpPr txBox="1">
            <a:spLocks noGrp="1"/>
          </p:cNvSpPr>
          <p:nvPr>
            <p:ph type="title"/>
          </p:nvPr>
        </p:nvSpPr>
        <p:spPr>
          <a:xfrm>
            <a:off x="1949775" y="1334882"/>
            <a:ext cx="5244450" cy="1187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Why Do This?</a:t>
            </a:r>
            <a:endParaRPr dirty="0">
              <a:gradFill>
                <a:gsLst>
                  <a:gs pos="0">
                    <a:srgbClr val="CD9CD0"/>
                  </a:gs>
                  <a:gs pos="100000">
                    <a:srgbClr val="9CCAED"/>
                  </a:gs>
                </a:gsLst>
                <a:lin ang="0" scaled="1"/>
              </a:gradFill>
            </a:endParaRPr>
          </a:p>
        </p:txBody>
      </p:sp>
      <p:sp>
        <p:nvSpPr>
          <p:cNvPr id="286" name="Google Shape;286;p38"/>
          <p:cNvSpPr txBox="1">
            <a:spLocks noGrp="1"/>
          </p:cNvSpPr>
          <p:nvPr>
            <p:ph type="subTitle" idx="1"/>
          </p:nvPr>
        </p:nvSpPr>
        <p:spPr>
          <a:xfrm>
            <a:off x="2135550" y="2894590"/>
            <a:ext cx="4872900" cy="671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This can be the part of the presentation where you introduce yourself, write your email…</a:t>
            </a:r>
            <a:endParaRPr dirty="0"/>
          </a:p>
        </p:txBody>
      </p:sp>
      <p:cxnSp>
        <p:nvCxnSpPr>
          <p:cNvPr id="287" name="Google Shape;287;p38"/>
          <p:cNvCxnSpPr/>
          <p:nvPr/>
        </p:nvCxnSpPr>
        <p:spPr>
          <a:xfrm>
            <a:off x="2636100" y="2662850"/>
            <a:ext cx="3871800" cy="0"/>
          </a:xfrm>
          <a:prstGeom prst="straightConnector1">
            <a:avLst/>
          </a:prstGeom>
          <a:noFill/>
          <a:ln w="19050" cap="flat" cmpd="sng">
            <a:solidFill>
              <a:schemeClr val="lt2"/>
            </a:solidFill>
            <a:prstDash val="solid"/>
            <a:round/>
            <a:headEnd type="none" w="med" len="med"/>
            <a:tailEnd type="none" w="med" len="med"/>
          </a:ln>
        </p:spPr>
      </p:cxn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716"/>
        <p:cNvGrpSpPr/>
        <p:nvPr/>
      </p:nvGrpSpPr>
      <p:grpSpPr>
        <a:xfrm>
          <a:off x="0" y="0"/>
          <a:ext cx="0" cy="0"/>
          <a:chOff x="0" y="0"/>
          <a:chExt cx="0" cy="0"/>
        </a:xfrm>
      </p:grpSpPr>
      <p:pic>
        <p:nvPicPr>
          <p:cNvPr id="717" name="Google Shape;717;p63" title="Chart">
            <a:hlinkClick r:id="rId3"/>
          </p:cNvPr>
          <p:cNvPicPr preferRelativeResize="0"/>
          <p:nvPr/>
        </p:nvPicPr>
        <p:blipFill>
          <a:blip r:embed="rId4">
            <a:alphaModFix/>
          </a:blip>
          <a:stretch>
            <a:fillRect/>
          </a:stretch>
        </p:blipFill>
        <p:spPr>
          <a:xfrm>
            <a:off x="3064225" y="1323100"/>
            <a:ext cx="3015674" cy="2906024"/>
          </a:xfrm>
          <a:prstGeom prst="rect">
            <a:avLst/>
          </a:prstGeom>
          <a:noFill/>
          <a:ln>
            <a:noFill/>
          </a:ln>
        </p:spPr>
      </p:pic>
      <p:sp>
        <p:nvSpPr>
          <p:cNvPr id="718" name="Google Shape;718;p6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Popularity of VS Code</a:t>
            </a:r>
            <a:endParaRPr dirty="0">
              <a:gradFill>
                <a:gsLst>
                  <a:gs pos="0">
                    <a:srgbClr val="CD9CD0"/>
                  </a:gs>
                  <a:gs pos="100000">
                    <a:srgbClr val="9CCAED"/>
                  </a:gs>
                </a:gsLst>
                <a:lin ang="0" scaled="1"/>
              </a:gradFill>
            </a:endParaRPr>
          </a:p>
        </p:txBody>
      </p:sp>
      <p:sp>
        <p:nvSpPr>
          <p:cNvPr id="719" name="Google Shape;719;p63"/>
          <p:cNvSpPr txBox="1"/>
          <p:nvPr/>
        </p:nvSpPr>
        <p:spPr>
          <a:xfrm>
            <a:off x="994800" y="1656249"/>
            <a:ext cx="2050200" cy="4584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200" dirty="0">
                <a:gradFill>
                  <a:gsLst>
                    <a:gs pos="0">
                      <a:schemeClr val="tx2">
                        <a:lumMod val="20000"/>
                        <a:lumOff val="80000"/>
                      </a:schemeClr>
                    </a:gs>
                    <a:gs pos="100000">
                      <a:srgbClr val="9CCAED"/>
                    </a:gs>
                  </a:gsLst>
                  <a:lin ang="0" scaled="1"/>
                </a:gradFill>
                <a:latin typeface="Figtree"/>
                <a:ea typeface="Figtree"/>
                <a:cs typeface="Figtree"/>
                <a:sym typeface="Figtree"/>
              </a:rPr>
              <a:t>Venus</a:t>
            </a:r>
            <a:endParaRPr sz="2200" dirty="0">
              <a:gradFill>
                <a:gsLst>
                  <a:gs pos="0">
                    <a:schemeClr val="tx2">
                      <a:lumMod val="20000"/>
                      <a:lumOff val="80000"/>
                    </a:schemeClr>
                  </a:gs>
                  <a:gs pos="100000">
                    <a:srgbClr val="9CCAED"/>
                  </a:gs>
                </a:gsLst>
                <a:lin ang="0" scaled="1"/>
              </a:gradFill>
              <a:latin typeface="Figtree"/>
              <a:ea typeface="Figtree"/>
              <a:cs typeface="Figtree"/>
              <a:sym typeface="Figtree"/>
            </a:endParaRPr>
          </a:p>
        </p:txBody>
      </p:sp>
      <p:sp>
        <p:nvSpPr>
          <p:cNvPr id="720" name="Google Shape;720;p63"/>
          <p:cNvSpPr txBox="1"/>
          <p:nvPr/>
        </p:nvSpPr>
        <p:spPr>
          <a:xfrm>
            <a:off x="994800" y="3207013"/>
            <a:ext cx="2050200" cy="4584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200" dirty="0">
                <a:gradFill>
                  <a:gsLst>
                    <a:gs pos="0">
                      <a:schemeClr val="tx2">
                        <a:lumMod val="20000"/>
                        <a:lumOff val="80000"/>
                      </a:schemeClr>
                    </a:gs>
                    <a:gs pos="100000">
                      <a:srgbClr val="9CCAED"/>
                    </a:gs>
                  </a:gsLst>
                  <a:lin ang="0" scaled="1"/>
                </a:gradFill>
                <a:latin typeface="Figtree"/>
                <a:ea typeface="Figtree"/>
                <a:cs typeface="Figtree"/>
                <a:sym typeface="Figtree"/>
              </a:rPr>
              <a:t>VS Code</a:t>
            </a:r>
            <a:endParaRPr sz="2200" dirty="0">
              <a:gradFill>
                <a:gsLst>
                  <a:gs pos="0">
                    <a:schemeClr val="tx2">
                      <a:lumMod val="20000"/>
                      <a:lumOff val="80000"/>
                    </a:schemeClr>
                  </a:gs>
                  <a:gs pos="100000">
                    <a:srgbClr val="9CCAED"/>
                  </a:gs>
                </a:gsLst>
                <a:lin ang="0" scaled="1"/>
              </a:gradFill>
              <a:latin typeface="Figtree"/>
              <a:ea typeface="Figtree"/>
              <a:cs typeface="Figtree"/>
              <a:sym typeface="Figtree"/>
            </a:endParaRPr>
          </a:p>
        </p:txBody>
      </p:sp>
      <p:sp>
        <p:nvSpPr>
          <p:cNvPr id="721" name="Google Shape;721;p63"/>
          <p:cNvSpPr txBox="1"/>
          <p:nvPr/>
        </p:nvSpPr>
        <p:spPr>
          <a:xfrm>
            <a:off x="6099001" y="1656249"/>
            <a:ext cx="2050200" cy="4584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2200" dirty="0">
                <a:gradFill>
                  <a:gsLst>
                    <a:gs pos="0">
                      <a:schemeClr val="tx2">
                        <a:lumMod val="20000"/>
                        <a:lumOff val="80000"/>
                      </a:schemeClr>
                    </a:gs>
                    <a:gs pos="100000">
                      <a:srgbClr val="9CCAED"/>
                    </a:gs>
                  </a:gsLst>
                  <a:lin ang="0" scaled="1"/>
                </a:gradFill>
                <a:latin typeface="Figtree"/>
                <a:ea typeface="Figtree"/>
                <a:cs typeface="Figtree"/>
                <a:sym typeface="Figtree"/>
              </a:rPr>
              <a:t>Jupiter</a:t>
            </a:r>
            <a:endParaRPr sz="2200" dirty="0">
              <a:gradFill>
                <a:gsLst>
                  <a:gs pos="0">
                    <a:schemeClr val="tx2">
                      <a:lumMod val="20000"/>
                      <a:lumOff val="80000"/>
                    </a:schemeClr>
                  </a:gs>
                  <a:gs pos="100000">
                    <a:srgbClr val="9CCAED"/>
                  </a:gs>
                </a:gsLst>
                <a:lin ang="0" scaled="1"/>
              </a:gradFill>
              <a:latin typeface="Figtree"/>
              <a:ea typeface="Figtree"/>
              <a:cs typeface="Figtree"/>
              <a:sym typeface="Figtree"/>
            </a:endParaRPr>
          </a:p>
        </p:txBody>
      </p:sp>
      <p:sp>
        <p:nvSpPr>
          <p:cNvPr id="722" name="Google Shape;722;p63"/>
          <p:cNvSpPr txBox="1"/>
          <p:nvPr/>
        </p:nvSpPr>
        <p:spPr>
          <a:xfrm>
            <a:off x="6099001" y="3207013"/>
            <a:ext cx="2050200" cy="4584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2200" dirty="0">
                <a:gradFill>
                  <a:gsLst>
                    <a:gs pos="0">
                      <a:schemeClr val="tx2">
                        <a:lumMod val="20000"/>
                        <a:lumOff val="80000"/>
                      </a:schemeClr>
                    </a:gs>
                    <a:gs pos="100000">
                      <a:srgbClr val="9CCAED"/>
                    </a:gs>
                  </a:gsLst>
                  <a:lin ang="0" scaled="1"/>
                </a:gradFill>
                <a:latin typeface="Figtree"/>
                <a:ea typeface="Figtree"/>
                <a:cs typeface="Figtree"/>
                <a:sym typeface="Figtree"/>
              </a:rPr>
              <a:t>Saturn</a:t>
            </a:r>
            <a:endParaRPr sz="2200" dirty="0">
              <a:gradFill>
                <a:gsLst>
                  <a:gs pos="0">
                    <a:schemeClr val="tx2">
                      <a:lumMod val="20000"/>
                      <a:lumOff val="80000"/>
                    </a:schemeClr>
                  </a:gs>
                  <a:gs pos="100000">
                    <a:srgbClr val="9CCAED"/>
                  </a:gs>
                </a:gsLst>
                <a:lin ang="0" scaled="1"/>
              </a:gradFill>
              <a:latin typeface="Figtree"/>
              <a:ea typeface="Figtree"/>
              <a:cs typeface="Figtree"/>
              <a:sym typeface="Figtree"/>
            </a:endParaRPr>
          </a:p>
        </p:txBody>
      </p:sp>
      <p:sp>
        <p:nvSpPr>
          <p:cNvPr id="723" name="Google Shape;723;p63"/>
          <p:cNvSpPr txBox="1"/>
          <p:nvPr/>
        </p:nvSpPr>
        <p:spPr>
          <a:xfrm>
            <a:off x="994800" y="3565526"/>
            <a:ext cx="2050200" cy="53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DM Sans"/>
                <a:ea typeface="DM Sans"/>
                <a:cs typeface="DM Sans"/>
                <a:sym typeface="DM Sans"/>
              </a:rPr>
              <a:t>Despite being red, Mars is a cold place</a:t>
            </a:r>
            <a:endParaRPr sz="1200">
              <a:solidFill>
                <a:schemeClr val="dk1"/>
              </a:solidFill>
              <a:latin typeface="DM Sans"/>
              <a:ea typeface="DM Sans"/>
              <a:cs typeface="DM Sans"/>
              <a:sym typeface="DM Sans"/>
            </a:endParaRPr>
          </a:p>
        </p:txBody>
      </p:sp>
      <p:sp>
        <p:nvSpPr>
          <p:cNvPr id="724" name="Google Shape;724;p63"/>
          <p:cNvSpPr txBox="1"/>
          <p:nvPr/>
        </p:nvSpPr>
        <p:spPr>
          <a:xfrm>
            <a:off x="994800" y="2014620"/>
            <a:ext cx="2050200" cy="53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DM Sans"/>
                <a:ea typeface="DM Sans"/>
                <a:cs typeface="DM Sans"/>
                <a:sym typeface="DM Sans"/>
              </a:rPr>
              <a:t>Venus is the second planet from the Sun</a:t>
            </a:r>
            <a:endParaRPr sz="1200">
              <a:solidFill>
                <a:schemeClr val="dk1"/>
              </a:solidFill>
              <a:latin typeface="DM Sans"/>
              <a:ea typeface="DM Sans"/>
              <a:cs typeface="DM Sans"/>
              <a:sym typeface="DM Sans"/>
            </a:endParaRPr>
          </a:p>
        </p:txBody>
      </p:sp>
      <p:sp>
        <p:nvSpPr>
          <p:cNvPr id="725" name="Google Shape;725;p63"/>
          <p:cNvSpPr txBox="1"/>
          <p:nvPr/>
        </p:nvSpPr>
        <p:spPr>
          <a:xfrm>
            <a:off x="6099000" y="2014620"/>
            <a:ext cx="2050200" cy="535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200">
                <a:solidFill>
                  <a:schemeClr val="dk1"/>
                </a:solidFill>
                <a:latin typeface="DM Sans"/>
                <a:ea typeface="DM Sans"/>
                <a:cs typeface="DM Sans"/>
                <a:sym typeface="DM Sans"/>
              </a:rPr>
              <a:t>It’s the biggest planet in the Solar System</a:t>
            </a:r>
            <a:endParaRPr sz="1200">
              <a:solidFill>
                <a:schemeClr val="dk1"/>
              </a:solidFill>
              <a:latin typeface="DM Sans"/>
              <a:ea typeface="DM Sans"/>
              <a:cs typeface="DM Sans"/>
              <a:sym typeface="DM Sans"/>
            </a:endParaRPr>
          </a:p>
        </p:txBody>
      </p:sp>
      <p:sp>
        <p:nvSpPr>
          <p:cNvPr id="726" name="Google Shape;726;p63"/>
          <p:cNvSpPr txBox="1"/>
          <p:nvPr/>
        </p:nvSpPr>
        <p:spPr>
          <a:xfrm>
            <a:off x="6099000" y="3565526"/>
            <a:ext cx="2050200" cy="535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200">
                <a:solidFill>
                  <a:schemeClr val="dk1"/>
                </a:solidFill>
                <a:latin typeface="DM Sans"/>
                <a:ea typeface="DM Sans"/>
                <a:cs typeface="DM Sans"/>
                <a:sym typeface="DM Sans"/>
              </a:rPr>
              <a:t>Saturn is a gas giant and has several rings</a:t>
            </a:r>
            <a:endParaRPr sz="1200">
              <a:solidFill>
                <a:schemeClr val="dk1"/>
              </a:solidFill>
              <a:latin typeface="DM Sans"/>
              <a:ea typeface="DM Sans"/>
              <a:cs typeface="DM Sans"/>
              <a:sym typeface="DM Sans"/>
            </a:endParaRPr>
          </a:p>
        </p:txBody>
      </p:sp>
      <p:sp>
        <p:nvSpPr>
          <p:cNvPr id="727" name="Google Shape;727;p63"/>
          <p:cNvSpPr txBox="1"/>
          <p:nvPr/>
        </p:nvSpPr>
        <p:spPr>
          <a:xfrm>
            <a:off x="994800" y="1252675"/>
            <a:ext cx="2050200" cy="409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200" dirty="0">
                <a:solidFill>
                  <a:schemeClr val="dk1"/>
                </a:solidFill>
                <a:latin typeface="Figtree"/>
                <a:ea typeface="Figtree"/>
                <a:cs typeface="Figtree"/>
                <a:sym typeface="Figtree"/>
              </a:rPr>
              <a:t>10%</a:t>
            </a:r>
            <a:endParaRPr sz="2200" dirty="0">
              <a:solidFill>
                <a:schemeClr val="dk1"/>
              </a:solidFill>
              <a:latin typeface="Figtree"/>
              <a:ea typeface="Figtree"/>
              <a:cs typeface="Figtree"/>
              <a:sym typeface="Figtree"/>
            </a:endParaRPr>
          </a:p>
        </p:txBody>
      </p:sp>
      <p:sp>
        <p:nvSpPr>
          <p:cNvPr id="728" name="Google Shape;728;p63"/>
          <p:cNvSpPr txBox="1"/>
          <p:nvPr/>
        </p:nvSpPr>
        <p:spPr>
          <a:xfrm>
            <a:off x="994800" y="2803314"/>
            <a:ext cx="2050200" cy="409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200" dirty="0">
                <a:solidFill>
                  <a:schemeClr val="dk1"/>
                </a:solidFill>
                <a:latin typeface="Figtree"/>
                <a:ea typeface="Figtree"/>
                <a:cs typeface="Figtree"/>
                <a:sym typeface="Figtree"/>
              </a:rPr>
              <a:t>40%</a:t>
            </a:r>
            <a:endParaRPr sz="2200" dirty="0">
              <a:solidFill>
                <a:schemeClr val="dk1"/>
              </a:solidFill>
              <a:latin typeface="Figtree"/>
              <a:ea typeface="Figtree"/>
              <a:cs typeface="Figtree"/>
              <a:sym typeface="Figtree"/>
            </a:endParaRPr>
          </a:p>
        </p:txBody>
      </p:sp>
      <p:sp>
        <p:nvSpPr>
          <p:cNvPr id="729" name="Google Shape;729;p63"/>
          <p:cNvSpPr txBox="1"/>
          <p:nvPr/>
        </p:nvSpPr>
        <p:spPr>
          <a:xfrm>
            <a:off x="6099001" y="1252675"/>
            <a:ext cx="2050200" cy="4098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2200" dirty="0">
                <a:solidFill>
                  <a:schemeClr val="dk1"/>
                </a:solidFill>
                <a:latin typeface="Figtree"/>
                <a:ea typeface="Figtree"/>
                <a:cs typeface="Figtree"/>
                <a:sym typeface="Figtree"/>
              </a:rPr>
              <a:t>30%</a:t>
            </a:r>
            <a:endParaRPr sz="2200" dirty="0">
              <a:solidFill>
                <a:schemeClr val="dk1"/>
              </a:solidFill>
              <a:latin typeface="Figtree"/>
              <a:ea typeface="Figtree"/>
              <a:cs typeface="Figtree"/>
              <a:sym typeface="Figtree"/>
            </a:endParaRPr>
          </a:p>
        </p:txBody>
      </p:sp>
      <p:sp>
        <p:nvSpPr>
          <p:cNvPr id="730" name="Google Shape;730;p63"/>
          <p:cNvSpPr txBox="1"/>
          <p:nvPr/>
        </p:nvSpPr>
        <p:spPr>
          <a:xfrm>
            <a:off x="6099001" y="2803314"/>
            <a:ext cx="2050200" cy="4098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2200" dirty="0">
                <a:solidFill>
                  <a:schemeClr val="dk1"/>
                </a:solidFill>
                <a:latin typeface="Figtree"/>
                <a:ea typeface="Figtree"/>
                <a:cs typeface="Figtree"/>
                <a:sym typeface="Figtree"/>
              </a:rPr>
              <a:t>20%</a:t>
            </a:r>
            <a:endParaRPr sz="2200" dirty="0">
              <a:solidFill>
                <a:schemeClr val="dk1"/>
              </a:solidFill>
              <a:latin typeface="Figtree"/>
              <a:ea typeface="Figtree"/>
              <a:cs typeface="Figtree"/>
              <a:sym typeface="Figtree"/>
            </a:endParaRPr>
          </a:p>
        </p:txBody>
      </p:sp>
      <p:sp>
        <p:nvSpPr>
          <p:cNvPr id="731" name="Google Shape;731;p63"/>
          <p:cNvSpPr txBox="1"/>
          <p:nvPr/>
        </p:nvSpPr>
        <p:spPr>
          <a:xfrm>
            <a:off x="981900" y="4389200"/>
            <a:ext cx="7180200" cy="214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DM Sans"/>
                <a:ea typeface="DM Sans"/>
                <a:cs typeface="DM Sans"/>
                <a:sym typeface="DM Sans"/>
              </a:rPr>
              <a:t>Follow the link in the map to modify its data and then paste the new one here. </a:t>
            </a:r>
            <a:r>
              <a:rPr lang="en" sz="1000" b="1" u="sng">
                <a:solidFill>
                  <a:schemeClr val="dk1"/>
                </a:solidFill>
                <a:latin typeface="DM Sans"/>
                <a:ea typeface="DM Sans"/>
                <a:cs typeface="DM Sans"/>
                <a:sym typeface="DM Sans"/>
                <a:hlinkClick r:id="rId5">
                  <a:extLst>
                    <a:ext uri="{A12FA001-AC4F-418D-AE19-62706E023703}">
                      <ahyp:hlinkClr xmlns:ahyp="http://schemas.microsoft.com/office/drawing/2018/hyperlinkcolor" val="tx"/>
                    </a:ext>
                  </a:extLst>
                </a:hlinkClick>
              </a:rPr>
              <a:t>For more info, click here</a:t>
            </a:r>
            <a:endParaRPr sz="1000" b="1" u="sng">
              <a:solidFill>
                <a:schemeClr val="dk1"/>
              </a:solidFill>
              <a:latin typeface="DM Sans"/>
              <a:ea typeface="DM Sans"/>
              <a:cs typeface="DM Sans"/>
              <a:sym typeface="DM Sans"/>
            </a:endParaRPr>
          </a:p>
        </p:txBody>
      </p:sp>
      <p:sp>
        <p:nvSpPr>
          <p:cNvPr id="732" name="Google Shape;732;p63"/>
          <p:cNvSpPr/>
          <p:nvPr/>
        </p:nvSpPr>
        <p:spPr>
          <a:xfrm>
            <a:off x="713225" y="1774100"/>
            <a:ext cx="205500" cy="2055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
        <p:nvSpPr>
          <p:cNvPr id="733" name="Google Shape;733;p63"/>
          <p:cNvSpPr/>
          <p:nvPr/>
        </p:nvSpPr>
        <p:spPr>
          <a:xfrm>
            <a:off x="713225" y="3322250"/>
            <a:ext cx="205500" cy="205500"/>
          </a:xfrm>
          <a:prstGeom prst="ellipse">
            <a:avLst/>
          </a:prstGeom>
          <a:solidFill>
            <a:schemeClr val="tx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tx2"/>
              </a:solidFill>
              <a:latin typeface="DM Sans"/>
              <a:ea typeface="DM Sans"/>
              <a:cs typeface="DM Sans"/>
              <a:sym typeface="DM Sans"/>
            </a:endParaRPr>
          </a:p>
        </p:txBody>
      </p:sp>
      <p:sp>
        <p:nvSpPr>
          <p:cNvPr id="734" name="Google Shape;734;p63"/>
          <p:cNvSpPr/>
          <p:nvPr/>
        </p:nvSpPr>
        <p:spPr>
          <a:xfrm>
            <a:off x="8225400" y="1774100"/>
            <a:ext cx="205500" cy="205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
        <p:nvSpPr>
          <p:cNvPr id="735" name="Google Shape;735;p63"/>
          <p:cNvSpPr/>
          <p:nvPr/>
        </p:nvSpPr>
        <p:spPr>
          <a:xfrm>
            <a:off x="8225400" y="3322250"/>
            <a:ext cx="205500" cy="205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pic>
        <p:nvPicPr>
          <p:cNvPr id="3" name="Picture 2" descr="A blue ribbon with a cross&#10;&#10;Description automatically generated">
            <a:extLst>
              <a:ext uri="{FF2B5EF4-FFF2-40B4-BE49-F238E27FC236}">
                <a16:creationId xmlns:a16="http://schemas.microsoft.com/office/drawing/2014/main" id="{5DF27D24-2B1C-4EE9-634D-B18B9BB57B47}"/>
              </a:ext>
            </a:extLst>
          </p:cNvPr>
          <p:cNvPicPr>
            <a:picLocks noChangeAspect="1"/>
          </p:cNvPicPr>
          <p:nvPr/>
        </p:nvPicPr>
        <p:blipFill>
          <a:blip r:embed="rId6"/>
          <a:stretch>
            <a:fillRect/>
          </a:stretch>
        </p:blipFill>
        <p:spPr>
          <a:xfrm>
            <a:off x="1743959" y="2735243"/>
            <a:ext cx="551881" cy="551881"/>
          </a:xfrm>
          <a:prstGeom prst="rect">
            <a:avLst/>
          </a:prstGeom>
        </p:spPr>
      </p:pic>
      <p:pic>
        <p:nvPicPr>
          <p:cNvPr id="5" name="Picture 4" descr="A logo on a black background&#10;&#10;Description automatically generated">
            <a:extLst>
              <a:ext uri="{FF2B5EF4-FFF2-40B4-BE49-F238E27FC236}">
                <a16:creationId xmlns:a16="http://schemas.microsoft.com/office/drawing/2014/main" id="{EDB42DD6-E2D2-C5DD-46F7-C30B8E0BEE22}"/>
              </a:ext>
            </a:extLst>
          </p:cNvPr>
          <p:cNvPicPr>
            <a:picLocks noChangeAspect="1"/>
          </p:cNvPicPr>
          <p:nvPr/>
        </p:nvPicPr>
        <p:blipFill>
          <a:blip r:embed="rId7"/>
          <a:stretch>
            <a:fillRect/>
          </a:stretch>
        </p:blipFill>
        <p:spPr>
          <a:xfrm>
            <a:off x="6746543" y="1050007"/>
            <a:ext cx="624101" cy="624101"/>
          </a:xfrm>
          <a:prstGeom prst="rect">
            <a:avLst/>
          </a:prstGeom>
        </p:spPr>
      </p:pic>
      <p:pic>
        <p:nvPicPr>
          <p:cNvPr id="7" name="Picture 6" descr="A logo with colorful triangles&#10;&#10;Description automatically generated with medium confidence">
            <a:extLst>
              <a:ext uri="{FF2B5EF4-FFF2-40B4-BE49-F238E27FC236}">
                <a16:creationId xmlns:a16="http://schemas.microsoft.com/office/drawing/2014/main" id="{4993118D-CBBC-AA4C-8CC0-0B58D025BE53}"/>
              </a:ext>
            </a:extLst>
          </p:cNvPr>
          <p:cNvPicPr>
            <a:picLocks noChangeAspect="1"/>
          </p:cNvPicPr>
          <p:nvPr/>
        </p:nvPicPr>
        <p:blipFill>
          <a:blip r:embed="rId8"/>
          <a:stretch>
            <a:fillRect/>
          </a:stretch>
        </p:blipFill>
        <p:spPr>
          <a:xfrm>
            <a:off x="6290843" y="2662369"/>
            <a:ext cx="911400" cy="911400"/>
          </a:xfrm>
          <a:prstGeom prst="rect">
            <a:avLst/>
          </a:prstGeom>
        </p:spPr>
      </p:pic>
    </p:spTree>
    <p:extLst>
      <p:ext uri="{BB962C8B-B14F-4D97-AF65-F5344CB8AC3E}">
        <p14:creationId xmlns:p14="http://schemas.microsoft.com/office/powerpoint/2010/main" val="12197361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842"/>
        <p:cNvGrpSpPr/>
        <p:nvPr/>
      </p:nvGrpSpPr>
      <p:grpSpPr>
        <a:xfrm>
          <a:off x="0" y="0"/>
          <a:ext cx="0" cy="0"/>
          <a:chOff x="0" y="0"/>
          <a:chExt cx="0" cy="0"/>
        </a:xfrm>
      </p:grpSpPr>
      <p:sp>
        <p:nvSpPr>
          <p:cNvPr id="843" name="Google Shape;843;p6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Version Control</a:t>
            </a:r>
            <a:endParaRPr dirty="0">
              <a:gradFill>
                <a:gsLst>
                  <a:gs pos="0">
                    <a:srgbClr val="CD9CD0"/>
                  </a:gs>
                  <a:gs pos="100000">
                    <a:srgbClr val="9CCAED"/>
                  </a:gs>
                </a:gsLst>
                <a:lin ang="0" scaled="1"/>
              </a:gradFill>
            </a:endParaRPr>
          </a:p>
        </p:txBody>
      </p:sp>
      <p:sp>
        <p:nvSpPr>
          <p:cNvPr id="844" name="Google Shape;844;p67"/>
          <p:cNvSpPr txBox="1"/>
          <p:nvPr/>
        </p:nvSpPr>
        <p:spPr>
          <a:xfrm>
            <a:off x="4726423" y="3298620"/>
            <a:ext cx="1637700" cy="815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DM Sans"/>
                <a:ea typeface="DM Sans"/>
                <a:cs typeface="DM Sans"/>
                <a:sym typeface="DM Sans"/>
              </a:rPr>
              <a:t>Jupiter is the biggest planet in the Solar System</a:t>
            </a:r>
            <a:endParaRPr sz="1200">
              <a:solidFill>
                <a:schemeClr val="dk1"/>
              </a:solidFill>
              <a:latin typeface="DM Sans"/>
              <a:ea typeface="DM Sans"/>
              <a:cs typeface="DM Sans"/>
              <a:sym typeface="DM Sans"/>
            </a:endParaRPr>
          </a:p>
        </p:txBody>
      </p:sp>
      <p:sp>
        <p:nvSpPr>
          <p:cNvPr id="845" name="Google Shape;845;p67"/>
          <p:cNvSpPr txBox="1"/>
          <p:nvPr/>
        </p:nvSpPr>
        <p:spPr>
          <a:xfrm>
            <a:off x="841150" y="3298620"/>
            <a:ext cx="1637700" cy="815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DM Sans"/>
                <a:ea typeface="DM Sans"/>
                <a:cs typeface="DM Sans"/>
                <a:sym typeface="DM Sans"/>
              </a:rPr>
              <a:t>Earth is the only planet known to harbor life</a:t>
            </a:r>
            <a:endParaRPr sz="1200">
              <a:solidFill>
                <a:schemeClr val="dk1"/>
              </a:solidFill>
              <a:latin typeface="DM Sans"/>
              <a:ea typeface="DM Sans"/>
              <a:cs typeface="DM Sans"/>
              <a:sym typeface="DM Sans"/>
            </a:endParaRPr>
          </a:p>
        </p:txBody>
      </p:sp>
      <p:sp>
        <p:nvSpPr>
          <p:cNvPr id="846" name="Google Shape;846;p67"/>
          <p:cNvSpPr txBox="1"/>
          <p:nvPr/>
        </p:nvSpPr>
        <p:spPr>
          <a:xfrm>
            <a:off x="6669059" y="3298650"/>
            <a:ext cx="1637700" cy="815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DM Sans"/>
                <a:ea typeface="DM Sans"/>
                <a:cs typeface="DM Sans"/>
                <a:sym typeface="DM Sans"/>
              </a:rPr>
              <a:t>Saturn has a high number of moons, like Jupiter</a:t>
            </a:r>
            <a:endParaRPr sz="1200">
              <a:solidFill>
                <a:schemeClr val="dk1"/>
              </a:solidFill>
              <a:latin typeface="DM Sans"/>
              <a:ea typeface="DM Sans"/>
              <a:cs typeface="DM Sans"/>
              <a:sym typeface="DM Sans"/>
            </a:endParaRPr>
          </a:p>
        </p:txBody>
      </p:sp>
      <p:sp>
        <p:nvSpPr>
          <p:cNvPr id="847" name="Google Shape;847;p67"/>
          <p:cNvSpPr txBox="1"/>
          <p:nvPr/>
        </p:nvSpPr>
        <p:spPr>
          <a:xfrm>
            <a:off x="2783786" y="3298647"/>
            <a:ext cx="1637700" cy="815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DM Sans"/>
                <a:ea typeface="DM Sans"/>
                <a:cs typeface="DM Sans"/>
                <a:sym typeface="DM Sans"/>
              </a:rPr>
              <a:t>Despite being red, Mars is actually a cold place</a:t>
            </a:r>
            <a:endParaRPr sz="1200">
              <a:solidFill>
                <a:schemeClr val="dk1"/>
              </a:solidFill>
              <a:latin typeface="DM Sans"/>
              <a:ea typeface="DM Sans"/>
              <a:cs typeface="DM Sans"/>
              <a:sym typeface="DM Sans"/>
            </a:endParaRPr>
          </a:p>
        </p:txBody>
      </p:sp>
      <p:sp>
        <p:nvSpPr>
          <p:cNvPr id="848" name="Google Shape;848;p67"/>
          <p:cNvSpPr txBox="1"/>
          <p:nvPr/>
        </p:nvSpPr>
        <p:spPr>
          <a:xfrm>
            <a:off x="4726444" y="1570350"/>
            <a:ext cx="1637700" cy="479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dirty="0">
                <a:gradFill>
                  <a:gsLst>
                    <a:gs pos="0">
                      <a:schemeClr val="tx2">
                        <a:lumMod val="20000"/>
                        <a:lumOff val="80000"/>
                      </a:schemeClr>
                    </a:gs>
                    <a:gs pos="100000">
                      <a:schemeClr val="accent4"/>
                    </a:gs>
                  </a:gsLst>
                  <a:lin ang="0" scaled="1"/>
                </a:gradFill>
                <a:latin typeface="Figtree"/>
                <a:ea typeface="Figtree"/>
                <a:cs typeface="Figtree"/>
                <a:sym typeface="Figtree"/>
              </a:rPr>
              <a:t>Step 3</a:t>
            </a:r>
            <a:endParaRPr dirty="0">
              <a:gradFill>
                <a:gsLst>
                  <a:gs pos="0">
                    <a:schemeClr val="tx2">
                      <a:lumMod val="20000"/>
                      <a:lumOff val="80000"/>
                    </a:schemeClr>
                  </a:gs>
                  <a:gs pos="100000">
                    <a:schemeClr val="accent4"/>
                  </a:gs>
                </a:gsLst>
                <a:lin ang="0" scaled="1"/>
              </a:gradFill>
            </a:endParaRPr>
          </a:p>
        </p:txBody>
      </p:sp>
      <p:sp>
        <p:nvSpPr>
          <p:cNvPr id="849" name="Google Shape;849;p67"/>
          <p:cNvSpPr txBox="1"/>
          <p:nvPr/>
        </p:nvSpPr>
        <p:spPr>
          <a:xfrm>
            <a:off x="841172" y="1570350"/>
            <a:ext cx="1637700" cy="479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dirty="0">
                <a:gradFill flip="none" rotWithShape="1">
                  <a:gsLst>
                    <a:gs pos="0">
                      <a:schemeClr val="tx2">
                        <a:lumMod val="20000"/>
                        <a:lumOff val="80000"/>
                      </a:schemeClr>
                    </a:gs>
                    <a:gs pos="100000">
                      <a:schemeClr val="accent4"/>
                    </a:gs>
                  </a:gsLst>
                  <a:lin ang="0" scaled="1"/>
                  <a:tileRect/>
                </a:gradFill>
                <a:latin typeface="Figtree"/>
                <a:ea typeface="Figtree"/>
                <a:cs typeface="Figtree"/>
                <a:sym typeface="Figtree"/>
              </a:rPr>
              <a:t>Step 1</a:t>
            </a:r>
            <a:endParaRPr sz="2200" dirty="0">
              <a:gradFill flip="none" rotWithShape="1">
                <a:gsLst>
                  <a:gs pos="0">
                    <a:schemeClr val="tx2">
                      <a:lumMod val="20000"/>
                      <a:lumOff val="80000"/>
                    </a:schemeClr>
                  </a:gs>
                  <a:gs pos="100000">
                    <a:schemeClr val="accent4"/>
                  </a:gs>
                </a:gsLst>
                <a:lin ang="0" scaled="1"/>
                <a:tileRect/>
              </a:gradFill>
              <a:latin typeface="Figtree"/>
              <a:ea typeface="Figtree"/>
              <a:cs typeface="Figtree"/>
              <a:sym typeface="Figtree"/>
            </a:endParaRPr>
          </a:p>
        </p:txBody>
      </p:sp>
      <p:sp>
        <p:nvSpPr>
          <p:cNvPr id="850" name="Google Shape;850;p67"/>
          <p:cNvSpPr txBox="1"/>
          <p:nvPr/>
        </p:nvSpPr>
        <p:spPr>
          <a:xfrm>
            <a:off x="6669080" y="1570350"/>
            <a:ext cx="1637700" cy="479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dirty="0">
                <a:gradFill>
                  <a:gsLst>
                    <a:gs pos="0">
                      <a:schemeClr val="tx2">
                        <a:lumMod val="20000"/>
                        <a:lumOff val="80000"/>
                      </a:schemeClr>
                    </a:gs>
                    <a:gs pos="100000">
                      <a:schemeClr val="accent4"/>
                    </a:gs>
                  </a:gsLst>
                  <a:lin ang="0" scaled="1"/>
                </a:gradFill>
                <a:latin typeface="Figtree"/>
                <a:ea typeface="Figtree"/>
                <a:cs typeface="Figtree"/>
                <a:sym typeface="Figtree"/>
              </a:rPr>
              <a:t>Step 4</a:t>
            </a:r>
            <a:endParaRPr dirty="0">
              <a:gradFill>
                <a:gsLst>
                  <a:gs pos="0">
                    <a:schemeClr val="tx2">
                      <a:lumMod val="20000"/>
                      <a:lumOff val="80000"/>
                    </a:schemeClr>
                  </a:gs>
                  <a:gs pos="100000">
                    <a:schemeClr val="accent4"/>
                  </a:gs>
                </a:gsLst>
                <a:lin ang="0" scaled="1"/>
              </a:gradFill>
            </a:endParaRPr>
          </a:p>
        </p:txBody>
      </p:sp>
      <p:sp>
        <p:nvSpPr>
          <p:cNvPr id="851" name="Google Shape;851;p67"/>
          <p:cNvSpPr txBox="1"/>
          <p:nvPr/>
        </p:nvSpPr>
        <p:spPr>
          <a:xfrm>
            <a:off x="2783808" y="1570350"/>
            <a:ext cx="1637700" cy="479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dirty="0">
                <a:gradFill>
                  <a:gsLst>
                    <a:gs pos="0">
                      <a:schemeClr val="tx2">
                        <a:lumMod val="20000"/>
                        <a:lumOff val="80000"/>
                      </a:schemeClr>
                    </a:gs>
                    <a:gs pos="100000">
                      <a:schemeClr val="accent4"/>
                    </a:gs>
                  </a:gsLst>
                  <a:lin ang="0" scaled="1"/>
                </a:gradFill>
                <a:latin typeface="Figtree"/>
                <a:ea typeface="Figtree"/>
                <a:cs typeface="Figtree"/>
                <a:sym typeface="Figtree"/>
              </a:rPr>
              <a:t>Step 2</a:t>
            </a:r>
            <a:endParaRPr dirty="0">
              <a:gradFill>
                <a:gsLst>
                  <a:gs pos="0">
                    <a:schemeClr val="tx2">
                      <a:lumMod val="20000"/>
                      <a:lumOff val="80000"/>
                    </a:schemeClr>
                  </a:gs>
                  <a:gs pos="100000">
                    <a:schemeClr val="accent4"/>
                  </a:gs>
                </a:gsLst>
                <a:lin ang="0" scaled="1"/>
              </a:gradFill>
            </a:endParaRPr>
          </a:p>
        </p:txBody>
      </p:sp>
      <p:sp>
        <p:nvSpPr>
          <p:cNvPr id="852" name="Google Shape;852;p67"/>
          <p:cNvSpPr/>
          <p:nvPr/>
        </p:nvSpPr>
        <p:spPr>
          <a:xfrm>
            <a:off x="1292650" y="2306843"/>
            <a:ext cx="734700" cy="734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arabun"/>
              <a:ea typeface="Sarabun"/>
              <a:cs typeface="Sarabun"/>
              <a:sym typeface="Sarabun"/>
            </a:endParaRPr>
          </a:p>
        </p:txBody>
      </p:sp>
      <p:sp>
        <p:nvSpPr>
          <p:cNvPr id="853" name="Google Shape;853;p67"/>
          <p:cNvSpPr/>
          <p:nvPr/>
        </p:nvSpPr>
        <p:spPr>
          <a:xfrm>
            <a:off x="3233976" y="2306843"/>
            <a:ext cx="734700" cy="734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arabun"/>
              <a:ea typeface="Sarabun"/>
              <a:cs typeface="Sarabun"/>
              <a:sym typeface="Sarabun"/>
            </a:endParaRPr>
          </a:p>
        </p:txBody>
      </p:sp>
      <p:sp>
        <p:nvSpPr>
          <p:cNvPr id="854" name="Google Shape;854;p67"/>
          <p:cNvSpPr/>
          <p:nvPr/>
        </p:nvSpPr>
        <p:spPr>
          <a:xfrm>
            <a:off x="5269579" y="2306843"/>
            <a:ext cx="734700" cy="734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arabun"/>
              <a:ea typeface="Sarabun"/>
              <a:cs typeface="Sarabun"/>
              <a:sym typeface="Sarabun"/>
            </a:endParaRPr>
          </a:p>
        </p:txBody>
      </p:sp>
      <p:sp>
        <p:nvSpPr>
          <p:cNvPr id="855" name="Google Shape;855;p67"/>
          <p:cNvSpPr/>
          <p:nvPr/>
        </p:nvSpPr>
        <p:spPr>
          <a:xfrm>
            <a:off x="7116625" y="2306843"/>
            <a:ext cx="734700" cy="734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arabun"/>
              <a:ea typeface="Sarabun"/>
              <a:cs typeface="Sarabun"/>
              <a:sym typeface="Sarabun"/>
            </a:endParaRPr>
          </a:p>
        </p:txBody>
      </p:sp>
      <p:cxnSp>
        <p:nvCxnSpPr>
          <p:cNvPr id="856" name="Google Shape;856;p67"/>
          <p:cNvCxnSpPr>
            <a:stCxn id="852" idx="3"/>
            <a:endCxn id="853" idx="1"/>
          </p:cNvCxnSpPr>
          <p:nvPr/>
        </p:nvCxnSpPr>
        <p:spPr>
          <a:xfrm>
            <a:off x="2027350" y="2674193"/>
            <a:ext cx="1206600" cy="0"/>
          </a:xfrm>
          <a:prstGeom prst="straightConnector1">
            <a:avLst/>
          </a:prstGeom>
          <a:noFill/>
          <a:ln w="19050" cap="flat" cmpd="sng">
            <a:solidFill>
              <a:schemeClr val="lt2"/>
            </a:solidFill>
            <a:prstDash val="solid"/>
            <a:round/>
            <a:headEnd type="none" w="med" len="med"/>
            <a:tailEnd type="none" w="med" len="med"/>
          </a:ln>
        </p:spPr>
      </p:cxnSp>
      <p:cxnSp>
        <p:nvCxnSpPr>
          <p:cNvPr id="857" name="Google Shape;857;p67"/>
          <p:cNvCxnSpPr>
            <a:stCxn id="853" idx="3"/>
            <a:endCxn id="854" idx="1"/>
          </p:cNvCxnSpPr>
          <p:nvPr/>
        </p:nvCxnSpPr>
        <p:spPr>
          <a:xfrm>
            <a:off x="3968676" y="2674193"/>
            <a:ext cx="1300800" cy="0"/>
          </a:xfrm>
          <a:prstGeom prst="straightConnector1">
            <a:avLst/>
          </a:prstGeom>
          <a:noFill/>
          <a:ln w="19050" cap="flat" cmpd="sng">
            <a:solidFill>
              <a:schemeClr val="lt2"/>
            </a:solidFill>
            <a:prstDash val="solid"/>
            <a:round/>
            <a:headEnd type="none" w="med" len="med"/>
            <a:tailEnd type="none" w="med" len="med"/>
          </a:ln>
        </p:spPr>
      </p:cxnSp>
      <p:cxnSp>
        <p:nvCxnSpPr>
          <p:cNvPr id="858" name="Google Shape;858;p67"/>
          <p:cNvCxnSpPr>
            <a:stCxn id="854" idx="3"/>
            <a:endCxn id="855" idx="1"/>
          </p:cNvCxnSpPr>
          <p:nvPr/>
        </p:nvCxnSpPr>
        <p:spPr>
          <a:xfrm>
            <a:off x="6004279" y="2674193"/>
            <a:ext cx="1112400" cy="0"/>
          </a:xfrm>
          <a:prstGeom prst="straightConnector1">
            <a:avLst/>
          </a:prstGeom>
          <a:noFill/>
          <a:ln w="19050" cap="flat" cmpd="sng">
            <a:solidFill>
              <a:schemeClr val="lt2"/>
            </a:solidFill>
            <a:prstDash val="solid"/>
            <a:round/>
            <a:headEnd type="none" w="med" len="med"/>
            <a:tailEnd type="none" w="med" len="med"/>
          </a:ln>
        </p:spPr>
      </p:cxnSp>
      <p:grpSp>
        <p:nvGrpSpPr>
          <p:cNvPr id="859" name="Google Shape;859;p67"/>
          <p:cNvGrpSpPr/>
          <p:nvPr/>
        </p:nvGrpSpPr>
        <p:grpSpPr>
          <a:xfrm>
            <a:off x="5467276" y="2525100"/>
            <a:ext cx="339306" cy="298186"/>
            <a:chOff x="2085450" y="2057100"/>
            <a:chExt cx="481900" cy="423500"/>
          </a:xfrm>
        </p:grpSpPr>
        <p:sp>
          <p:nvSpPr>
            <p:cNvPr id="860" name="Google Shape;860;p67"/>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1" name="Google Shape;861;p67"/>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2" name="Google Shape;862;p67"/>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63" name="Google Shape;863;p67"/>
          <p:cNvGrpSpPr/>
          <p:nvPr/>
        </p:nvGrpSpPr>
        <p:grpSpPr>
          <a:xfrm>
            <a:off x="3431700" y="2504566"/>
            <a:ext cx="339253" cy="339253"/>
            <a:chOff x="1492675" y="2027925"/>
            <a:chExt cx="481825" cy="481825"/>
          </a:xfrm>
        </p:grpSpPr>
        <p:sp>
          <p:nvSpPr>
            <p:cNvPr id="864" name="Google Shape;864;p67"/>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5" name="Google Shape;865;p67"/>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6" name="Google Shape;866;p67"/>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7" name="Google Shape;867;p67"/>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8" name="Google Shape;868;p67"/>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cxnSp>
        <p:nvCxnSpPr>
          <p:cNvPr id="869" name="Google Shape;869;p67"/>
          <p:cNvCxnSpPr/>
          <p:nvPr/>
        </p:nvCxnSpPr>
        <p:spPr>
          <a:xfrm>
            <a:off x="1327900" y="3041545"/>
            <a:ext cx="664200" cy="0"/>
          </a:xfrm>
          <a:prstGeom prst="straightConnector1">
            <a:avLst/>
          </a:prstGeom>
          <a:noFill/>
          <a:ln w="19050" cap="flat" cmpd="sng">
            <a:solidFill>
              <a:schemeClr val="lt2"/>
            </a:solidFill>
            <a:prstDash val="solid"/>
            <a:round/>
            <a:headEnd type="none" w="med" len="med"/>
            <a:tailEnd type="none" w="med" len="med"/>
          </a:ln>
        </p:spPr>
      </p:cxnSp>
      <p:cxnSp>
        <p:nvCxnSpPr>
          <p:cNvPr id="870" name="Google Shape;870;p67"/>
          <p:cNvCxnSpPr/>
          <p:nvPr/>
        </p:nvCxnSpPr>
        <p:spPr>
          <a:xfrm>
            <a:off x="3269225" y="3041545"/>
            <a:ext cx="664200" cy="0"/>
          </a:xfrm>
          <a:prstGeom prst="straightConnector1">
            <a:avLst/>
          </a:prstGeom>
          <a:noFill/>
          <a:ln w="19050" cap="flat" cmpd="sng">
            <a:solidFill>
              <a:schemeClr val="lt2"/>
            </a:solidFill>
            <a:prstDash val="solid"/>
            <a:round/>
            <a:headEnd type="none" w="med" len="med"/>
            <a:tailEnd type="none" w="med" len="med"/>
          </a:ln>
        </p:spPr>
      </p:cxnSp>
      <p:cxnSp>
        <p:nvCxnSpPr>
          <p:cNvPr id="871" name="Google Shape;871;p67"/>
          <p:cNvCxnSpPr/>
          <p:nvPr/>
        </p:nvCxnSpPr>
        <p:spPr>
          <a:xfrm>
            <a:off x="5304825" y="3041545"/>
            <a:ext cx="664200" cy="0"/>
          </a:xfrm>
          <a:prstGeom prst="straightConnector1">
            <a:avLst/>
          </a:prstGeom>
          <a:noFill/>
          <a:ln w="19050" cap="flat" cmpd="sng">
            <a:solidFill>
              <a:schemeClr val="lt2"/>
            </a:solidFill>
            <a:prstDash val="solid"/>
            <a:round/>
            <a:headEnd type="none" w="med" len="med"/>
            <a:tailEnd type="none" w="med" len="med"/>
          </a:ln>
        </p:spPr>
      </p:cxnSp>
      <p:cxnSp>
        <p:nvCxnSpPr>
          <p:cNvPr id="872" name="Google Shape;872;p67"/>
          <p:cNvCxnSpPr/>
          <p:nvPr/>
        </p:nvCxnSpPr>
        <p:spPr>
          <a:xfrm>
            <a:off x="7155825" y="3041545"/>
            <a:ext cx="664200" cy="0"/>
          </a:xfrm>
          <a:prstGeom prst="straightConnector1">
            <a:avLst/>
          </a:prstGeom>
          <a:noFill/>
          <a:ln w="19050" cap="flat" cmpd="sng">
            <a:solidFill>
              <a:schemeClr val="lt2"/>
            </a:solidFill>
            <a:prstDash val="solid"/>
            <a:round/>
            <a:headEnd type="none" w="med" len="med"/>
            <a:tailEnd type="none" w="med" len="med"/>
          </a:ln>
        </p:spPr>
      </p:cxnSp>
      <p:grpSp>
        <p:nvGrpSpPr>
          <p:cNvPr id="873" name="Google Shape;873;p67"/>
          <p:cNvGrpSpPr/>
          <p:nvPr/>
        </p:nvGrpSpPr>
        <p:grpSpPr>
          <a:xfrm>
            <a:off x="1458335" y="2497013"/>
            <a:ext cx="354586" cy="354343"/>
            <a:chOff x="-34004625" y="3585850"/>
            <a:chExt cx="292225" cy="292025"/>
          </a:xfrm>
        </p:grpSpPr>
        <p:sp>
          <p:nvSpPr>
            <p:cNvPr id="874" name="Google Shape;874;p67"/>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67"/>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67"/>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67"/>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67"/>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 name="Google Shape;879;p67"/>
          <p:cNvGrpSpPr/>
          <p:nvPr/>
        </p:nvGrpSpPr>
        <p:grpSpPr>
          <a:xfrm>
            <a:off x="7314376" y="2497390"/>
            <a:ext cx="353645" cy="353615"/>
            <a:chOff x="-35481425" y="3919600"/>
            <a:chExt cx="291450" cy="291425"/>
          </a:xfrm>
        </p:grpSpPr>
        <p:sp>
          <p:nvSpPr>
            <p:cNvPr id="880" name="Google Shape;880;p67"/>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67"/>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67"/>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67"/>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67"/>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67"/>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67"/>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67"/>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250682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67"/>
        <p:cNvGrpSpPr/>
        <p:nvPr/>
      </p:nvGrpSpPr>
      <p:grpSpPr>
        <a:xfrm>
          <a:off x="0" y="0"/>
          <a:ext cx="0" cy="0"/>
          <a:chOff x="0" y="0"/>
          <a:chExt cx="0" cy="0"/>
        </a:xfrm>
      </p:grpSpPr>
      <p:pic>
        <p:nvPicPr>
          <p:cNvPr id="474" name="Google Shape;474;p51"/>
          <p:cNvPicPr preferRelativeResize="0">
            <a:picLocks noGrp="1"/>
          </p:cNvPicPr>
          <p:nvPr>
            <p:ph type="pic" idx="6"/>
          </p:nvPr>
        </p:nvPicPr>
        <p:blipFill>
          <a:blip r:embed="rId3"/>
          <a:srcRect/>
          <a:stretch/>
        </p:blipFill>
        <p:spPr>
          <a:xfrm>
            <a:off x="713225" y="1025301"/>
            <a:ext cx="3093000" cy="3093000"/>
          </a:xfrm>
          <a:prstGeom prst="ellipse">
            <a:avLst/>
          </a:prstGeom>
          <a:effectLst>
            <a:outerShdw blurRad="698500" algn="bl" rotWithShape="0">
              <a:schemeClr val="bg1">
                <a:lumMod val="10000"/>
                <a:lumOff val="90000"/>
                <a:alpha val="45000"/>
              </a:schemeClr>
            </a:outerShdw>
          </a:effectLst>
        </p:spPr>
      </p:pic>
      <p:sp>
        <p:nvSpPr>
          <p:cNvPr id="14" name="Google Shape;292;p39">
            <a:extLst>
              <a:ext uri="{FF2B5EF4-FFF2-40B4-BE49-F238E27FC236}">
                <a16:creationId xmlns:a16="http://schemas.microsoft.com/office/drawing/2014/main" id="{9F68DB49-3ED0-9F9C-8F4C-A05772D10DC2}"/>
              </a:ext>
            </a:extLst>
          </p:cNvPr>
          <p:cNvSpPr txBox="1">
            <a:spLocks noGrp="1"/>
          </p:cNvSpPr>
          <p:nvPr>
            <p:ph type="title"/>
          </p:nvPr>
        </p:nvSpPr>
        <p:spPr>
          <a:xfrm>
            <a:off x="4135272" y="2357099"/>
            <a:ext cx="4295503" cy="1624800"/>
          </a:xfrm>
          <a:prstGeom prst="rect">
            <a:avLst/>
          </a:prstGeom>
        </p:spPr>
        <p:txBody>
          <a:bodyPr spcFirstLastPara="1" wrap="square" lIns="114300" tIns="91425" rIns="91425" bIns="91425" anchor="t" anchorCtr="0">
            <a:noAutofit/>
          </a:bodyPr>
          <a:lstStyle/>
          <a:p>
            <a:pPr marL="0" lvl="0" indent="0" algn="r" rtl="0">
              <a:spcBef>
                <a:spcPts val="0"/>
              </a:spcBef>
              <a:spcAft>
                <a:spcPts val="0"/>
              </a:spcAft>
              <a:buNone/>
            </a:pPr>
            <a:r>
              <a:rPr lang="en" sz="4000" dirty="0">
                <a:gradFill>
                  <a:gsLst>
                    <a:gs pos="0">
                      <a:srgbClr val="CD9CD0"/>
                    </a:gs>
                    <a:gs pos="100000">
                      <a:srgbClr val="9CCAED"/>
                    </a:gs>
                  </a:gsLst>
                  <a:lin ang="0" scaled="1"/>
                </a:gradFill>
              </a:rPr>
              <a:t>Project Contents &amp; Deployment</a:t>
            </a:r>
            <a:endParaRPr sz="4000" dirty="0">
              <a:gradFill>
                <a:gsLst>
                  <a:gs pos="0">
                    <a:srgbClr val="CD9CD0"/>
                  </a:gs>
                  <a:gs pos="100000">
                    <a:srgbClr val="9CCAED"/>
                  </a:gs>
                </a:gsLst>
                <a:lin ang="0" scaled="1"/>
              </a:gradFill>
            </a:endParaRPr>
          </a:p>
        </p:txBody>
      </p:sp>
      <p:sp>
        <p:nvSpPr>
          <p:cNvPr id="15" name="Google Shape;293;p39">
            <a:extLst>
              <a:ext uri="{FF2B5EF4-FFF2-40B4-BE49-F238E27FC236}">
                <a16:creationId xmlns:a16="http://schemas.microsoft.com/office/drawing/2014/main" id="{998427FC-2BEB-582C-D0AF-6F777386CBE8}"/>
              </a:ext>
            </a:extLst>
          </p:cNvPr>
          <p:cNvSpPr txBox="1">
            <a:spLocks noGrp="1"/>
          </p:cNvSpPr>
          <p:nvPr>
            <p:ph type="title" idx="2"/>
          </p:nvPr>
        </p:nvSpPr>
        <p:spPr>
          <a:xfrm>
            <a:off x="7295450" y="1161499"/>
            <a:ext cx="1135200" cy="915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04</a:t>
            </a:r>
            <a:endParaRPr dirty="0"/>
          </a:p>
        </p:txBody>
      </p:sp>
      <p:cxnSp>
        <p:nvCxnSpPr>
          <p:cNvPr id="16" name="Google Shape;294;p39">
            <a:extLst>
              <a:ext uri="{FF2B5EF4-FFF2-40B4-BE49-F238E27FC236}">
                <a16:creationId xmlns:a16="http://schemas.microsoft.com/office/drawing/2014/main" id="{F0F90A45-F7DE-EA48-D177-A50B4B266B20}"/>
              </a:ext>
            </a:extLst>
          </p:cNvPr>
          <p:cNvCxnSpPr/>
          <p:nvPr/>
        </p:nvCxnSpPr>
        <p:spPr>
          <a:xfrm>
            <a:off x="7422350" y="2169534"/>
            <a:ext cx="881400" cy="0"/>
          </a:xfrm>
          <a:prstGeom prst="straightConnector1">
            <a:avLst/>
          </a:prstGeom>
          <a:noFill/>
          <a:ln w="19050" cap="flat" cmpd="sng">
            <a:solidFill>
              <a:schemeClr val="lt2"/>
            </a:solidFill>
            <a:prstDash val="solid"/>
            <a:round/>
            <a:headEnd type="none" w="med" len="med"/>
            <a:tailEnd type="none" w="med" len="med"/>
          </a:ln>
        </p:spPr>
      </p:cxnSp>
    </p:spTree>
    <p:extLst>
      <p:ext uri="{BB962C8B-B14F-4D97-AF65-F5344CB8AC3E}">
        <p14:creationId xmlns:p14="http://schemas.microsoft.com/office/powerpoint/2010/main" val="20399810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91"/>
        <p:cNvGrpSpPr/>
        <p:nvPr/>
      </p:nvGrpSpPr>
      <p:grpSpPr>
        <a:xfrm>
          <a:off x="0" y="0"/>
          <a:ext cx="0" cy="0"/>
          <a:chOff x="0" y="0"/>
          <a:chExt cx="0" cy="0"/>
        </a:xfrm>
      </p:grpSpPr>
      <p:sp>
        <p:nvSpPr>
          <p:cNvPr id="592" name="Google Shape;592;p5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Components of a Django Project</a:t>
            </a:r>
            <a:endParaRPr dirty="0">
              <a:gradFill>
                <a:gsLst>
                  <a:gs pos="0">
                    <a:srgbClr val="CD9CD0"/>
                  </a:gs>
                  <a:gs pos="100000">
                    <a:srgbClr val="9CCAED"/>
                  </a:gs>
                </a:gsLst>
                <a:lin ang="0" scaled="1"/>
              </a:gradFill>
            </a:endParaRPr>
          </a:p>
        </p:txBody>
      </p:sp>
      <p:sp>
        <p:nvSpPr>
          <p:cNvPr id="593" name="Google Shape;593;p58"/>
          <p:cNvSpPr/>
          <p:nvPr/>
        </p:nvSpPr>
        <p:spPr>
          <a:xfrm>
            <a:off x="6045413" y="1467750"/>
            <a:ext cx="430500" cy="4305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Figtree"/>
                <a:ea typeface="Figtree"/>
                <a:cs typeface="Figtree"/>
                <a:sym typeface="Figtree"/>
              </a:rPr>
              <a:t>B</a:t>
            </a:r>
            <a:endParaRPr b="1">
              <a:solidFill>
                <a:schemeClr val="dk1"/>
              </a:solidFill>
              <a:latin typeface="Figtree"/>
              <a:ea typeface="Figtree"/>
              <a:cs typeface="Figtree"/>
              <a:sym typeface="Figtree"/>
            </a:endParaRPr>
          </a:p>
        </p:txBody>
      </p:sp>
      <p:sp>
        <p:nvSpPr>
          <p:cNvPr id="594" name="Google Shape;594;p58"/>
          <p:cNvSpPr/>
          <p:nvPr/>
        </p:nvSpPr>
        <p:spPr>
          <a:xfrm>
            <a:off x="2668063" y="3921650"/>
            <a:ext cx="430500" cy="4305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Figtree"/>
                <a:ea typeface="Figtree"/>
                <a:cs typeface="Figtree"/>
                <a:sym typeface="Figtree"/>
              </a:rPr>
              <a:t>G</a:t>
            </a:r>
            <a:endParaRPr b="1">
              <a:solidFill>
                <a:schemeClr val="dk1"/>
              </a:solidFill>
              <a:latin typeface="Figtree"/>
              <a:ea typeface="Figtree"/>
              <a:cs typeface="Figtree"/>
              <a:sym typeface="Figtree"/>
            </a:endParaRPr>
          </a:p>
        </p:txBody>
      </p:sp>
      <p:sp>
        <p:nvSpPr>
          <p:cNvPr id="595" name="Google Shape;595;p58"/>
          <p:cNvSpPr/>
          <p:nvPr/>
        </p:nvSpPr>
        <p:spPr>
          <a:xfrm>
            <a:off x="6045413" y="3921650"/>
            <a:ext cx="430500" cy="4305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Figtree"/>
                <a:ea typeface="Figtree"/>
                <a:cs typeface="Figtree"/>
                <a:sym typeface="Figtree"/>
              </a:rPr>
              <a:t>H</a:t>
            </a:r>
            <a:endParaRPr b="1">
              <a:solidFill>
                <a:schemeClr val="dk1"/>
              </a:solidFill>
              <a:latin typeface="Figtree"/>
              <a:ea typeface="Figtree"/>
              <a:cs typeface="Figtree"/>
              <a:sym typeface="Figtree"/>
            </a:endParaRPr>
          </a:p>
        </p:txBody>
      </p:sp>
      <p:sp>
        <p:nvSpPr>
          <p:cNvPr id="596" name="Google Shape;596;p58"/>
          <p:cNvSpPr/>
          <p:nvPr/>
        </p:nvSpPr>
        <p:spPr>
          <a:xfrm>
            <a:off x="2668063" y="1467750"/>
            <a:ext cx="430500" cy="4305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Figtree"/>
                <a:ea typeface="Figtree"/>
                <a:cs typeface="Figtree"/>
                <a:sym typeface="Figtree"/>
              </a:rPr>
              <a:t>A</a:t>
            </a:r>
            <a:endParaRPr b="1">
              <a:solidFill>
                <a:schemeClr val="dk1"/>
              </a:solidFill>
              <a:latin typeface="Figtree"/>
              <a:ea typeface="Figtree"/>
              <a:cs typeface="Figtree"/>
              <a:sym typeface="Figtree"/>
            </a:endParaRPr>
          </a:p>
        </p:txBody>
      </p:sp>
      <p:sp>
        <p:nvSpPr>
          <p:cNvPr id="597" name="Google Shape;597;p58"/>
          <p:cNvSpPr txBox="1"/>
          <p:nvPr/>
        </p:nvSpPr>
        <p:spPr>
          <a:xfrm>
            <a:off x="984162" y="1403550"/>
            <a:ext cx="1455300" cy="5589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 sz="2200" dirty="0">
                <a:gradFill>
                  <a:gsLst>
                    <a:gs pos="0">
                      <a:schemeClr val="tx2">
                        <a:lumMod val="20000"/>
                        <a:lumOff val="80000"/>
                      </a:schemeClr>
                    </a:gs>
                    <a:gs pos="100000">
                      <a:schemeClr val="accent4"/>
                    </a:gs>
                  </a:gsLst>
                  <a:lin ang="0" scaled="1"/>
                </a:gradFill>
                <a:latin typeface="Figtree"/>
                <a:ea typeface="Figtree"/>
                <a:cs typeface="Figtree"/>
                <a:sym typeface="Figtree"/>
              </a:rPr>
              <a:t>Backend</a:t>
            </a:r>
            <a:endParaRPr sz="2200" dirty="0">
              <a:gradFill>
                <a:gsLst>
                  <a:gs pos="0">
                    <a:schemeClr val="tx2">
                      <a:lumMod val="20000"/>
                      <a:lumOff val="80000"/>
                    </a:schemeClr>
                  </a:gs>
                  <a:gs pos="100000">
                    <a:schemeClr val="accent4"/>
                  </a:gs>
                </a:gsLst>
                <a:lin ang="0" scaled="1"/>
              </a:gradFill>
              <a:latin typeface="Figtree"/>
              <a:ea typeface="Figtree"/>
              <a:cs typeface="Figtree"/>
              <a:sym typeface="Figtree"/>
            </a:endParaRPr>
          </a:p>
        </p:txBody>
      </p:sp>
      <p:sp>
        <p:nvSpPr>
          <p:cNvPr id="598" name="Google Shape;598;p58"/>
          <p:cNvSpPr txBox="1"/>
          <p:nvPr/>
        </p:nvSpPr>
        <p:spPr>
          <a:xfrm>
            <a:off x="3664788" y="2615650"/>
            <a:ext cx="1814400" cy="5391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2200" dirty="0">
                <a:gradFill>
                  <a:gsLst>
                    <a:gs pos="0">
                      <a:schemeClr val="accent5"/>
                    </a:gs>
                    <a:gs pos="100000">
                      <a:srgbClr val="9CCAED"/>
                    </a:gs>
                  </a:gsLst>
                  <a:lin ang="0" scaled="1"/>
                </a:gradFill>
                <a:latin typeface="Figtree"/>
                <a:ea typeface="Figtree"/>
                <a:cs typeface="Figtree"/>
                <a:sym typeface="Figtree"/>
              </a:rPr>
              <a:t>Django</a:t>
            </a:r>
            <a:endParaRPr sz="2200" dirty="0">
              <a:gradFill>
                <a:gsLst>
                  <a:gs pos="0">
                    <a:schemeClr val="accent5"/>
                  </a:gs>
                  <a:gs pos="100000">
                    <a:srgbClr val="9CCAED"/>
                  </a:gs>
                </a:gsLst>
                <a:lin ang="0" scaled="1"/>
              </a:gradFill>
              <a:latin typeface="Figtree"/>
              <a:ea typeface="Figtree"/>
              <a:cs typeface="Figtree"/>
              <a:sym typeface="Figtree"/>
            </a:endParaRPr>
          </a:p>
        </p:txBody>
      </p:sp>
      <p:cxnSp>
        <p:nvCxnSpPr>
          <p:cNvPr id="599" name="Google Shape;599;p58"/>
          <p:cNvCxnSpPr>
            <a:stCxn id="598" idx="0"/>
            <a:endCxn id="593" idx="1"/>
          </p:cNvCxnSpPr>
          <p:nvPr/>
        </p:nvCxnSpPr>
        <p:spPr>
          <a:xfrm rot="-5400000">
            <a:off x="4842288" y="1412650"/>
            <a:ext cx="932700" cy="1473300"/>
          </a:xfrm>
          <a:prstGeom prst="bentConnector2">
            <a:avLst/>
          </a:prstGeom>
          <a:noFill/>
          <a:ln w="19050" cap="flat" cmpd="sng">
            <a:solidFill>
              <a:schemeClr val="lt2"/>
            </a:solidFill>
            <a:prstDash val="solid"/>
            <a:round/>
            <a:headEnd type="none" w="med" len="med"/>
            <a:tailEnd type="none" w="med" len="med"/>
          </a:ln>
        </p:spPr>
      </p:cxnSp>
      <p:cxnSp>
        <p:nvCxnSpPr>
          <p:cNvPr id="600" name="Google Shape;600;p58"/>
          <p:cNvCxnSpPr>
            <a:stCxn id="598" idx="2"/>
            <a:endCxn id="595" idx="1"/>
          </p:cNvCxnSpPr>
          <p:nvPr/>
        </p:nvCxnSpPr>
        <p:spPr>
          <a:xfrm rot="-5400000" flipH="1">
            <a:off x="4817538" y="2909200"/>
            <a:ext cx="982200" cy="1473300"/>
          </a:xfrm>
          <a:prstGeom prst="bentConnector2">
            <a:avLst/>
          </a:prstGeom>
          <a:noFill/>
          <a:ln w="19050" cap="flat" cmpd="sng">
            <a:solidFill>
              <a:schemeClr val="lt2"/>
            </a:solidFill>
            <a:prstDash val="solid"/>
            <a:round/>
            <a:headEnd type="none" w="med" len="med"/>
            <a:tailEnd type="none" w="med" len="med"/>
          </a:ln>
        </p:spPr>
      </p:cxnSp>
      <p:sp>
        <p:nvSpPr>
          <p:cNvPr id="601" name="Google Shape;601;p58"/>
          <p:cNvSpPr txBox="1"/>
          <p:nvPr/>
        </p:nvSpPr>
        <p:spPr>
          <a:xfrm>
            <a:off x="984162" y="3857475"/>
            <a:ext cx="1455300" cy="5589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 sz="2200" dirty="0">
                <a:gradFill>
                  <a:gsLst>
                    <a:gs pos="0">
                      <a:schemeClr val="tx2">
                        <a:lumMod val="20000"/>
                        <a:lumOff val="80000"/>
                      </a:schemeClr>
                    </a:gs>
                    <a:gs pos="100000">
                      <a:schemeClr val="accent4"/>
                    </a:gs>
                  </a:gsLst>
                  <a:lin ang="0" scaled="1"/>
                </a:gradFill>
                <a:latin typeface="Figtree"/>
                <a:ea typeface="Figtree"/>
                <a:cs typeface="Figtree"/>
                <a:sym typeface="Figtree"/>
              </a:rPr>
              <a:t>APIs</a:t>
            </a:r>
            <a:endParaRPr sz="2200" dirty="0">
              <a:gradFill>
                <a:gsLst>
                  <a:gs pos="0">
                    <a:schemeClr val="tx2">
                      <a:lumMod val="20000"/>
                      <a:lumOff val="80000"/>
                    </a:schemeClr>
                  </a:gs>
                  <a:gs pos="100000">
                    <a:schemeClr val="accent4"/>
                  </a:gs>
                </a:gsLst>
                <a:lin ang="0" scaled="1"/>
              </a:gradFill>
              <a:latin typeface="Figtree"/>
              <a:ea typeface="Figtree"/>
              <a:cs typeface="Figtree"/>
              <a:sym typeface="Figtree"/>
            </a:endParaRPr>
          </a:p>
        </p:txBody>
      </p:sp>
      <p:sp>
        <p:nvSpPr>
          <p:cNvPr id="602" name="Google Shape;602;p58"/>
          <p:cNvSpPr txBox="1"/>
          <p:nvPr/>
        </p:nvSpPr>
        <p:spPr>
          <a:xfrm>
            <a:off x="6704537" y="1403550"/>
            <a:ext cx="1455300" cy="558900"/>
          </a:xfrm>
          <a:prstGeom prst="rect">
            <a:avLst/>
          </a:prstGeom>
          <a:noFill/>
          <a:ln>
            <a:noFill/>
          </a:ln>
        </p:spPr>
        <p:txBody>
          <a:bodyPr spcFirstLastPara="1" wrap="square" lIns="91425" tIns="91425" rIns="91425" bIns="91425" anchor="b" anchorCtr="0">
            <a:noAutofit/>
          </a:bodyPr>
          <a:lstStyle/>
          <a:p>
            <a:pPr marL="0" lvl="0" indent="0" algn="r" rtl="0">
              <a:lnSpc>
                <a:spcPct val="115000"/>
              </a:lnSpc>
              <a:spcBef>
                <a:spcPts val="0"/>
              </a:spcBef>
              <a:spcAft>
                <a:spcPts val="0"/>
              </a:spcAft>
              <a:buNone/>
            </a:pPr>
            <a:r>
              <a:rPr lang="en" sz="2200" dirty="0">
                <a:gradFill>
                  <a:gsLst>
                    <a:gs pos="0">
                      <a:schemeClr val="tx2">
                        <a:lumMod val="20000"/>
                        <a:lumOff val="80000"/>
                      </a:schemeClr>
                    </a:gs>
                    <a:gs pos="100000">
                      <a:schemeClr val="accent4"/>
                    </a:gs>
                  </a:gsLst>
                  <a:lin ang="0" scaled="1"/>
                </a:gradFill>
                <a:latin typeface="Figtree"/>
                <a:ea typeface="Figtree"/>
                <a:cs typeface="Figtree"/>
                <a:sym typeface="Figtree"/>
              </a:rPr>
              <a:t>Front End</a:t>
            </a:r>
            <a:endParaRPr sz="2200" dirty="0">
              <a:gradFill>
                <a:gsLst>
                  <a:gs pos="0">
                    <a:schemeClr val="tx2">
                      <a:lumMod val="20000"/>
                      <a:lumOff val="80000"/>
                    </a:schemeClr>
                  </a:gs>
                  <a:gs pos="100000">
                    <a:schemeClr val="accent4"/>
                  </a:gs>
                </a:gsLst>
                <a:lin ang="0" scaled="1"/>
              </a:gradFill>
              <a:latin typeface="Figtree"/>
              <a:ea typeface="Figtree"/>
              <a:cs typeface="Figtree"/>
              <a:sym typeface="Figtree"/>
            </a:endParaRPr>
          </a:p>
        </p:txBody>
      </p:sp>
      <p:sp>
        <p:nvSpPr>
          <p:cNvPr id="603" name="Google Shape;603;p58"/>
          <p:cNvSpPr txBox="1"/>
          <p:nvPr/>
        </p:nvSpPr>
        <p:spPr>
          <a:xfrm>
            <a:off x="6704537" y="3857475"/>
            <a:ext cx="1455300" cy="558900"/>
          </a:xfrm>
          <a:prstGeom prst="rect">
            <a:avLst/>
          </a:prstGeom>
          <a:noFill/>
          <a:ln>
            <a:noFill/>
          </a:ln>
        </p:spPr>
        <p:txBody>
          <a:bodyPr spcFirstLastPara="1" wrap="square" lIns="91425" tIns="91425" rIns="91425" bIns="91425" anchor="b" anchorCtr="0">
            <a:noAutofit/>
          </a:bodyPr>
          <a:lstStyle/>
          <a:p>
            <a:pPr marL="0" lvl="0" indent="0" algn="r" rtl="0">
              <a:lnSpc>
                <a:spcPct val="115000"/>
              </a:lnSpc>
              <a:spcBef>
                <a:spcPts val="0"/>
              </a:spcBef>
              <a:spcAft>
                <a:spcPts val="0"/>
              </a:spcAft>
              <a:buNone/>
            </a:pPr>
            <a:r>
              <a:rPr lang="en" sz="2200" dirty="0">
                <a:gradFill>
                  <a:gsLst>
                    <a:gs pos="0">
                      <a:schemeClr val="tx2">
                        <a:lumMod val="20000"/>
                        <a:lumOff val="80000"/>
                      </a:schemeClr>
                    </a:gs>
                    <a:gs pos="100000">
                      <a:schemeClr val="accent4"/>
                    </a:gs>
                  </a:gsLst>
                  <a:lin ang="0" scaled="1"/>
                </a:gradFill>
                <a:latin typeface="Figtree"/>
                <a:ea typeface="Figtree"/>
                <a:cs typeface="Figtree"/>
                <a:sym typeface="Figtree"/>
              </a:rPr>
              <a:t>UI/UX</a:t>
            </a:r>
            <a:endParaRPr sz="2200" dirty="0">
              <a:gradFill>
                <a:gsLst>
                  <a:gs pos="0">
                    <a:schemeClr val="tx2">
                      <a:lumMod val="20000"/>
                      <a:lumOff val="80000"/>
                    </a:schemeClr>
                  </a:gs>
                  <a:gs pos="100000">
                    <a:schemeClr val="accent4"/>
                  </a:gs>
                </a:gsLst>
                <a:lin ang="0" scaled="1"/>
              </a:gradFill>
              <a:latin typeface="Figtree"/>
              <a:ea typeface="Figtree"/>
              <a:cs typeface="Figtree"/>
              <a:sym typeface="Figtree"/>
            </a:endParaRPr>
          </a:p>
        </p:txBody>
      </p:sp>
      <p:cxnSp>
        <p:nvCxnSpPr>
          <p:cNvPr id="604" name="Google Shape;604;p58"/>
          <p:cNvCxnSpPr>
            <a:stCxn id="598" idx="0"/>
            <a:endCxn id="596" idx="3"/>
          </p:cNvCxnSpPr>
          <p:nvPr/>
        </p:nvCxnSpPr>
        <p:spPr>
          <a:xfrm rot="5400000" flipH="1">
            <a:off x="3368988" y="1412650"/>
            <a:ext cx="932700" cy="1473300"/>
          </a:xfrm>
          <a:prstGeom prst="bentConnector2">
            <a:avLst/>
          </a:prstGeom>
          <a:noFill/>
          <a:ln w="19050" cap="flat" cmpd="sng">
            <a:solidFill>
              <a:schemeClr val="lt2"/>
            </a:solidFill>
            <a:prstDash val="solid"/>
            <a:round/>
            <a:headEnd type="none" w="med" len="med"/>
            <a:tailEnd type="none" w="med" len="med"/>
          </a:ln>
        </p:spPr>
      </p:cxnSp>
      <p:cxnSp>
        <p:nvCxnSpPr>
          <p:cNvPr id="605" name="Google Shape;605;p58"/>
          <p:cNvCxnSpPr>
            <a:stCxn id="598" idx="2"/>
            <a:endCxn id="594" idx="3"/>
          </p:cNvCxnSpPr>
          <p:nvPr/>
        </p:nvCxnSpPr>
        <p:spPr>
          <a:xfrm rot="5400000">
            <a:off x="3344238" y="2909200"/>
            <a:ext cx="982200" cy="1473300"/>
          </a:xfrm>
          <a:prstGeom prst="bentConnector2">
            <a:avLst/>
          </a:prstGeom>
          <a:noFill/>
          <a:ln w="19050" cap="flat" cmpd="sng">
            <a:solidFill>
              <a:schemeClr val="lt2"/>
            </a:solidFill>
            <a:prstDash val="solid"/>
            <a:round/>
            <a:headEnd type="none" w="med" len="med"/>
            <a:tailEnd type="none" w="med" len="med"/>
          </a:ln>
        </p:spPr>
      </p:cxnSp>
      <p:sp>
        <p:nvSpPr>
          <p:cNvPr id="606" name="Google Shape;606;p58"/>
          <p:cNvSpPr txBox="1"/>
          <p:nvPr/>
        </p:nvSpPr>
        <p:spPr>
          <a:xfrm>
            <a:off x="984162" y="2221525"/>
            <a:ext cx="1455300" cy="5589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 sz="2200" dirty="0">
                <a:gradFill>
                  <a:gsLst>
                    <a:gs pos="0">
                      <a:schemeClr val="tx2">
                        <a:lumMod val="20000"/>
                        <a:lumOff val="80000"/>
                      </a:schemeClr>
                    </a:gs>
                    <a:gs pos="100000">
                      <a:schemeClr val="accent4"/>
                    </a:gs>
                  </a:gsLst>
                  <a:lin ang="0" scaled="1"/>
                </a:gradFill>
                <a:latin typeface="Figtree"/>
                <a:ea typeface="Figtree"/>
                <a:cs typeface="Figtree"/>
                <a:sym typeface="Figtree"/>
              </a:rPr>
              <a:t>Model</a:t>
            </a:r>
            <a:endParaRPr sz="2200" dirty="0">
              <a:gradFill>
                <a:gsLst>
                  <a:gs pos="0">
                    <a:schemeClr val="tx2">
                      <a:lumMod val="20000"/>
                      <a:lumOff val="80000"/>
                    </a:schemeClr>
                  </a:gs>
                  <a:gs pos="100000">
                    <a:schemeClr val="accent4"/>
                  </a:gs>
                </a:gsLst>
                <a:lin ang="0" scaled="1"/>
              </a:gradFill>
              <a:latin typeface="Figtree"/>
              <a:ea typeface="Figtree"/>
              <a:cs typeface="Figtree"/>
              <a:sym typeface="Figtree"/>
            </a:endParaRPr>
          </a:p>
        </p:txBody>
      </p:sp>
      <p:sp>
        <p:nvSpPr>
          <p:cNvPr id="607" name="Google Shape;607;p58"/>
          <p:cNvSpPr txBox="1"/>
          <p:nvPr/>
        </p:nvSpPr>
        <p:spPr>
          <a:xfrm>
            <a:off x="984162" y="3039500"/>
            <a:ext cx="1455300" cy="5589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 sz="2200" dirty="0">
                <a:gradFill>
                  <a:gsLst>
                    <a:gs pos="0">
                      <a:schemeClr val="tx2">
                        <a:lumMod val="20000"/>
                        <a:lumOff val="80000"/>
                      </a:schemeClr>
                    </a:gs>
                    <a:gs pos="100000">
                      <a:schemeClr val="accent4"/>
                    </a:gs>
                  </a:gsLst>
                  <a:lin ang="0" scaled="1"/>
                </a:gradFill>
                <a:latin typeface="Figtree"/>
                <a:ea typeface="Figtree"/>
                <a:cs typeface="Figtree"/>
                <a:sym typeface="Figtree"/>
              </a:rPr>
              <a:t>Database</a:t>
            </a:r>
            <a:endParaRPr sz="2200" dirty="0">
              <a:gradFill>
                <a:gsLst>
                  <a:gs pos="0">
                    <a:schemeClr val="tx2">
                      <a:lumMod val="20000"/>
                      <a:lumOff val="80000"/>
                    </a:schemeClr>
                  </a:gs>
                  <a:gs pos="100000">
                    <a:schemeClr val="accent4"/>
                  </a:gs>
                </a:gsLst>
                <a:lin ang="0" scaled="1"/>
              </a:gradFill>
              <a:latin typeface="Figtree"/>
              <a:ea typeface="Figtree"/>
              <a:cs typeface="Figtree"/>
              <a:sym typeface="Figtree"/>
            </a:endParaRPr>
          </a:p>
        </p:txBody>
      </p:sp>
      <p:sp>
        <p:nvSpPr>
          <p:cNvPr id="608" name="Google Shape;608;p58"/>
          <p:cNvSpPr txBox="1"/>
          <p:nvPr/>
        </p:nvSpPr>
        <p:spPr>
          <a:xfrm>
            <a:off x="6704537" y="2221525"/>
            <a:ext cx="1455300" cy="558900"/>
          </a:xfrm>
          <a:prstGeom prst="rect">
            <a:avLst/>
          </a:prstGeom>
          <a:noFill/>
          <a:ln>
            <a:noFill/>
          </a:ln>
        </p:spPr>
        <p:txBody>
          <a:bodyPr spcFirstLastPara="1" wrap="square" lIns="91425" tIns="91425" rIns="91425" bIns="91425" anchor="b" anchorCtr="0">
            <a:noAutofit/>
          </a:bodyPr>
          <a:lstStyle/>
          <a:p>
            <a:pPr marL="0" lvl="0" indent="0" algn="r" rtl="0">
              <a:lnSpc>
                <a:spcPct val="115000"/>
              </a:lnSpc>
              <a:spcBef>
                <a:spcPts val="0"/>
              </a:spcBef>
              <a:spcAft>
                <a:spcPts val="0"/>
              </a:spcAft>
              <a:buNone/>
            </a:pPr>
            <a:r>
              <a:rPr lang="en" sz="2200" dirty="0">
                <a:gradFill>
                  <a:gsLst>
                    <a:gs pos="0">
                      <a:schemeClr val="tx2">
                        <a:lumMod val="20000"/>
                        <a:lumOff val="80000"/>
                      </a:schemeClr>
                    </a:gs>
                    <a:gs pos="100000">
                      <a:schemeClr val="accent4"/>
                    </a:gs>
                  </a:gsLst>
                  <a:lin ang="0" scaled="1"/>
                </a:gradFill>
                <a:latin typeface="Figtree"/>
                <a:ea typeface="Figtree"/>
                <a:cs typeface="Figtree"/>
                <a:sym typeface="Figtree"/>
              </a:rPr>
              <a:t>Views</a:t>
            </a:r>
            <a:endParaRPr sz="2200" dirty="0">
              <a:gradFill>
                <a:gsLst>
                  <a:gs pos="0">
                    <a:schemeClr val="tx2">
                      <a:lumMod val="20000"/>
                      <a:lumOff val="80000"/>
                    </a:schemeClr>
                  </a:gs>
                  <a:gs pos="100000">
                    <a:schemeClr val="accent4"/>
                  </a:gs>
                </a:gsLst>
                <a:lin ang="0" scaled="1"/>
              </a:gradFill>
              <a:latin typeface="Figtree"/>
              <a:ea typeface="Figtree"/>
              <a:cs typeface="Figtree"/>
              <a:sym typeface="Figtree"/>
            </a:endParaRPr>
          </a:p>
        </p:txBody>
      </p:sp>
      <p:sp>
        <p:nvSpPr>
          <p:cNvPr id="609" name="Google Shape;609;p58"/>
          <p:cNvSpPr txBox="1"/>
          <p:nvPr/>
        </p:nvSpPr>
        <p:spPr>
          <a:xfrm>
            <a:off x="6704537" y="3039500"/>
            <a:ext cx="1455300" cy="558900"/>
          </a:xfrm>
          <a:prstGeom prst="rect">
            <a:avLst/>
          </a:prstGeom>
          <a:noFill/>
          <a:ln>
            <a:noFill/>
          </a:ln>
        </p:spPr>
        <p:txBody>
          <a:bodyPr spcFirstLastPara="1" wrap="square" lIns="91425" tIns="91425" rIns="91425" bIns="91425" anchor="b" anchorCtr="0">
            <a:noAutofit/>
          </a:bodyPr>
          <a:lstStyle/>
          <a:p>
            <a:pPr marL="0" lvl="0" indent="0" algn="r" rtl="0">
              <a:lnSpc>
                <a:spcPct val="115000"/>
              </a:lnSpc>
              <a:spcBef>
                <a:spcPts val="0"/>
              </a:spcBef>
              <a:spcAft>
                <a:spcPts val="0"/>
              </a:spcAft>
              <a:buNone/>
            </a:pPr>
            <a:r>
              <a:rPr lang="en" sz="2200" dirty="0">
                <a:gradFill>
                  <a:gsLst>
                    <a:gs pos="0">
                      <a:schemeClr val="tx2">
                        <a:lumMod val="20000"/>
                        <a:lumOff val="80000"/>
                      </a:schemeClr>
                    </a:gs>
                    <a:gs pos="100000">
                      <a:schemeClr val="accent4"/>
                    </a:gs>
                  </a:gsLst>
                  <a:lin ang="0" scaled="1"/>
                </a:gradFill>
                <a:latin typeface="Figtree"/>
                <a:ea typeface="Figtree"/>
                <a:cs typeface="Figtree"/>
                <a:sym typeface="Figtree"/>
              </a:rPr>
              <a:t>URLs</a:t>
            </a:r>
            <a:endParaRPr sz="2200" dirty="0">
              <a:gradFill>
                <a:gsLst>
                  <a:gs pos="0">
                    <a:schemeClr val="tx2">
                      <a:lumMod val="20000"/>
                      <a:lumOff val="80000"/>
                    </a:schemeClr>
                  </a:gs>
                  <a:gs pos="100000">
                    <a:schemeClr val="accent4"/>
                  </a:gs>
                </a:gsLst>
                <a:lin ang="0" scaled="1"/>
              </a:gradFill>
              <a:latin typeface="Figtree"/>
              <a:ea typeface="Figtree"/>
              <a:cs typeface="Figtree"/>
              <a:sym typeface="Figtree"/>
            </a:endParaRPr>
          </a:p>
        </p:txBody>
      </p:sp>
      <p:sp>
        <p:nvSpPr>
          <p:cNvPr id="610" name="Google Shape;610;p58"/>
          <p:cNvSpPr/>
          <p:nvPr/>
        </p:nvSpPr>
        <p:spPr>
          <a:xfrm>
            <a:off x="2668063" y="2277725"/>
            <a:ext cx="430500" cy="4305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Figtree"/>
                <a:ea typeface="Figtree"/>
                <a:cs typeface="Figtree"/>
                <a:sym typeface="Figtree"/>
              </a:rPr>
              <a:t>C</a:t>
            </a:r>
            <a:endParaRPr b="1">
              <a:solidFill>
                <a:schemeClr val="dk1"/>
              </a:solidFill>
              <a:latin typeface="Figtree"/>
              <a:ea typeface="Figtree"/>
              <a:cs typeface="Figtree"/>
              <a:sym typeface="Figtree"/>
            </a:endParaRPr>
          </a:p>
        </p:txBody>
      </p:sp>
      <p:sp>
        <p:nvSpPr>
          <p:cNvPr id="611" name="Google Shape;611;p58"/>
          <p:cNvSpPr/>
          <p:nvPr/>
        </p:nvSpPr>
        <p:spPr>
          <a:xfrm>
            <a:off x="2668063" y="3087700"/>
            <a:ext cx="430500" cy="4305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Figtree"/>
                <a:ea typeface="Figtree"/>
                <a:cs typeface="Figtree"/>
                <a:sym typeface="Figtree"/>
              </a:rPr>
              <a:t>E</a:t>
            </a:r>
            <a:endParaRPr b="1">
              <a:solidFill>
                <a:schemeClr val="dk1"/>
              </a:solidFill>
              <a:latin typeface="Figtree"/>
              <a:ea typeface="Figtree"/>
              <a:cs typeface="Figtree"/>
              <a:sym typeface="Figtree"/>
            </a:endParaRPr>
          </a:p>
        </p:txBody>
      </p:sp>
      <p:sp>
        <p:nvSpPr>
          <p:cNvPr id="612" name="Google Shape;612;p58"/>
          <p:cNvSpPr/>
          <p:nvPr/>
        </p:nvSpPr>
        <p:spPr>
          <a:xfrm>
            <a:off x="6045413" y="2277725"/>
            <a:ext cx="430500" cy="4305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Figtree"/>
                <a:ea typeface="Figtree"/>
                <a:cs typeface="Figtree"/>
                <a:sym typeface="Figtree"/>
              </a:rPr>
              <a:t>D</a:t>
            </a:r>
            <a:endParaRPr b="1">
              <a:solidFill>
                <a:schemeClr val="dk1"/>
              </a:solidFill>
              <a:latin typeface="Figtree"/>
              <a:ea typeface="Figtree"/>
              <a:cs typeface="Figtree"/>
              <a:sym typeface="Figtree"/>
            </a:endParaRPr>
          </a:p>
        </p:txBody>
      </p:sp>
      <p:sp>
        <p:nvSpPr>
          <p:cNvPr id="613" name="Google Shape;613;p58"/>
          <p:cNvSpPr/>
          <p:nvPr/>
        </p:nvSpPr>
        <p:spPr>
          <a:xfrm>
            <a:off x="6045413" y="3087700"/>
            <a:ext cx="430500" cy="4305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Figtree"/>
                <a:ea typeface="Figtree"/>
                <a:cs typeface="Figtree"/>
                <a:sym typeface="Figtree"/>
              </a:rPr>
              <a:t>F</a:t>
            </a:r>
            <a:endParaRPr b="1">
              <a:solidFill>
                <a:schemeClr val="dk1"/>
              </a:solidFill>
              <a:latin typeface="Figtree"/>
              <a:ea typeface="Figtree"/>
              <a:cs typeface="Figtree"/>
              <a:sym typeface="Figtree"/>
            </a:endParaRPr>
          </a:p>
        </p:txBody>
      </p:sp>
      <p:cxnSp>
        <p:nvCxnSpPr>
          <p:cNvPr id="614" name="Google Shape;614;p58"/>
          <p:cNvCxnSpPr>
            <a:stCxn id="598" idx="1"/>
            <a:endCxn id="610" idx="3"/>
          </p:cNvCxnSpPr>
          <p:nvPr/>
        </p:nvCxnSpPr>
        <p:spPr>
          <a:xfrm rot="10800000">
            <a:off x="3098688" y="2493100"/>
            <a:ext cx="566100" cy="392100"/>
          </a:xfrm>
          <a:prstGeom prst="bentConnector3">
            <a:avLst>
              <a:gd name="adj1" fmla="val 50011"/>
            </a:avLst>
          </a:prstGeom>
          <a:noFill/>
          <a:ln w="19050" cap="flat" cmpd="sng">
            <a:solidFill>
              <a:schemeClr val="lt2"/>
            </a:solidFill>
            <a:prstDash val="solid"/>
            <a:round/>
            <a:headEnd type="none" w="med" len="med"/>
            <a:tailEnd type="none" w="med" len="med"/>
          </a:ln>
        </p:spPr>
      </p:cxnSp>
      <p:cxnSp>
        <p:nvCxnSpPr>
          <p:cNvPr id="615" name="Google Shape;615;p58"/>
          <p:cNvCxnSpPr>
            <a:stCxn id="598" idx="1"/>
            <a:endCxn id="611" idx="3"/>
          </p:cNvCxnSpPr>
          <p:nvPr/>
        </p:nvCxnSpPr>
        <p:spPr>
          <a:xfrm flipH="1">
            <a:off x="3098688" y="2885200"/>
            <a:ext cx="566100" cy="417900"/>
          </a:xfrm>
          <a:prstGeom prst="bentConnector3">
            <a:avLst>
              <a:gd name="adj1" fmla="val 50011"/>
            </a:avLst>
          </a:prstGeom>
          <a:noFill/>
          <a:ln w="19050" cap="flat" cmpd="sng">
            <a:solidFill>
              <a:schemeClr val="lt2"/>
            </a:solidFill>
            <a:prstDash val="solid"/>
            <a:round/>
            <a:headEnd type="none" w="med" len="med"/>
            <a:tailEnd type="none" w="med" len="med"/>
          </a:ln>
        </p:spPr>
      </p:cxnSp>
      <p:cxnSp>
        <p:nvCxnSpPr>
          <p:cNvPr id="616" name="Google Shape;616;p58"/>
          <p:cNvCxnSpPr>
            <a:stCxn id="598" idx="3"/>
            <a:endCxn id="612" idx="1"/>
          </p:cNvCxnSpPr>
          <p:nvPr/>
        </p:nvCxnSpPr>
        <p:spPr>
          <a:xfrm rot="10800000" flipH="1">
            <a:off x="5479188" y="2493100"/>
            <a:ext cx="566100" cy="392100"/>
          </a:xfrm>
          <a:prstGeom prst="bentConnector3">
            <a:avLst>
              <a:gd name="adj1" fmla="val 50011"/>
            </a:avLst>
          </a:prstGeom>
          <a:noFill/>
          <a:ln w="19050" cap="flat" cmpd="sng">
            <a:solidFill>
              <a:schemeClr val="lt2"/>
            </a:solidFill>
            <a:prstDash val="solid"/>
            <a:round/>
            <a:headEnd type="none" w="med" len="med"/>
            <a:tailEnd type="none" w="med" len="med"/>
          </a:ln>
        </p:spPr>
      </p:cxnSp>
      <p:cxnSp>
        <p:nvCxnSpPr>
          <p:cNvPr id="617" name="Google Shape;617;p58"/>
          <p:cNvCxnSpPr>
            <a:stCxn id="598" idx="3"/>
            <a:endCxn id="613" idx="1"/>
          </p:cNvCxnSpPr>
          <p:nvPr/>
        </p:nvCxnSpPr>
        <p:spPr>
          <a:xfrm>
            <a:off x="5479188" y="2885200"/>
            <a:ext cx="566100" cy="417900"/>
          </a:xfrm>
          <a:prstGeom prst="bentConnector3">
            <a:avLst>
              <a:gd name="adj1" fmla="val 50011"/>
            </a:avLst>
          </a:prstGeom>
          <a:noFill/>
          <a:ln w="19050" cap="flat" cmpd="sng">
            <a:solidFill>
              <a:schemeClr val="lt2"/>
            </a:solidFill>
            <a:prstDash val="solid"/>
            <a:round/>
            <a:headEnd type="none" w="med" len="med"/>
            <a:tailEnd type="none" w="med" len="med"/>
          </a:ln>
        </p:spPr>
      </p:cxn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824"/>
        <p:cNvGrpSpPr/>
        <p:nvPr/>
      </p:nvGrpSpPr>
      <p:grpSpPr>
        <a:xfrm>
          <a:off x="0" y="0"/>
          <a:ext cx="0" cy="0"/>
          <a:chOff x="0" y="0"/>
          <a:chExt cx="0" cy="0"/>
        </a:xfrm>
      </p:grpSpPr>
      <p:sp>
        <p:nvSpPr>
          <p:cNvPr id="825" name="Google Shape;825;p6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Virtual Machines</a:t>
            </a:r>
            <a:endParaRPr dirty="0">
              <a:gradFill>
                <a:gsLst>
                  <a:gs pos="0">
                    <a:srgbClr val="CD9CD0"/>
                  </a:gs>
                  <a:gs pos="100000">
                    <a:srgbClr val="9CCAED"/>
                  </a:gs>
                </a:gsLst>
                <a:lin ang="0" scaled="1"/>
              </a:gradFill>
            </a:endParaRPr>
          </a:p>
        </p:txBody>
      </p:sp>
      <p:sp>
        <p:nvSpPr>
          <p:cNvPr id="826" name="Google Shape;826;p66"/>
          <p:cNvSpPr txBox="1"/>
          <p:nvPr/>
        </p:nvSpPr>
        <p:spPr>
          <a:xfrm>
            <a:off x="5913947" y="1374574"/>
            <a:ext cx="2375400" cy="6198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None/>
            </a:pPr>
            <a:r>
              <a:rPr lang="en" sz="1200">
                <a:solidFill>
                  <a:schemeClr val="dk1"/>
                </a:solidFill>
                <a:latin typeface="DM Sans"/>
                <a:ea typeface="DM Sans"/>
                <a:cs typeface="DM Sans"/>
                <a:sym typeface="DM Sans"/>
              </a:rPr>
              <a:t>Neptune is the farthest planet from the Sun</a:t>
            </a:r>
            <a:endParaRPr sz="1200">
              <a:solidFill>
                <a:schemeClr val="dk1"/>
              </a:solidFill>
              <a:latin typeface="DM Sans"/>
              <a:ea typeface="DM Sans"/>
              <a:cs typeface="DM Sans"/>
              <a:sym typeface="DM Sans"/>
            </a:endParaRPr>
          </a:p>
        </p:txBody>
      </p:sp>
      <p:sp>
        <p:nvSpPr>
          <p:cNvPr id="827" name="Google Shape;827;p66"/>
          <p:cNvSpPr txBox="1"/>
          <p:nvPr/>
        </p:nvSpPr>
        <p:spPr>
          <a:xfrm>
            <a:off x="4130732" y="1374574"/>
            <a:ext cx="1783200" cy="619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dirty="0">
                <a:gradFill>
                  <a:gsLst>
                    <a:gs pos="0">
                      <a:schemeClr val="tx2">
                        <a:lumMod val="20000"/>
                        <a:lumOff val="80000"/>
                      </a:schemeClr>
                    </a:gs>
                    <a:gs pos="100000">
                      <a:srgbClr val="9CCAED"/>
                    </a:gs>
                  </a:gsLst>
                  <a:lin ang="0" scaled="1"/>
                </a:gradFill>
                <a:latin typeface="Figtree"/>
                <a:ea typeface="Figtree"/>
                <a:cs typeface="Figtree"/>
                <a:sym typeface="Figtree"/>
              </a:rPr>
              <a:t>Neptune</a:t>
            </a:r>
            <a:endParaRPr sz="2200" dirty="0">
              <a:gradFill>
                <a:gsLst>
                  <a:gs pos="0">
                    <a:schemeClr val="tx2">
                      <a:lumMod val="20000"/>
                      <a:lumOff val="80000"/>
                    </a:schemeClr>
                  </a:gs>
                  <a:gs pos="100000">
                    <a:srgbClr val="9CCAED"/>
                  </a:gs>
                </a:gsLst>
                <a:lin ang="0" scaled="1"/>
              </a:gradFill>
              <a:latin typeface="Figtree"/>
              <a:ea typeface="Figtree"/>
              <a:cs typeface="Figtree"/>
              <a:sym typeface="Figtree"/>
            </a:endParaRPr>
          </a:p>
        </p:txBody>
      </p:sp>
      <p:sp>
        <p:nvSpPr>
          <p:cNvPr id="828" name="Google Shape;828;p66"/>
          <p:cNvSpPr txBox="1"/>
          <p:nvPr/>
        </p:nvSpPr>
        <p:spPr>
          <a:xfrm>
            <a:off x="5913947" y="2161135"/>
            <a:ext cx="2375400" cy="6198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None/>
            </a:pPr>
            <a:r>
              <a:rPr lang="en" sz="1200">
                <a:solidFill>
                  <a:schemeClr val="dk1"/>
                </a:solidFill>
                <a:latin typeface="DM Sans"/>
                <a:ea typeface="DM Sans"/>
                <a:cs typeface="DM Sans"/>
                <a:sym typeface="DM Sans"/>
              </a:rPr>
              <a:t>Jupiter was named after a Roman god</a:t>
            </a:r>
            <a:endParaRPr sz="1200">
              <a:solidFill>
                <a:schemeClr val="dk1"/>
              </a:solidFill>
              <a:latin typeface="DM Sans"/>
              <a:ea typeface="DM Sans"/>
              <a:cs typeface="DM Sans"/>
              <a:sym typeface="DM Sans"/>
            </a:endParaRPr>
          </a:p>
        </p:txBody>
      </p:sp>
      <p:sp>
        <p:nvSpPr>
          <p:cNvPr id="829" name="Google Shape;829;p66"/>
          <p:cNvSpPr txBox="1"/>
          <p:nvPr/>
        </p:nvSpPr>
        <p:spPr>
          <a:xfrm>
            <a:off x="4130732" y="2161124"/>
            <a:ext cx="1783200" cy="619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a:gradFill>
                  <a:gsLst>
                    <a:gs pos="0">
                      <a:schemeClr val="tx2">
                        <a:lumMod val="20000"/>
                        <a:lumOff val="80000"/>
                      </a:schemeClr>
                    </a:gs>
                    <a:gs pos="100000">
                      <a:srgbClr val="9CCAED"/>
                    </a:gs>
                  </a:gsLst>
                  <a:lin ang="0" scaled="1"/>
                </a:gradFill>
                <a:latin typeface="Figtree"/>
                <a:ea typeface="Figtree"/>
                <a:cs typeface="Figtree"/>
                <a:sym typeface="Figtree"/>
              </a:rPr>
              <a:t>Jupiter</a:t>
            </a:r>
            <a:endParaRPr sz="2200">
              <a:gradFill>
                <a:gsLst>
                  <a:gs pos="0">
                    <a:schemeClr val="tx2">
                      <a:lumMod val="20000"/>
                      <a:lumOff val="80000"/>
                    </a:schemeClr>
                  </a:gs>
                  <a:gs pos="100000">
                    <a:srgbClr val="9CCAED"/>
                  </a:gs>
                </a:gsLst>
                <a:lin ang="0" scaled="1"/>
              </a:gradFill>
              <a:latin typeface="Figtree"/>
              <a:ea typeface="Figtree"/>
              <a:cs typeface="Figtree"/>
              <a:sym typeface="Figtree"/>
            </a:endParaRPr>
          </a:p>
        </p:txBody>
      </p:sp>
      <p:sp>
        <p:nvSpPr>
          <p:cNvPr id="830" name="Google Shape;830;p66"/>
          <p:cNvSpPr txBox="1"/>
          <p:nvPr/>
        </p:nvSpPr>
        <p:spPr>
          <a:xfrm>
            <a:off x="5913947" y="2947675"/>
            <a:ext cx="2375400" cy="6198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None/>
            </a:pPr>
            <a:r>
              <a:rPr lang="en" sz="1200">
                <a:solidFill>
                  <a:schemeClr val="dk1"/>
                </a:solidFill>
                <a:latin typeface="DM Sans"/>
                <a:ea typeface="DM Sans"/>
                <a:cs typeface="DM Sans"/>
                <a:sym typeface="DM Sans"/>
              </a:rPr>
              <a:t>Mercury is the closest planet to the Sun</a:t>
            </a:r>
            <a:endParaRPr sz="1200">
              <a:solidFill>
                <a:schemeClr val="dk1"/>
              </a:solidFill>
              <a:latin typeface="DM Sans"/>
              <a:ea typeface="DM Sans"/>
              <a:cs typeface="DM Sans"/>
              <a:sym typeface="DM Sans"/>
            </a:endParaRPr>
          </a:p>
        </p:txBody>
      </p:sp>
      <p:sp>
        <p:nvSpPr>
          <p:cNvPr id="831" name="Google Shape;831;p66"/>
          <p:cNvSpPr txBox="1"/>
          <p:nvPr/>
        </p:nvSpPr>
        <p:spPr>
          <a:xfrm>
            <a:off x="4130732" y="2946483"/>
            <a:ext cx="1783200" cy="619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a:gradFill>
                  <a:gsLst>
                    <a:gs pos="0">
                      <a:schemeClr val="tx2">
                        <a:lumMod val="20000"/>
                        <a:lumOff val="80000"/>
                      </a:schemeClr>
                    </a:gs>
                    <a:gs pos="100000">
                      <a:srgbClr val="9CCAED"/>
                    </a:gs>
                  </a:gsLst>
                  <a:lin ang="0" scaled="1"/>
                </a:gradFill>
                <a:latin typeface="Figtree"/>
                <a:ea typeface="Figtree"/>
                <a:cs typeface="Figtree"/>
                <a:sym typeface="Figtree"/>
              </a:rPr>
              <a:t>Mercury</a:t>
            </a:r>
            <a:endParaRPr sz="2200">
              <a:gradFill>
                <a:gsLst>
                  <a:gs pos="0">
                    <a:schemeClr val="tx2">
                      <a:lumMod val="20000"/>
                      <a:lumOff val="80000"/>
                    </a:schemeClr>
                  </a:gs>
                  <a:gs pos="100000">
                    <a:srgbClr val="9CCAED"/>
                  </a:gs>
                </a:gsLst>
                <a:lin ang="0" scaled="1"/>
              </a:gradFill>
              <a:latin typeface="Figtree"/>
              <a:ea typeface="Figtree"/>
              <a:cs typeface="Figtree"/>
              <a:sym typeface="Figtree"/>
            </a:endParaRPr>
          </a:p>
        </p:txBody>
      </p:sp>
      <p:sp>
        <p:nvSpPr>
          <p:cNvPr id="832" name="Google Shape;832;p66"/>
          <p:cNvSpPr txBox="1"/>
          <p:nvPr/>
        </p:nvSpPr>
        <p:spPr>
          <a:xfrm>
            <a:off x="5913947" y="3731800"/>
            <a:ext cx="2375400" cy="6198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None/>
            </a:pPr>
            <a:r>
              <a:rPr lang="en" sz="1200">
                <a:solidFill>
                  <a:schemeClr val="dk1"/>
                </a:solidFill>
                <a:latin typeface="DM Sans"/>
                <a:ea typeface="DM Sans"/>
                <a:cs typeface="DM Sans"/>
                <a:sym typeface="DM Sans"/>
              </a:rPr>
              <a:t>Venus is the second planet from the Sun</a:t>
            </a:r>
            <a:endParaRPr sz="1200">
              <a:solidFill>
                <a:schemeClr val="dk1"/>
              </a:solidFill>
              <a:latin typeface="DM Sans"/>
              <a:ea typeface="DM Sans"/>
              <a:cs typeface="DM Sans"/>
              <a:sym typeface="DM Sans"/>
            </a:endParaRPr>
          </a:p>
        </p:txBody>
      </p:sp>
      <p:sp>
        <p:nvSpPr>
          <p:cNvPr id="833" name="Google Shape;833;p66"/>
          <p:cNvSpPr txBox="1"/>
          <p:nvPr/>
        </p:nvSpPr>
        <p:spPr>
          <a:xfrm>
            <a:off x="4130732" y="3734196"/>
            <a:ext cx="1783200" cy="619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a:gradFill>
                  <a:gsLst>
                    <a:gs pos="0">
                      <a:schemeClr val="tx2">
                        <a:lumMod val="20000"/>
                        <a:lumOff val="80000"/>
                      </a:schemeClr>
                    </a:gs>
                    <a:gs pos="100000">
                      <a:srgbClr val="9CCAED"/>
                    </a:gs>
                  </a:gsLst>
                  <a:lin ang="0" scaled="1"/>
                </a:gradFill>
                <a:latin typeface="Figtree"/>
                <a:ea typeface="Figtree"/>
                <a:cs typeface="Figtree"/>
                <a:sym typeface="Figtree"/>
              </a:rPr>
              <a:t>Venus</a:t>
            </a:r>
            <a:endParaRPr sz="2200">
              <a:gradFill>
                <a:gsLst>
                  <a:gs pos="0">
                    <a:schemeClr val="tx2">
                      <a:lumMod val="20000"/>
                      <a:lumOff val="80000"/>
                    </a:schemeClr>
                  </a:gs>
                  <a:gs pos="100000">
                    <a:srgbClr val="9CCAED"/>
                  </a:gs>
                </a:gsLst>
                <a:lin ang="0" scaled="1"/>
              </a:gradFill>
              <a:latin typeface="Figtree"/>
              <a:ea typeface="Figtree"/>
              <a:cs typeface="Figtree"/>
              <a:sym typeface="Figtree"/>
            </a:endParaRPr>
          </a:p>
        </p:txBody>
      </p:sp>
      <p:sp>
        <p:nvSpPr>
          <p:cNvPr id="834" name="Google Shape;834;p66"/>
          <p:cNvSpPr txBox="1"/>
          <p:nvPr/>
        </p:nvSpPr>
        <p:spPr>
          <a:xfrm>
            <a:off x="720000" y="2407775"/>
            <a:ext cx="2686500" cy="876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dirty="0">
                <a:gradFill>
                  <a:gsLst>
                    <a:gs pos="0">
                      <a:srgbClr val="CD9CD0"/>
                    </a:gs>
                    <a:gs pos="100000">
                      <a:srgbClr val="9CCAED"/>
                    </a:gs>
                  </a:gsLst>
                  <a:lin ang="0" scaled="1"/>
                </a:gradFill>
                <a:latin typeface="Figtree"/>
                <a:ea typeface="Figtree"/>
                <a:cs typeface="Figtree"/>
                <a:sym typeface="Figtree"/>
              </a:rPr>
              <a:t>Digital Transformation</a:t>
            </a:r>
            <a:endParaRPr sz="2200" dirty="0">
              <a:gradFill>
                <a:gsLst>
                  <a:gs pos="0">
                    <a:srgbClr val="CD9CD0"/>
                  </a:gs>
                  <a:gs pos="100000">
                    <a:srgbClr val="9CCAED"/>
                  </a:gs>
                </a:gsLst>
                <a:lin ang="0" scaled="1"/>
              </a:gradFill>
              <a:latin typeface="Figtree"/>
              <a:ea typeface="Figtree"/>
              <a:cs typeface="Figtree"/>
              <a:sym typeface="Figtree"/>
            </a:endParaRPr>
          </a:p>
        </p:txBody>
      </p:sp>
      <p:cxnSp>
        <p:nvCxnSpPr>
          <p:cNvPr id="835" name="Google Shape;835;p66"/>
          <p:cNvCxnSpPr>
            <a:stCxn id="834" idx="0"/>
            <a:endCxn id="827" idx="1"/>
          </p:cNvCxnSpPr>
          <p:nvPr/>
        </p:nvCxnSpPr>
        <p:spPr>
          <a:xfrm rot="-5400000">
            <a:off x="2735400" y="1012325"/>
            <a:ext cx="723300" cy="2067600"/>
          </a:xfrm>
          <a:prstGeom prst="bentConnector2">
            <a:avLst/>
          </a:prstGeom>
          <a:noFill/>
          <a:ln w="19050" cap="flat" cmpd="sng">
            <a:solidFill>
              <a:schemeClr val="lt2"/>
            </a:solidFill>
            <a:prstDash val="solid"/>
            <a:round/>
            <a:headEnd type="none" w="med" len="med"/>
            <a:tailEnd type="none" w="med" len="med"/>
          </a:ln>
        </p:spPr>
      </p:cxnSp>
      <p:cxnSp>
        <p:nvCxnSpPr>
          <p:cNvPr id="836" name="Google Shape;836;p66"/>
          <p:cNvCxnSpPr>
            <a:stCxn id="834" idx="3"/>
            <a:endCxn id="829" idx="1"/>
          </p:cNvCxnSpPr>
          <p:nvPr/>
        </p:nvCxnSpPr>
        <p:spPr>
          <a:xfrm rot="10800000" flipH="1">
            <a:off x="3406500" y="2471075"/>
            <a:ext cx="724200" cy="374700"/>
          </a:xfrm>
          <a:prstGeom prst="bentConnector3">
            <a:avLst>
              <a:gd name="adj1" fmla="val 50002"/>
            </a:avLst>
          </a:prstGeom>
          <a:noFill/>
          <a:ln w="19050" cap="flat" cmpd="sng">
            <a:solidFill>
              <a:schemeClr val="lt2"/>
            </a:solidFill>
            <a:prstDash val="solid"/>
            <a:round/>
            <a:headEnd type="none" w="med" len="med"/>
            <a:tailEnd type="none" w="med" len="med"/>
          </a:ln>
        </p:spPr>
      </p:cxnSp>
      <p:cxnSp>
        <p:nvCxnSpPr>
          <p:cNvPr id="837" name="Google Shape;837;p66"/>
          <p:cNvCxnSpPr>
            <a:stCxn id="834" idx="3"/>
            <a:endCxn id="831" idx="1"/>
          </p:cNvCxnSpPr>
          <p:nvPr/>
        </p:nvCxnSpPr>
        <p:spPr>
          <a:xfrm>
            <a:off x="3406500" y="2845775"/>
            <a:ext cx="724200" cy="410700"/>
          </a:xfrm>
          <a:prstGeom prst="bentConnector3">
            <a:avLst>
              <a:gd name="adj1" fmla="val 50002"/>
            </a:avLst>
          </a:prstGeom>
          <a:noFill/>
          <a:ln w="19050" cap="flat" cmpd="sng">
            <a:solidFill>
              <a:schemeClr val="lt2"/>
            </a:solidFill>
            <a:prstDash val="solid"/>
            <a:round/>
            <a:headEnd type="none" w="med" len="med"/>
            <a:tailEnd type="none" w="med" len="med"/>
          </a:ln>
        </p:spPr>
      </p:cxnSp>
      <p:cxnSp>
        <p:nvCxnSpPr>
          <p:cNvPr id="838" name="Google Shape;838;p66"/>
          <p:cNvCxnSpPr>
            <a:stCxn id="834" idx="2"/>
            <a:endCxn id="833" idx="1"/>
          </p:cNvCxnSpPr>
          <p:nvPr/>
        </p:nvCxnSpPr>
        <p:spPr>
          <a:xfrm rot="-5400000" flipH="1">
            <a:off x="2716950" y="2630075"/>
            <a:ext cx="760200" cy="2067600"/>
          </a:xfrm>
          <a:prstGeom prst="bentConnector2">
            <a:avLst/>
          </a:prstGeom>
          <a:noFill/>
          <a:ln w="19050" cap="flat" cmpd="sng">
            <a:solidFill>
              <a:schemeClr val="lt2"/>
            </a:solidFill>
            <a:prstDash val="solid"/>
            <a:round/>
            <a:headEnd type="none" w="med" len="med"/>
            <a:tailEnd type="none" w="med" len="med"/>
          </a:ln>
        </p:spPr>
      </p:cxnSp>
      <p:pic>
        <p:nvPicPr>
          <p:cNvPr id="2" name="Picture 1" descr="A cartoon penguin with yellow feet&#10;&#10;Description automatically generated">
            <a:extLst>
              <a:ext uri="{FF2B5EF4-FFF2-40B4-BE49-F238E27FC236}">
                <a16:creationId xmlns:a16="http://schemas.microsoft.com/office/drawing/2014/main" id="{EDA70F60-FBC8-2EC7-7790-7DA02BBBE5D5}"/>
              </a:ext>
            </a:extLst>
          </p:cNvPr>
          <p:cNvPicPr>
            <a:picLocks noChangeAspect="1"/>
          </p:cNvPicPr>
          <p:nvPr/>
        </p:nvPicPr>
        <p:blipFill>
          <a:blip r:embed="rId3"/>
          <a:stretch>
            <a:fillRect/>
          </a:stretch>
        </p:blipFill>
        <p:spPr>
          <a:xfrm>
            <a:off x="600475" y="1677094"/>
            <a:ext cx="738543" cy="875088"/>
          </a:xfrm>
          <a:prstGeom prst="rect">
            <a:avLst/>
          </a:prstGeom>
        </p:spPr>
      </p:pic>
      <p:pic>
        <p:nvPicPr>
          <p:cNvPr id="3" name="Picture 2" descr="A blue square with black background&#10;&#10;Description automatically generated">
            <a:extLst>
              <a:ext uri="{FF2B5EF4-FFF2-40B4-BE49-F238E27FC236}">
                <a16:creationId xmlns:a16="http://schemas.microsoft.com/office/drawing/2014/main" id="{5E846F45-8FAA-5F24-49DF-FBBA001F737A}"/>
              </a:ext>
            </a:extLst>
          </p:cNvPr>
          <p:cNvPicPr>
            <a:picLocks noChangeAspect="1"/>
          </p:cNvPicPr>
          <p:nvPr/>
        </p:nvPicPr>
        <p:blipFill>
          <a:blip r:embed="rId4"/>
          <a:stretch>
            <a:fillRect/>
          </a:stretch>
        </p:blipFill>
        <p:spPr>
          <a:xfrm>
            <a:off x="1473264" y="473377"/>
            <a:ext cx="1056147" cy="1056147"/>
          </a:xfrm>
          <a:prstGeom prst="rect">
            <a:avLst/>
          </a:prstGeom>
        </p:spPr>
      </p:pic>
      <p:pic>
        <p:nvPicPr>
          <p:cNvPr id="4" name="Picture 3" descr="A white circle with black text&#10;&#10;Description automatically generated">
            <a:extLst>
              <a:ext uri="{FF2B5EF4-FFF2-40B4-BE49-F238E27FC236}">
                <a16:creationId xmlns:a16="http://schemas.microsoft.com/office/drawing/2014/main" id="{6A98833D-6FB2-F2A4-5D21-F6DA1767A303}"/>
              </a:ext>
            </a:extLst>
          </p:cNvPr>
          <p:cNvPicPr>
            <a:picLocks noChangeAspect="1"/>
          </p:cNvPicPr>
          <p:nvPr/>
        </p:nvPicPr>
        <p:blipFill>
          <a:blip r:embed="rId5"/>
          <a:stretch>
            <a:fillRect/>
          </a:stretch>
        </p:blipFill>
        <p:spPr>
          <a:xfrm>
            <a:off x="468473" y="611144"/>
            <a:ext cx="995812" cy="995812"/>
          </a:xfrm>
          <a:prstGeom prst="rect">
            <a:avLst/>
          </a:prstGeom>
        </p:spPr>
      </p:pic>
    </p:spTree>
    <p:extLst>
      <p:ext uri="{BB962C8B-B14F-4D97-AF65-F5344CB8AC3E}">
        <p14:creationId xmlns:p14="http://schemas.microsoft.com/office/powerpoint/2010/main" val="4974381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4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Servers &amp; Containers</a:t>
            </a:r>
            <a:endParaRPr dirty="0">
              <a:gradFill>
                <a:gsLst>
                  <a:gs pos="0">
                    <a:srgbClr val="CD9CD0"/>
                  </a:gs>
                  <a:gs pos="100000">
                    <a:srgbClr val="9CCAED"/>
                  </a:gs>
                </a:gsLst>
                <a:lin ang="0" scaled="1"/>
              </a:gradFill>
            </a:endParaRPr>
          </a:p>
        </p:txBody>
      </p:sp>
      <p:sp>
        <p:nvSpPr>
          <p:cNvPr id="301" name="Google Shape;301;p40"/>
          <p:cNvSpPr txBox="1">
            <a:spLocks noGrp="1"/>
          </p:cNvSpPr>
          <p:nvPr>
            <p:ph type="subTitle" idx="1"/>
          </p:nvPr>
        </p:nvSpPr>
        <p:spPr>
          <a:xfrm>
            <a:off x="4938653" y="1388850"/>
            <a:ext cx="2967900" cy="219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Speaking of craters, many of them were named after artists or authors who made significant contributions to their respective fields. Mercury takes a little more than 58 days to complete its rotation, so try to imagine how long days must be there! Since the temperatures are so extreme and the solar radiation is so high, Mercury has sadly been considered to be non-habitable for humans</a:t>
            </a:r>
            <a:endParaRPr dirty="0"/>
          </a:p>
        </p:txBody>
      </p:sp>
      <p:sp>
        <p:nvSpPr>
          <p:cNvPr id="302" name="Google Shape;302;p40"/>
          <p:cNvSpPr txBox="1">
            <a:spLocks noGrp="1"/>
          </p:cNvSpPr>
          <p:nvPr>
            <p:ph type="subTitle" idx="2"/>
          </p:nvPr>
        </p:nvSpPr>
        <p:spPr>
          <a:xfrm>
            <a:off x="1237438" y="1388850"/>
            <a:ext cx="2967900" cy="219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Mercury is the closest planet to the Sun and the smallest one in the entire Solar System. This planet's name has nothing to do with the liquid metal, since Mercury was named after the Roman messenger god. Despite being closer to the Sun than Venus, its temperatures aren't as terribly hot as that planet's. Its surface is quite similar to that of Earth's Moon, which means there are a lot of craters and plains</a:t>
            </a:r>
            <a:endParaRPr dirty="0"/>
          </a:p>
        </p:txBody>
      </p:sp>
      <p:sp>
        <p:nvSpPr>
          <p:cNvPr id="2" name="Rectangle: Rounded Corners 1">
            <a:extLst>
              <a:ext uri="{FF2B5EF4-FFF2-40B4-BE49-F238E27FC236}">
                <a16:creationId xmlns:a16="http://schemas.microsoft.com/office/drawing/2014/main" id="{62CFD847-C74E-820F-7ABD-46DA000A8AB2}"/>
              </a:ext>
            </a:extLst>
          </p:cNvPr>
          <p:cNvSpPr/>
          <p:nvPr/>
        </p:nvSpPr>
        <p:spPr>
          <a:xfrm>
            <a:off x="4695511" y="1242228"/>
            <a:ext cx="3211042" cy="2659043"/>
          </a:xfrm>
          <a:prstGeom prst="roundRect">
            <a:avLst/>
          </a:prstGeom>
          <a:solidFill>
            <a:srgbClr val="2F2F2F"/>
          </a:solidFill>
          <a:ln w="3175">
            <a:noFill/>
            <a:round/>
          </a:ln>
          <a:effectLst>
            <a:softEdge rad="0"/>
          </a:effectLst>
        </p:spPr>
        <p:style>
          <a:lnRef idx="2">
            <a:schemeClr val="dk1">
              <a:shade val="15000"/>
            </a:schemeClr>
          </a:lnRef>
          <a:fillRef idx="1">
            <a:schemeClr val="dk1"/>
          </a:fillRef>
          <a:effectRef idx="0">
            <a:schemeClr val="dk1"/>
          </a:effectRef>
          <a:fontRef idx="minor">
            <a:schemeClr val="lt1"/>
          </a:fontRef>
        </p:style>
        <p:txBody>
          <a:bodyPr rtlCol="0" anchor="t"/>
          <a:lstStyle/>
          <a:p>
            <a:r>
              <a:rPr lang="en-US" sz="1000" dirty="0">
                <a:solidFill>
                  <a:schemeClr val="tx1"/>
                </a:solidFill>
                <a:latin typeface="DM Sans" pitchFamily="2" charset="0"/>
              </a:rPr>
              <a:t>How a project is made available via web server</a:t>
            </a:r>
          </a:p>
          <a:p>
            <a:endParaRPr lang="en-US" sz="1000" dirty="0">
              <a:solidFill>
                <a:schemeClr val="tx1"/>
              </a:solidFill>
              <a:latin typeface="DM Sans" pitchFamily="2" charset="0"/>
            </a:endParaRPr>
          </a:p>
          <a:p>
            <a:endParaRPr lang="en-US" sz="1000" dirty="0">
              <a:solidFill>
                <a:schemeClr val="tx1"/>
              </a:solidFill>
              <a:latin typeface="DM Sans" pitchFamily="2" charset="0"/>
            </a:endParaRPr>
          </a:p>
          <a:p>
            <a:endParaRPr lang="en-US" sz="1000" dirty="0">
              <a:solidFill>
                <a:schemeClr val="tx1"/>
              </a:solidFill>
              <a:latin typeface="DM Sans" pitchFamily="2" charset="0"/>
            </a:endParaRPr>
          </a:p>
        </p:txBody>
      </p:sp>
      <p:sp>
        <p:nvSpPr>
          <p:cNvPr id="3" name="Rectangle: Rounded Corners 2">
            <a:extLst>
              <a:ext uri="{FF2B5EF4-FFF2-40B4-BE49-F238E27FC236}">
                <a16:creationId xmlns:a16="http://schemas.microsoft.com/office/drawing/2014/main" id="{729A8340-84D8-ACB7-1AF7-73E8389F80B4}"/>
              </a:ext>
            </a:extLst>
          </p:cNvPr>
          <p:cNvSpPr/>
          <p:nvPr/>
        </p:nvSpPr>
        <p:spPr>
          <a:xfrm>
            <a:off x="1188711" y="1242228"/>
            <a:ext cx="2956954" cy="1426167"/>
          </a:xfrm>
          <a:prstGeom prst="roundRect">
            <a:avLst/>
          </a:prstGeom>
          <a:solidFill>
            <a:srgbClr val="000000"/>
          </a:solidFill>
          <a:ln w="3175">
            <a:solidFill>
              <a:schemeClr val="accent3">
                <a:lumMod val="50000"/>
                <a:alpha val="40000"/>
              </a:schemeClr>
            </a:solidFill>
            <a:round/>
          </a:ln>
          <a:effectLst>
            <a:softEdge rad="0"/>
          </a:effectLst>
        </p:spPr>
        <p:style>
          <a:lnRef idx="2">
            <a:schemeClr val="dk1">
              <a:shade val="15000"/>
            </a:schemeClr>
          </a:lnRef>
          <a:fillRef idx="1">
            <a:schemeClr val="dk1"/>
          </a:fillRef>
          <a:effectRef idx="0">
            <a:schemeClr val="dk1"/>
          </a:effectRef>
          <a:fontRef idx="minor">
            <a:schemeClr val="lt1"/>
          </a:fontRef>
        </p:style>
        <p:txBody>
          <a:bodyPr rtlCol="0" anchor="t"/>
          <a:lstStyle/>
          <a:p>
            <a:r>
              <a:rPr lang="en-US" sz="1000" dirty="0">
                <a:solidFill>
                  <a:srgbClr val="0070C0"/>
                </a:solidFill>
                <a:latin typeface="Consolas" panose="020B0609020204030204" pitchFamily="49" charset="0"/>
              </a:rPr>
              <a:t>from</a:t>
            </a:r>
            <a:r>
              <a:rPr lang="en-US" sz="1000" dirty="0">
                <a:solidFill>
                  <a:schemeClr val="tx1"/>
                </a:solidFill>
                <a:latin typeface="Consolas" panose="020B0609020204030204" pitchFamily="49" charset="0"/>
              </a:rPr>
              <a:t> pptx </a:t>
            </a:r>
            <a:r>
              <a:rPr lang="en-US" sz="1000" dirty="0">
                <a:solidFill>
                  <a:srgbClr val="0070C0"/>
                </a:solidFill>
                <a:latin typeface="Consolas" panose="020B0609020204030204" pitchFamily="49" charset="0"/>
              </a:rPr>
              <a:t>import</a:t>
            </a:r>
            <a:r>
              <a:rPr lang="en-US" sz="1000" dirty="0">
                <a:solidFill>
                  <a:schemeClr val="tx1"/>
                </a:solidFill>
                <a:latin typeface="Consolas" panose="020B0609020204030204" pitchFamily="49" charset="0"/>
              </a:rPr>
              <a:t> Presentation</a:t>
            </a:r>
            <a:endParaRPr lang="en-AU" sz="1000" dirty="0">
              <a:solidFill>
                <a:schemeClr val="tx1"/>
              </a:solidFill>
              <a:latin typeface="Consolas" panose="020B0609020204030204" pitchFamily="49" charset="0"/>
            </a:endParaRPr>
          </a:p>
        </p:txBody>
      </p:sp>
    </p:spTree>
    <p:extLst>
      <p:ext uri="{BB962C8B-B14F-4D97-AF65-F5344CB8AC3E}">
        <p14:creationId xmlns:p14="http://schemas.microsoft.com/office/powerpoint/2010/main" val="34561763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grpSp>
        <p:nvGrpSpPr>
          <p:cNvPr id="365" name="Google Shape;365;p44"/>
          <p:cNvGrpSpPr/>
          <p:nvPr/>
        </p:nvGrpSpPr>
        <p:grpSpPr>
          <a:xfrm>
            <a:off x="7812706" y="3122446"/>
            <a:ext cx="339253" cy="318042"/>
            <a:chOff x="4456875" y="2635825"/>
            <a:chExt cx="481825" cy="451700"/>
          </a:xfrm>
        </p:grpSpPr>
        <p:sp>
          <p:nvSpPr>
            <p:cNvPr id="366" name="Google Shape;366;p44"/>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67" name="Google Shape;367;p44"/>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68" name="Google Shape;368;p44"/>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69" name="Google Shape;369;p44"/>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70" name="Google Shape;370;p44"/>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71" name="Google Shape;371;p44"/>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372" name="Google Shape;372;p44"/>
          <p:cNvGrpSpPr/>
          <p:nvPr/>
        </p:nvGrpSpPr>
        <p:grpSpPr>
          <a:xfrm>
            <a:off x="992037" y="3111832"/>
            <a:ext cx="339253" cy="339253"/>
            <a:chOff x="4456875" y="1435075"/>
            <a:chExt cx="481825" cy="481825"/>
          </a:xfrm>
        </p:grpSpPr>
        <p:sp>
          <p:nvSpPr>
            <p:cNvPr id="373" name="Google Shape;373;p44"/>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74" name="Google Shape;374;p44"/>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75" name="Google Shape;375;p44"/>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76" name="Google Shape;376;p44"/>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77" name="Google Shape;377;p44"/>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78" name="Google Shape;378;p44"/>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79" name="Google Shape;379;p44"/>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0" name="Google Shape;380;p44"/>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1" name="Google Shape;381;p44"/>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2" name="Google Shape;382;p44"/>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3" name="Google Shape;383;p44"/>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4" name="Google Shape;384;p44"/>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5" name="Google Shape;385;p44"/>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6" name="Google Shape;386;p44"/>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7" name="Google Shape;387;p44"/>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8" name="Google Shape;388;p44"/>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9" name="Google Shape;389;p44"/>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0" name="Google Shape;390;p44"/>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1" name="Google Shape;391;p44"/>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392" name="Google Shape;392;p44"/>
          <p:cNvGrpSpPr/>
          <p:nvPr/>
        </p:nvGrpSpPr>
        <p:grpSpPr>
          <a:xfrm>
            <a:off x="990377" y="1451248"/>
            <a:ext cx="342580" cy="339271"/>
            <a:chOff x="5049725" y="1435050"/>
            <a:chExt cx="486550" cy="481850"/>
          </a:xfrm>
        </p:grpSpPr>
        <p:sp>
          <p:nvSpPr>
            <p:cNvPr id="393" name="Google Shape;393;p44"/>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4" name="Google Shape;394;p44"/>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5" name="Google Shape;395;p44"/>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6" name="Google Shape;396;p44"/>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397" name="Google Shape;397;p44"/>
          <p:cNvGrpSpPr/>
          <p:nvPr/>
        </p:nvGrpSpPr>
        <p:grpSpPr>
          <a:xfrm>
            <a:off x="7843169" y="1451240"/>
            <a:ext cx="278296" cy="339253"/>
            <a:chOff x="3907325" y="2620775"/>
            <a:chExt cx="395250" cy="481825"/>
          </a:xfrm>
        </p:grpSpPr>
        <p:sp>
          <p:nvSpPr>
            <p:cNvPr id="398" name="Google Shape;398;p44"/>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9" name="Google Shape;399;p44"/>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00" name="Google Shape;400;p44"/>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01" name="Google Shape;401;p44"/>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02" name="Google Shape;402;p44"/>
          <p:cNvSpPr txBox="1">
            <a:spLocks noGrp="1"/>
          </p:cNvSpPr>
          <p:nvPr>
            <p:ph type="subTitle" idx="1"/>
          </p:nvPr>
        </p:nvSpPr>
        <p:spPr>
          <a:xfrm>
            <a:off x="1707900" y="1802600"/>
            <a:ext cx="2787900" cy="883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Despite being red, Mars is actually a cold place. It’s full of iron oxide dust, which gives the planet its reddish cast, and it’s made of basalt</a:t>
            </a:r>
            <a:endParaRPr/>
          </a:p>
        </p:txBody>
      </p:sp>
      <p:sp>
        <p:nvSpPr>
          <p:cNvPr id="403" name="Google Shape;403;p44"/>
          <p:cNvSpPr txBox="1">
            <a:spLocks noGrp="1"/>
          </p:cNvSpPr>
          <p:nvPr>
            <p:ph type="subTitle" idx="2"/>
          </p:nvPr>
        </p:nvSpPr>
        <p:spPr>
          <a:xfrm>
            <a:off x="4709975" y="1802600"/>
            <a:ext cx="2787900" cy="883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Venus has a beautiful name and is the second planet from the Sun. It’s terribly hot and its atmosphere is extremely poisonous</a:t>
            </a:r>
            <a:endParaRPr dirty="0"/>
          </a:p>
        </p:txBody>
      </p:sp>
      <p:sp>
        <p:nvSpPr>
          <p:cNvPr id="404" name="Google Shape;404;p44"/>
          <p:cNvSpPr txBox="1">
            <a:spLocks noGrp="1"/>
          </p:cNvSpPr>
          <p:nvPr>
            <p:ph type="subTitle" idx="3"/>
          </p:nvPr>
        </p:nvSpPr>
        <p:spPr>
          <a:xfrm>
            <a:off x="1707900" y="3463175"/>
            <a:ext cx="2787900" cy="883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Jupiter is a gas giant and the biggest planet in the Solar System. It’s the fourth-brightest object in the night sky and was named after a god</a:t>
            </a:r>
            <a:endParaRPr/>
          </a:p>
        </p:txBody>
      </p:sp>
      <p:sp>
        <p:nvSpPr>
          <p:cNvPr id="405" name="Google Shape;405;p44"/>
          <p:cNvSpPr txBox="1">
            <a:spLocks noGrp="1"/>
          </p:cNvSpPr>
          <p:nvPr>
            <p:ph type="subTitle" idx="4"/>
          </p:nvPr>
        </p:nvSpPr>
        <p:spPr>
          <a:xfrm>
            <a:off x="4709975" y="3463175"/>
            <a:ext cx="2787900" cy="883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Saturn is a gas giant and has several rings. It’s composed mostly of hydrogen and helium. It’s the sixth planet from the Sun</a:t>
            </a:r>
            <a:endParaRPr/>
          </a:p>
        </p:txBody>
      </p:sp>
      <p:sp>
        <p:nvSpPr>
          <p:cNvPr id="406" name="Google Shape;406;p44"/>
          <p:cNvSpPr txBox="1">
            <a:spLocks noGrp="1"/>
          </p:cNvSpPr>
          <p:nvPr>
            <p:ph type="subTitle" idx="5"/>
          </p:nvPr>
        </p:nvSpPr>
        <p:spPr>
          <a:xfrm>
            <a:off x="1707888" y="1332600"/>
            <a:ext cx="2787900" cy="477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b="0" dirty="0">
                <a:gradFill>
                  <a:gsLst>
                    <a:gs pos="0">
                      <a:schemeClr val="tx2">
                        <a:lumMod val="20000"/>
                        <a:lumOff val="80000"/>
                      </a:schemeClr>
                    </a:gs>
                    <a:gs pos="100000">
                      <a:srgbClr val="9CCAED"/>
                    </a:gs>
                  </a:gsLst>
                  <a:lin ang="0" scaled="1"/>
                </a:gradFill>
              </a:rPr>
              <a:t>Development</a:t>
            </a:r>
            <a:endParaRPr b="0" dirty="0">
              <a:gradFill>
                <a:gsLst>
                  <a:gs pos="0">
                    <a:schemeClr val="tx2">
                      <a:lumMod val="20000"/>
                      <a:lumOff val="80000"/>
                    </a:schemeClr>
                  </a:gs>
                  <a:gs pos="100000">
                    <a:srgbClr val="9CCAED"/>
                  </a:gs>
                </a:gsLst>
                <a:lin ang="0" scaled="1"/>
              </a:gradFill>
            </a:endParaRPr>
          </a:p>
        </p:txBody>
      </p:sp>
      <p:sp>
        <p:nvSpPr>
          <p:cNvPr id="407" name="Google Shape;407;p44"/>
          <p:cNvSpPr txBox="1">
            <a:spLocks noGrp="1"/>
          </p:cNvSpPr>
          <p:nvPr>
            <p:ph type="subTitle" idx="6"/>
          </p:nvPr>
        </p:nvSpPr>
        <p:spPr>
          <a:xfrm>
            <a:off x="1707888" y="2993200"/>
            <a:ext cx="2787900" cy="477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b="0" dirty="0">
                <a:gradFill>
                  <a:gsLst>
                    <a:gs pos="0">
                      <a:schemeClr val="tx2">
                        <a:lumMod val="20000"/>
                        <a:lumOff val="80000"/>
                      </a:schemeClr>
                    </a:gs>
                    <a:gs pos="100000">
                      <a:srgbClr val="9CCAED"/>
                    </a:gs>
                  </a:gsLst>
                  <a:lin ang="0" scaled="1"/>
                </a:gradFill>
              </a:rPr>
              <a:t>Production</a:t>
            </a:r>
            <a:endParaRPr b="0" dirty="0">
              <a:gradFill>
                <a:gsLst>
                  <a:gs pos="0">
                    <a:schemeClr val="tx2">
                      <a:lumMod val="20000"/>
                      <a:lumOff val="80000"/>
                    </a:schemeClr>
                  </a:gs>
                  <a:gs pos="100000">
                    <a:srgbClr val="9CCAED"/>
                  </a:gs>
                </a:gsLst>
                <a:lin ang="0" scaled="1"/>
              </a:gradFill>
            </a:endParaRPr>
          </a:p>
        </p:txBody>
      </p:sp>
      <p:sp>
        <p:nvSpPr>
          <p:cNvPr id="408" name="Google Shape;408;p44"/>
          <p:cNvSpPr txBox="1">
            <a:spLocks noGrp="1"/>
          </p:cNvSpPr>
          <p:nvPr>
            <p:ph type="subTitle" idx="7"/>
          </p:nvPr>
        </p:nvSpPr>
        <p:spPr>
          <a:xfrm>
            <a:off x="4709937" y="1332600"/>
            <a:ext cx="2787900" cy="477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b="0" dirty="0">
                <a:gradFill>
                  <a:gsLst>
                    <a:gs pos="0">
                      <a:schemeClr val="tx2">
                        <a:lumMod val="20000"/>
                        <a:lumOff val="80000"/>
                      </a:schemeClr>
                    </a:gs>
                    <a:gs pos="100000">
                      <a:srgbClr val="9CCAED"/>
                    </a:gs>
                  </a:gsLst>
                  <a:lin ang="0" scaled="1"/>
                </a:gradFill>
              </a:rPr>
              <a:t>Testing</a:t>
            </a:r>
            <a:endParaRPr b="0" dirty="0">
              <a:gradFill>
                <a:gsLst>
                  <a:gs pos="0">
                    <a:schemeClr val="tx2">
                      <a:lumMod val="20000"/>
                      <a:lumOff val="80000"/>
                    </a:schemeClr>
                  </a:gs>
                  <a:gs pos="100000">
                    <a:srgbClr val="9CCAED"/>
                  </a:gs>
                </a:gsLst>
                <a:lin ang="0" scaled="1"/>
              </a:gradFill>
            </a:endParaRPr>
          </a:p>
        </p:txBody>
      </p:sp>
      <p:sp>
        <p:nvSpPr>
          <p:cNvPr id="409" name="Google Shape;409;p44"/>
          <p:cNvSpPr txBox="1">
            <a:spLocks noGrp="1"/>
          </p:cNvSpPr>
          <p:nvPr>
            <p:ph type="subTitle" idx="8"/>
          </p:nvPr>
        </p:nvSpPr>
        <p:spPr>
          <a:xfrm>
            <a:off x="4709937" y="2993200"/>
            <a:ext cx="2787900" cy="477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b="0" dirty="0">
                <a:gradFill>
                  <a:gsLst>
                    <a:gs pos="0">
                      <a:schemeClr val="tx2">
                        <a:lumMod val="20000"/>
                        <a:lumOff val="80000"/>
                      </a:schemeClr>
                    </a:gs>
                    <a:gs pos="100000">
                      <a:srgbClr val="9CCAED"/>
                    </a:gs>
                  </a:gsLst>
                  <a:lin ang="0" scaled="1"/>
                </a:gradFill>
              </a:rPr>
              <a:t>Continuous</a:t>
            </a:r>
            <a:endParaRPr b="0" dirty="0">
              <a:gradFill>
                <a:gsLst>
                  <a:gs pos="0">
                    <a:schemeClr val="tx2">
                      <a:lumMod val="20000"/>
                      <a:lumOff val="80000"/>
                    </a:schemeClr>
                  </a:gs>
                  <a:gs pos="100000">
                    <a:srgbClr val="9CCAED"/>
                  </a:gs>
                </a:gsLst>
                <a:lin ang="0" scaled="1"/>
              </a:gradFill>
            </a:endParaRPr>
          </a:p>
        </p:txBody>
      </p:sp>
      <p:sp>
        <p:nvSpPr>
          <p:cNvPr id="410" name="Google Shape;410;p4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SDLC &amp; CI/CD Pipelines</a:t>
            </a:r>
            <a:endParaRPr dirty="0">
              <a:gradFill>
                <a:gsLst>
                  <a:gs pos="0">
                    <a:srgbClr val="CD9CD0"/>
                  </a:gs>
                  <a:gs pos="100000">
                    <a:srgbClr val="9CCAED"/>
                  </a:gs>
                </a:gsLst>
                <a:lin ang="0" scaled="1"/>
              </a:gradFill>
            </a:endParaRPr>
          </a:p>
        </p:txBody>
      </p:sp>
      <p:cxnSp>
        <p:nvCxnSpPr>
          <p:cNvPr id="411" name="Google Shape;411;p44"/>
          <p:cNvCxnSpPr/>
          <p:nvPr/>
        </p:nvCxnSpPr>
        <p:spPr>
          <a:xfrm>
            <a:off x="829575" y="2017070"/>
            <a:ext cx="664200" cy="0"/>
          </a:xfrm>
          <a:prstGeom prst="straightConnector1">
            <a:avLst/>
          </a:prstGeom>
          <a:noFill/>
          <a:ln w="19050" cap="flat" cmpd="sng">
            <a:solidFill>
              <a:schemeClr val="lt2"/>
            </a:solidFill>
            <a:prstDash val="solid"/>
            <a:round/>
            <a:headEnd type="none" w="med" len="med"/>
            <a:tailEnd type="none" w="med" len="med"/>
          </a:ln>
        </p:spPr>
      </p:cxnSp>
      <p:cxnSp>
        <p:nvCxnSpPr>
          <p:cNvPr id="412" name="Google Shape;412;p44"/>
          <p:cNvCxnSpPr/>
          <p:nvPr/>
        </p:nvCxnSpPr>
        <p:spPr>
          <a:xfrm>
            <a:off x="829575" y="3677670"/>
            <a:ext cx="664200" cy="0"/>
          </a:xfrm>
          <a:prstGeom prst="straightConnector1">
            <a:avLst/>
          </a:prstGeom>
          <a:noFill/>
          <a:ln w="19050" cap="flat" cmpd="sng">
            <a:solidFill>
              <a:schemeClr val="lt2"/>
            </a:solidFill>
            <a:prstDash val="solid"/>
            <a:round/>
            <a:headEnd type="none" w="med" len="med"/>
            <a:tailEnd type="none" w="med" len="med"/>
          </a:ln>
        </p:spPr>
      </p:cxnSp>
      <p:cxnSp>
        <p:nvCxnSpPr>
          <p:cNvPr id="413" name="Google Shape;413;p44"/>
          <p:cNvCxnSpPr/>
          <p:nvPr/>
        </p:nvCxnSpPr>
        <p:spPr>
          <a:xfrm>
            <a:off x="7650225" y="2017070"/>
            <a:ext cx="664200" cy="0"/>
          </a:xfrm>
          <a:prstGeom prst="straightConnector1">
            <a:avLst/>
          </a:prstGeom>
          <a:noFill/>
          <a:ln w="19050" cap="flat" cmpd="sng">
            <a:solidFill>
              <a:schemeClr val="lt2"/>
            </a:solidFill>
            <a:prstDash val="solid"/>
            <a:round/>
            <a:headEnd type="none" w="med" len="med"/>
            <a:tailEnd type="none" w="med" len="med"/>
          </a:ln>
        </p:spPr>
      </p:cxnSp>
      <p:cxnSp>
        <p:nvCxnSpPr>
          <p:cNvPr id="414" name="Google Shape;414;p44"/>
          <p:cNvCxnSpPr/>
          <p:nvPr/>
        </p:nvCxnSpPr>
        <p:spPr>
          <a:xfrm>
            <a:off x="7650225" y="3677670"/>
            <a:ext cx="664200" cy="0"/>
          </a:xfrm>
          <a:prstGeom prst="straightConnector1">
            <a:avLst/>
          </a:prstGeom>
          <a:noFill/>
          <a:ln w="19050" cap="flat" cmpd="sng">
            <a:solidFill>
              <a:schemeClr val="lt2"/>
            </a:solidFill>
            <a:prstDash val="solid"/>
            <a:round/>
            <a:headEnd type="none" w="med" len="med"/>
            <a:tailEnd type="none" w="med" len="med"/>
          </a:ln>
        </p:spPr>
      </p:cxnSp>
    </p:spTree>
    <p:extLst>
      <p:ext uri="{BB962C8B-B14F-4D97-AF65-F5344CB8AC3E}">
        <p14:creationId xmlns:p14="http://schemas.microsoft.com/office/powerpoint/2010/main" val="34531034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p39"/>
          <p:cNvSpPr txBox="1">
            <a:spLocks noGrp="1"/>
          </p:cNvSpPr>
          <p:nvPr>
            <p:ph type="title"/>
          </p:nvPr>
        </p:nvSpPr>
        <p:spPr>
          <a:xfrm>
            <a:off x="4114800" y="2357150"/>
            <a:ext cx="4315975" cy="1624800"/>
          </a:xfrm>
          <a:prstGeom prst="rect">
            <a:avLst/>
          </a:prstGeom>
        </p:spPr>
        <p:txBody>
          <a:bodyPr spcFirstLastPara="1" wrap="square" lIns="114300" tIns="91425" rIns="91425" bIns="91425" anchor="t" anchorCtr="0">
            <a:noAutofit/>
          </a:bodyPr>
          <a:lstStyle/>
          <a:p>
            <a:pPr marL="0" lvl="0" indent="0" algn="r" rtl="0">
              <a:spcBef>
                <a:spcPts val="0"/>
              </a:spcBef>
              <a:spcAft>
                <a:spcPts val="0"/>
              </a:spcAft>
              <a:buNone/>
            </a:pPr>
            <a:r>
              <a:rPr lang="en" sz="4000" dirty="0">
                <a:gradFill>
                  <a:gsLst>
                    <a:gs pos="0">
                      <a:srgbClr val="CD9CD0"/>
                    </a:gs>
                    <a:gs pos="100000">
                      <a:srgbClr val="9CCAED"/>
                    </a:gs>
                  </a:gsLst>
                  <a:lin ang="0" scaled="1"/>
                </a:gradFill>
              </a:rPr>
              <a:t>APIs &amp; Testing</a:t>
            </a:r>
            <a:endParaRPr sz="4000" dirty="0">
              <a:gradFill>
                <a:gsLst>
                  <a:gs pos="0">
                    <a:srgbClr val="CD9CD0"/>
                  </a:gs>
                  <a:gs pos="100000">
                    <a:srgbClr val="9CCAED"/>
                  </a:gs>
                </a:gsLst>
                <a:lin ang="0" scaled="1"/>
              </a:gradFill>
            </a:endParaRPr>
          </a:p>
        </p:txBody>
      </p:sp>
      <p:sp>
        <p:nvSpPr>
          <p:cNvPr id="293" name="Google Shape;293;p39"/>
          <p:cNvSpPr txBox="1">
            <a:spLocks noGrp="1"/>
          </p:cNvSpPr>
          <p:nvPr>
            <p:ph type="title" idx="2"/>
          </p:nvPr>
        </p:nvSpPr>
        <p:spPr>
          <a:xfrm>
            <a:off x="7295450" y="1161550"/>
            <a:ext cx="1135200" cy="915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05</a:t>
            </a:r>
            <a:endParaRPr dirty="0"/>
          </a:p>
        </p:txBody>
      </p:sp>
      <p:cxnSp>
        <p:nvCxnSpPr>
          <p:cNvPr id="294" name="Google Shape;294;p39"/>
          <p:cNvCxnSpPr/>
          <p:nvPr/>
        </p:nvCxnSpPr>
        <p:spPr>
          <a:xfrm>
            <a:off x="7422350" y="2169585"/>
            <a:ext cx="881400" cy="0"/>
          </a:xfrm>
          <a:prstGeom prst="straightConnector1">
            <a:avLst/>
          </a:prstGeom>
          <a:noFill/>
          <a:ln w="19050" cap="flat" cmpd="sng">
            <a:solidFill>
              <a:schemeClr val="lt2"/>
            </a:solidFill>
            <a:prstDash val="solid"/>
            <a:round/>
            <a:headEnd type="none" w="med" len="med"/>
            <a:tailEnd type="none" w="med" len="med"/>
          </a:ln>
        </p:spPr>
      </p:cxnSp>
      <p:pic>
        <p:nvPicPr>
          <p:cNvPr id="295" name="Google Shape;295;p39"/>
          <p:cNvPicPr preferRelativeResize="0">
            <a:picLocks noGrp="1"/>
          </p:cNvPicPr>
          <p:nvPr>
            <p:ph type="pic" idx="3"/>
          </p:nvPr>
        </p:nvPicPr>
        <p:blipFill>
          <a:blip r:embed="rId3"/>
          <a:srcRect/>
          <a:stretch/>
        </p:blipFill>
        <p:spPr>
          <a:xfrm>
            <a:off x="713225" y="1025301"/>
            <a:ext cx="3093000" cy="3093000"/>
          </a:xfrm>
          <a:prstGeom prst="ellipse">
            <a:avLst/>
          </a:prstGeom>
          <a:effectLst>
            <a:outerShdw blurRad="698500" algn="bl" rotWithShape="0">
              <a:schemeClr val="bg1">
                <a:lumMod val="10000"/>
                <a:lumOff val="90000"/>
                <a:alpha val="25000"/>
              </a:schemeClr>
            </a:outerShdw>
          </a:effectLst>
        </p:spPr>
      </p:pic>
    </p:spTree>
    <p:extLst>
      <p:ext uri="{BB962C8B-B14F-4D97-AF65-F5344CB8AC3E}">
        <p14:creationId xmlns:p14="http://schemas.microsoft.com/office/powerpoint/2010/main" val="28476028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891"/>
        <p:cNvGrpSpPr/>
        <p:nvPr/>
      </p:nvGrpSpPr>
      <p:grpSpPr>
        <a:xfrm>
          <a:off x="0" y="0"/>
          <a:ext cx="0" cy="0"/>
          <a:chOff x="0" y="0"/>
          <a:chExt cx="0" cy="0"/>
        </a:xfrm>
      </p:grpSpPr>
      <p:sp>
        <p:nvSpPr>
          <p:cNvPr id="892" name="Google Shape;892;p6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Application Programming Interfaces</a:t>
            </a:r>
            <a:endParaRPr dirty="0">
              <a:gradFill>
                <a:gsLst>
                  <a:gs pos="0">
                    <a:srgbClr val="CD9CD0"/>
                  </a:gs>
                  <a:gs pos="100000">
                    <a:srgbClr val="9CCAED"/>
                  </a:gs>
                </a:gsLst>
                <a:lin ang="0" scaled="1"/>
              </a:gradFill>
            </a:endParaRPr>
          </a:p>
        </p:txBody>
      </p:sp>
      <p:sp>
        <p:nvSpPr>
          <p:cNvPr id="893" name="Google Shape;893;p68"/>
          <p:cNvSpPr txBox="1">
            <a:spLocks noGrp="1"/>
          </p:cNvSpPr>
          <p:nvPr>
            <p:ph type="subTitle" idx="1"/>
          </p:nvPr>
        </p:nvSpPr>
        <p:spPr>
          <a:xfrm>
            <a:off x="1356925" y="2206775"/>
            <a:ext cx="3018900" cy="522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b="0" dirty="0">
                <a:gradFill>
                  <a:gsLst>
                    <a:gs pos="0">
                      <a:schemeClr val="tx2">
                        <a:lumMod val="20000"/>
                        <a:lumOff val="80000"/>
                      </a:schemeClr>
                    </a:gs>
                    <a:gs pos="100000">
                      <a:srgbClr val="9CCAED"/>
                    </a:gs>
                  </a:gsLst>
                  <a:lin ang="0" scaled="1"/>
                </a:gradFill>
              </a:rPr>
              <a:t>Venus</a:t>
            </a:r>
            <a:endParaRPr b="0" dirty="0">
              <a:gradFill>
                <a:gsLst>
                  <a:gs pos="0">
                    <a:schemeClr val="tx2">
                      <a:lumMod val="20000"/>
                      <a:lumOff val="80000"/>
                    </a:schemeClr>
                  </a:gs>
                  <a:gs pos="100000">
                    <a:srgbClr val="9CCAED"/>
                  </a:gs>
                </a:gsLst>
                <a:lin ang="0" scaled="1"/>
              </a:gradFill>
            </a:endParaRPr>
          </a:p>
        </p:txBody>
      </p:sp>
      <p:sp>
        <p:nvSpPr>
          <p:cNvPr id="894" name="Google Shape;894;p68"/>
          <p:cNvSpPr txBox="1">
            <a:spLocks noGrp="1"/>
          </p:cNvSpPr>
          <p:nvPr>
            <p:ph type="subTitle" idx="2"/>
          </p:nvPr>
        </p:nvSpPr>
        <p:spPr>
          <a:xfrm>
            <a:off x="4768274" y="2206775"/>
            <a:ext cx="3018900" cy="522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b="0" dirty="0">
                <a:gradFill>
                  <a:gsLst>
                    <a:gs pos="0">
                      <a:schemeClr val="tx2">
                        <a:lumMod val="20000"/>
                        <a:lumOff val="80000"/>
                      </a:schemeClr>
                    </a:gs>
                    <a:gs pos="100000">
                      <a:srgbClr val="9CCAED"/>
                    </a:gs>
                  </a:gsLst>
                  <a:lin ang="0" scaled="1"/>
                </a:gradFill>
              </a:rPr>
              <a:t>Mars</a:t>
            </a:r>
            <a:endParaRPr b="0" dirty="0">
              <a:gradFill>
                <a:gsLst>
                  <a:gs pos="0">
                    <a:schemeClr val="tx2">
                      <a:lumMod val="20000"/>
                      <a:lumOff val="80000"/>
                    </a:schemeClr>
                  </a:gs>
                  <a:gs pos="100000">
                    <a:srgbClr val="9CCAED"/>
                  </a:gs>
                </a:gsLst>
                <a:lin ang="0" scaled="1"/>
              </a:gradFill>
            </a:endParaRPr>
          </a:p>
        </p:txBody>
      </p:sp>
      <p:sp>
        <p:nvSpPr>
          <p:cNvPr id="895" name="Google Shape;895;p68"/>
          <p:cNvSpPr txBox="1">
            <a:spLocks noGrp="1"/>
          </p:cNvSpPr>
          <p:nvPr>
            <p:ph type="body" idx="3"/>
          </p:nvPr>
        </p:nvSpPr>
        <p:spPr>
          <a:xfrm>
            <a:off x="1356925" y="2729825"/>
            <a:ext cx="3018900" cy="1716600"/>
          </a:xfrm>
          <a:prstGeom prst="rect">
            <a:avLst/>
          </a:prstGeom>
        </p:spPr>
        <p:txBody>
          <a:bodyPr spcFirstLastPara="1" wrap="square" lIns="91425" tIns="91425" rIns="91425" bIns="91425" anchor="t" anchorCtr="0">
            <a:noAutofit/>
          </a:bodyPr>
          <a:lstStyle/>
          <a:p>
            <a:r>
              <a:rPr lang="en-US" sz="1200" dirty="0">
                <a:solidFill>
                  <a:schemeClr val="tx1"/>
                </a:solidFill>
                <a:latin typeface="DM Sans" pitchFamily="2" charset="0"/>
              </a:rPr>
              <a:t>Why do they need to be defined?</a:t>
            </a:r>
          </a:p>
          <a:p>
            <a:r>
              <a:rPr lang="en-US" sz="1200" dirty="0">
                <a:solidFill>
                  <a:schemeClr val="tx1"/>
                </a:solidFill>
                <a:latin typeface="DM Sans" pitchFamily="2" charset="0"/>
              </a:rPr>
              <a:t>Examples</a:t>
            </a:r>
          </a:p>
          <a:p>
            <a:pPr marL="457200" lvl="0" indent="-304800" algn="l" rtl="0">
              <a:spcBef>
                <a:spcPts val="0"/>
              </a:spcBef>
              <a:spcAft>
                <a:spcPts val="0"/>
              </a:spcAft>
              <a:buSzPts val="1200"/>
              <a:buFont typeface="Sarabun"/>
              <a:buChar char="●"/>
            </a:pPr>
            <a:r>
              <a:rPr lang="en" dirty="0"/>
              <a:t>You can write the details here</a:t>
            </a:r>
            <a:endParaRPr dirty="0"/>
          </a:p>
          <a:p>
            <a:pPr marL="457200" lvl="0" indent="-304800" algn="l" rtl="0">
              <a:spcBef>
                <a:spcPts val="0"/>
              </a:spcBef>
              <a:spcAft>
                <a:spcPts val="0"/>
              </a:spcAft>
              <a:buSzPts val="1200"/>
              <a:buFont typeface="Sarabun"/>
              <a:buChar char="●"/>
            </a:pPr>
            <a:r>
              <a:rPr lang="en" dirty="0"/>
              <a:t>You can write the details here</a:t>
            </a:r>
            <a:endParaRPr dirty="0"/>
          </a:p>
          <a:p>
            <a:pPr marL="457200" lvl="0" indent="-304800" algn="l" rtl="0">
              <a:spcBef>
                <a:spcPts val="0"/>
              </a:spcBef>
              <a:spcAft>
                <a:spcPts val="0"/>
              </a:spcAft>
              <a:buSzPts val="1200"/>
              <a:buFont typeface="Sarabun"/>
              <a:buChar char="●"/>
            </a:pPr>
            <a:r>
              <a:rPr lang="en" dirty="0"/>
              <a:t>You can write the details here</a:t>
            </a:r>
            <a:endParaRPr dirty="0"/>
          </a:p>
          <a:p>
            <a:pPr marL="457200" lvl="0" indent="-304800" algn="l" rtl="0">
              <a:spcBef>
                <a:spcPts val="0"/>
              </a:spcBef>
              <a:spcAft>
                <a:spcPts val="0"/>
              </a:spcAft>
              <a:buSzPts val="1200"/>
              <a:buFont typeface="Sarabun"/>
              <a:buChar char="●"/>
            </a:pPr>
            <a:r>
              <a:rPr lang="en" dirty="0"/>
              <a:t>You can write the details here</a:t>
            </a:r>
            <a:endParaRPr dirty="0"/>
          </a:p>
          <a:p>
            <a:pPr marL="457200" lvl="0" indent="-304800" algn="l" rtl="0">
              <a:spcBef>
                <a:spcPts val="0"/>
              </a:spcBef>
              <a:spcAft>
                <a:spcPts val="0"/>
              </a:spcAft>
              <a:buSzPts val="1200"/>
              <a:buFont typeface="Sarabun"/>
              <a:buChar char="●"/>
            </a:pPr>
            <a:r>
              <a:rPr lang="en" dirty="0"/>
              <a:t>You can write the details here</a:t>
            </a:r>
            <a:endParaRPr dirty="0"/>
          </a:p>
        </p:txBody>
      </p:sp>
      <p:sp>
        <p:nvSpPr>
          <p:cNvPr id="896" name="Google Shape;896;p68"/>
          <p:cNvSpPr txBox="1">
            <a:spLocks noGrp="1"/>
          </p:cNvSpPr>
          <p:nvPr>
            <p:ph type="body" idx="4"/>
          </p:nvPr>
        </p:nvSpPr>
        <p:spPr>
          <a:xfrm>
            <a:off x="4768271" y="2729825"/>
            <a:ext cx="3018900" cy="17166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SzPts val="1200"/>
              <a:buFont typeface="Sarabun"/>
              <a:buChar char="●"/>
            </a:pPr>
            <a:r>
              <a:rPr lang="en" dirty="0"/>
              <a:t>You can write the details here</a:t>
            </a:r>
            <a:endParaRPr dirty="0"/>
          </a:p>
          <a:p>
            <a:pPr marL="457200" lvl="0" indent="-304800" algn="l" rtl="0">
              <a:spcBef>
                <a:spcPts val="0"/>
              </a:spcBef>
              <a:spcAft>
                <a:spcPts val="0"/>
              </a:spcAft>
              <a:buSzPts val="1200"/>
              <a:buFont typeface="Sarabun"/>
              <a:buChar char="●"/>
            </a:pPr>
            <a:r>
              <a:rPr lang="en" dirty="0"/>
              <a:t>You can write the details here</a:t>
            </a:r>
            <a:endParaRPr dirty="0"/>
          </a:p>
          <a:p>
            <a:pPr marL="457200" lvl="0" indent="-304800" algn="l" rtl="0">
              <a:spcBef>
                <a:spcPts val="0"/>
              </a:spcBef>
              <a:spcAft>
                <a:spcPts val="0"/>
              </a:spcAft>
              <a:buSzPts val="1200"/>
              <a:buFont typeface="Sarabun"/>
              <a:buChar char="●"/>
            </a:pPr>
            <a:r>
              <a:rPr lang="en" dirty="0"/>
              <a:t>You can write the details here</a:t>
            </a:r>
            <a:endParaRPr dirty="0"/>
          </a:p>
          <a:p>
            <a:pPr marL="457200" lvl="0" indent="-304800" algn="l" rtl="0">
              <a:spcBef>
                <a:spcPts val="0"/>
              </a:spcBef>
              <a:spcAft>
                <a:spcPts val="0"/>
              </a:spcAft>
              <a:buSzPts val="1200"/>
              <a:buFont typeface="Sarabun"/>
              <a:buChar char="●"/>
            </a:pPr>
            <a:r>
              <a:rPr lang="en" dirty="0"/>
              <a:t>You can write the details here</a:t>
            </a:r>
            <a:endParaRPr dirty="0"/>
          </a:p>
          <a:p>
            <a:pPr marL="457200" lvl="0" indent="-304800" algn="l" rtl="0">
              <a:spcBef>
                <a:spcPts val="0"/>
              </a:spcBef>
              <a:spcAft>
                <a:spcPts val="0"/>
              </a:spcAft>
              <a:buSzPts val="1200"/>
              <a:buFont typeface="Sarabun"/>
              <a:buChar char="●"/>
            </a:pPr>
            <a:r>
              <a:rPr lang="en" dirty="0"/>
              <a:t>You can write the details here</a:t>
            </a:r>
            <a:endParaRPr dirty="0"/>
          </a:p>
          <a:p>
            <a:pPr marL="457200" lvl="0" indent="-304800" algn="l" rtl="0">
              <a:spcBef>
                <a:spcPts val="0"/>
              </a:spcBef>
              <a:spcAft>
                <a:spcPts val="0"/>
              </a:spcAft>
              <a:buSzPts val="1200"/>
              <a:buFont typeface="Sarabun"/>
              <a:buChar char="●"/>
            </a:pPr>
            <a:r>
              <a:rPr lang="en" dirty="0"/>
              <a:t>You can write the details here</a:t>
            </a:r>
            <a:endParaRPr dirty="0"/>
          </a:p>
          <a:p>
            <a:pPr marL="457200" lvl="0" indent="-304800" algn="l" rtl="0">
              <a:spcBef>
                <a:spcPts val="0"/>
              </a:spcBef>
              <a:spcAft>
                <a:spcPts val="0"/>
              </a:spcAft>
              <a:buSzPts val="1200"/>
              <a:buFont typeface="Sarabun"/>
              <a:buChar char="●"/>
            </a:pPr>
            <a:r>
              <a:rPr lang="en" dirty="0"/>
              <a:t>You can write the details here</a:t>
            </a:r>
            <a:endParaRPr dirty="0"/>
          </a:p>
          <a:p>
            <a:pPr marL="457200" lvl="0" indent="-304800" algn="l" rtl="0">
              <a:spcBef>
                <a:spcPts val="0"/>
              </a:spcBef>
              <a:spcAft>
                <a:spcPts val="0"/>
              </a:spcAft>
              <a:buSzPts val="1200"/>
              <a:buFont typeface="Sarabun"/>
              <a:buChar char="●"/>
            </a:pPr>
            <a:r>
              <a:rPr lang="en" dirty="0"/>
              <a:t>You can write the details here</a:t>
            </a:r>
            <a:endParaRPr dirty="0"/>
          </a:p>
        </p:txBody>
      </p:sp>
      <p:grpSp>
        <p:nvGrpSpPr>
          <p:cNvPr id="897" name="Google Shape;897;p68"/>
          <p:cNvGrpSpPr/>
          <p:nvPr/>
        </p:nvGrpSpPr>
        <p:grpSpPr>
          <a:xfrm>
            <a:off x="6100439" y="1549569"/>
            <a:ext cx="354586" cy="355557"/>
            <a:chOff x="-33645475" y="3944800"/>
            <a:chExt cx="292225" cy="293025"/>
          </a:xfrm>
        </p:grpSpPr>
        <p:sp>
          <p:nvSpPr>
            <p:cNvPr id="898" name="Google Shape;898;p68"/>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68"/>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68"/>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68"/>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68"/>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68"/>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68"/>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68"/>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68"/>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68"/>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8" name="Google Shape;908;p68"/>
          <p:cNvGrpSpPr/>
          <p:nvPr/>
        </p:nvGrpSpPr>
        <p:grpSpPr>
          <a:xfrm>
            <a:off x="2687095" y="1543331"/>
            <a:ext cx="370645" cy="368042"/>
            <a:chOff x="-63250675" y="3744075"/>
            <a:chExt cx="320350" cy="318100"/>
          </a:xfrm>
        </p:grpSpPr>
        <p:sp>
          <p:nvSpPr>
            <p:cNvPr id="909" name="Google Shape;909;p68"/>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68"/>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68"/>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912" name="Google Shape;912;p68"/>
          <p:cNvCxnSpPr/>
          <p:nvPr/>
        </p:nvCxnSpPr>
        <p:spPr>
          <a:xfrm>
            <a:off x="2540325" y="2118370"/>
            <a:ext cx="664200" cy="0"/>
          </a:xfrm>
          <a:prstGeom prst="straightConnector1">
            <a:avLst/>
          </a:prstGeom>
          <a:noFill/>
          <a:ln w="19050" cap="flat" cmpd="sng">
            <a:solidFill>
              <a:schemeClr val="lt2"/>
            </a:solidFill>
            <a:prstDash val="solid"/>
            <a:round/>
            <a:headEnd type="none" w="med" len="med"/>
            <a:tailEnd type="none" w="med" len="med"/>
          </a:ln>
        </p:spPr>
      </p:cxnSp>
      <p:cxnSp>
        <p:nvCxnSpPr>
          <p:cNvPr id="913" name="Google Shape;913;p68"/>
          <p:cNvCxnSpPr/>
          <p:nvPr/>
        </p:nvCxnSpPr>
        <p:spPr>
          <a:xfrm>
            <a:off x="5945638" y="2118370"/>
            <a:ext cx="664200" cy="0"/>
          </a:xfrm>
          <a:prstGeom prst="straightConnector1">
            <a:avLst/>
          </a:prstGeom>
          <a:noFill/>
          <a:ln w="19050" cap="flat" cmpd="sng">
            <a:solidFill>
              <a:schemeClr val="lt2"/>
            </a:solidFill>
            <a:prstDash val="solid"/>
            <a:round/>
            <a:headEnd type="none" w="med" len="med"/>
            <a:tailEnd type="none" w="med" len="med"/>
          </a:ln>
        </p:spPr>
      </p:cxnSp>
    </p:spTree>
    <p:extLst>
      <p:ext uri="{BB962C8B-B14F-4D97-AF65-F5344CB8AC3E}">
        <p14:creationId xmlns:p14="http://schemas.microsoft.com/office/powerpoint/2010/main" val="40113545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47"/>
        <p:cNvGrpSpPr/>
        <p:nvPr/>
      </p:nvGrpSpPr>
      <p:grpSpPr>
        <a:xfrm>
          <a:off x="0" y="0"/>
          <a:ext cx="0" cy="0"/>
          <a:chOff x="0" y="0"/>
          <a:chExt cx="0" cy="0"/>
        </a:xfrm>
      </p:grpSpPr>
      <p:sp>
        <p:nvSpPr>
          <p:cNvPr id="548" name="Google Shape;548;p5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How a Client Interacts with API</a:t>
            </a:r>
            <a:endParaRPr dirty="0">
              <a:gradFill>
                <a:gsLst>
                  <a:gs pos="0">
                    <a:srgbClr val="CD9CD0"/>
                  </a:gs>
                  <a:gs pos="100000">
                    <a:srgbClr val="9CCAED"/>
                  </a:gs>
                </a:gsLst>
                <a:lin ang="0" scaled="1"/>
              </a:gradFill>
            </a:endParaRPr>
          </a:p>
        </p:txBody>
      </p:sp>
      <p:sp>
        <p:nvSpPr>
          <p:cNvPr id="549" name="Google Shape;549;p57"/>
          <p:cNvSpPr/>
          <p:nvPr/>
        </p:nvSpPr>
        <p:spPr>
          <a:xfrm>
            <a:off x="1531125" y="1361700"/>
            <a:ext cx="176400" cy="176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57"/>
          <p:cNvSpPr/>
          <p:nvPr/>
        </p:nvSpPr>
        <p:spPr>
          <a:xfrm>
            <a:off x="3495025" y="1361700"/>
            <a:ext cx="176400" cy="176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57"/>
          <p:cNvSpPr/>
          <p:nvPr/>
        </p:nvSpPr>
        <p:spPr>
          <a:xfrm>
            <a:off x="5458925" y="1361700"/>
            <a:ext cx="176400" cy="176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57"/>
          <p:cNvSpPr/>
          <p:nvPr/>
        </p:nvSpPr>
        <p:spPr>
          <a:xfrm>
            <a:off x="7422825" y="1361700"/>
            <a:ext cx="176400" cy="176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57"/>
          <p:cNvSpPr txBox="1"/>
          <p:nvPr/>
        </p:nvSpPr>
        <p:spPr>
          <a:xfrm flipH="1">
            <a:off x="713125" y="1958925"/>
            <a:ext cx="1812300" cy="476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dirty="0">
                <a:gradFill>
                  <a:gsLst>
                    <a:gs pos="0">
                      <a:schemeClr val="tx2">
                        <a:lumMod val="20000"/>
                        <a:lumOff val="80000"/>
                      </a:schemeClr>
                    </a:gs>
                    <a:gs pos="100000">
                      <a:srgbClr val="9CCAED"/>
                    </a:gs>
                  </a:gsLst>
                  <a:lin ang="0" scaled="1"/>
                </a:gradFill>
                <a:latin typeface="Figtree"/>
                <a:ea typeface="Figtree"/>
                <a:cs typeface="Figtree"/>
                <a:sym typeface="Figtree"/>
              </a:rPr>
              <a:t>Step 1</a:t>
            </a:r>
            <a:endParaRPr sz="2200" dirty="0">
              <a:gradFill>
                <a:gsLst>
                  <a:gs pos="0">
                    <a:schemeClr val="tx2">
                      <a:lumMod val="20000"/>
                      <a:lumOff val="80000"/>
                    </a:schemeClr>
                  </a:gs>
                  <a:gs pos="100000">
                    <a:srgbClr val="9CCAED"/>
                  </a:gs>
                </a:gsLst>
                <a:lin ang="0" scaled="1"/>
              </a:gradFill>
              <a:latin typeface="Figtree"/>
              <a:ea typeface="Figtree"/>
              <a:cs typeface="Figtree"/>
              <a:sym typeface="Figtree"/>
            </a:endParaRPr>
          </a:p>
        </p:txBody>
      </p:sp>
      <p:sp>
        <p:nvSpPr>
          <p:cNvPr id="554" name="Google Shape;554;p57"/>
          <p:cNvSpPr txBox="1"/>
          <p:nvPr/>
        </p:nvSpPr>
        <p:spPr>
          <a:xfrm flipH="1">
            <a:off x="713167" y="2362923"/>
            <a:ext cx="1812300" cy="319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DM Sans"/>
                <a:ea typeface="DM Sans"/>
                <a:cs typeface="DM Sans"/>
                <a:sym typeface="DM Sans"/>
              </a:rPr>
              <a:t>Venus is a hot planet</a:t>
            </a:r>
            <a:endParaRPr sz="1200">
              <a:solidFill>
                <a:schemeClr val="dk1"/>
              </a:solidFill>
              <a:latin typeface="DM Sans"/>
              <a:ea typeface="DM Sans"/>
              <a:cs typeface="DM Sans"/>
              <a:sym typeface="DM Sans"/>
            </a:endParaRPr>
          </a:p>
        </p:txBody>
      </p:sp>
      <p:sp>
        <p:nvSpPr>
          <p:cNvPr id="555" name="Google Shape;555;p57"/>
          <p:cNvSpPr txBox="1"/>
          <p:nvPr/>
        </p:nvSpPr>
        <p:spPr>
          <a:xfrm flipH="1">
            <a:off x="2677025" y="1958925"/>
            <a:ext cx="1812300" cy="476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a:gradFill>
                  <a:gsLst>
                    <a:gs pos="0">
                      <a:schemeClr val="tx2">
                        <a:lumMod val="20000"/>
                        <a:lumOff val="80000"/>
                      </a:schemeClr>
                    </a:gs>
                    <a:gs pos="100000">
                      <a:srgbClr val="9CCAED"/>
                    </a:gs>
                  </a:gsLst>
                  <a:lin ang="0" scaled="1"/>
                </a:gradFill>
                <a:latin typeface="Figtree"/>
                <a:ea typeface="Figtree"/>
                <a:cs typeface="Figtree"/>
                <a:sym typeface="Figtree"/>
              </a:rPr>
              <a:t>Step 2</a:t>
            </a:r>
            <a:endParaRPr sz="2200">
              <a:gradFill>
                <a:gsLst>
                  <a:gs pos="0">
                    <a:schemeClr val="tx2">
                      <a:lumMod val="20000"/>
                      <a:lumOff val="80000"/>
                    </a:schemeClr>
                  </a:gs>
                  <a:gs pos="100000">
                    <a:srgbClr val="9CCAED"/>
                  </a:gs>
                </a:gsLst>
                <a:lin ang="0" scaled="1"/>
              </a:gradFill>
              <a:latin typeface="Figtree"/>
              <a:ea typeface="Figtree"/>
              <a:cs typeface="Figtree"/>
              <a:sym typeface="Figtree"/>
            </a:endParaRPr>
          </a:p>
        </p:txBody>
      </p:sp>
      <p:sp>
        <p:nvSpPr>
          <p:cNvPr id="556" name="Google Shape;556;p57"/>
          <p:cNvSpPr txBox="1"/>
          <p:nvPr/>
        </p:nvSpPr>
        <p:spPr>
          <a:xfrm flipH="1">
            <a:off x="2677067" y="2362923"/>
            <a:ext cx="1812300" cy="319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DM Sans"/>
                <a:ea typeface="DM Sans"/>
                <a:cs typeface="DM Sans"/>
                <a:sym typeface="DM Sans"/>
              </a:rPr>
              <a:t>Mercury is very small</a:t>
            </a:r>
            <a:endParaRPr sz="1200">
              <a:solidFill>
                <a:schemeClr val="dk1"/>
              </a:solidFill>
              <a:latin typeface="DM Sans"/>
              <a:ea typeface="DM Sans"/>
              <a:cs typeface="DM Sans"/>
              <a:sym typeface="DM Sans"/>
            </a:endParaRPr>
          </a:p>
        </p:txBody>
      </p:sp>
      <p:sp>
        <p:nvSpPr>
          <p:cNvPr id="557" name="Google Shape;557;p57"/>
          <p:cNvSpPr txBox="1"/>
          <p:nvPr/>
        </p:nvSpPr>
        <p:spPr>
          <a:xfrm flipH="1">
            <a:off x="4640925" y="1958925"/>
            <a:ext cx="1812300" cy="476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a:gradFill>
                  <a:gsLst>
                    <a:gs pos="0">
                      <a:schemeClr val="tx2">
                        <a:lumMod val="20000"/>
                        <a:lumOff val="80000"/>
                      </a:schemeClr>
                    </a:gs>
                    <a:gs pos="100000">
                      <a:srgbClr val="9CCAED"/>
                    </a:gs>
                  </a:gsLst>
                  <a:lin ang="0" scaled="1"/>
                </a:gradFill>
                <a:latin typeface="Figtree"/>
                <a:ea typeface="Figtree"/>
                <a:cs typeface="Figtree"/>
                <a:sym typeface="Figtree"/>
              </a:rPr>
              <a:t>Step 3</a:t>
            </a:r>
            <a:endParaRPr sz="2200">
              <a:gradFill>
                <a:gsLst>
                  <a:gs pos="0">
                    <a:schemeClr val="tx2">
                      <a:lumMod val="20000"/>
                      <a:lumOff val="80000"/>
                    </a:schemeClr>
                  </a:gs>
                  <a:gs pos="100000">
                    <a:srgbClr val="9CCAED"/>
                  </a:gs>
                </a:gsLst>
                <a:lin ang="0" scaled="1"/>
              </a:gradFill>
              <a:latin typeface="Figtree"/>
              <a:ea typeface="Figtree"/>
              <a:cs typeface="Figtree"/>
              <a:sym typeface="Figtree"/>
            </a:endParaRPr>
          </a:p>
        </p:txBody>
      </p:sp>
      <p:sp>
        <p:nvSpPr>
          <p:cNvPr id="558" name="Google Shape;558;p57"/>
          <p:cNvSpPr txBox="1"/>
          <p:nvPr/>
        </p:nvSpPr>
        <p:spPr>
          <a:xfrm flipH="1">
            <a:off x="4640967" y="2362923"/>
            <a:ext cx="1812300" cy="319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DM Sans"/>
                <a:ea typeface="DM Sans"/>
                <a:cs typeface="DM Sans"/>
                <a:sym typeface="DM Sans"/>
              </a:rPr>
              <a:t>Mars is made of basalt</a:t>
            </a:r>
            <a:endParaRPr sz="1200">
              <a:solidFill>
                <a:schemeClr val="dk1"/>
              </a:solidFill>
              <a:latin typeface="DM Sans"/>
              <a:ea typeface="DM Sans"/>
              <a:cs typeface="DM Sans"/>
              <a:sym typeface="DM Sans"/>
            </a:endParaRPr>
          </a:p>
        </p:txBody>
      </p:sp>
      <p:sp>
        <p:nvSpPr>
          <p:cNvPr id="559" name="Google Shape;559;p57"/>
          <p:cNvSpPr txBox="1"/>
          <p:nvPr/>
        </p:nvSpPr>
        <p:spPr>
          <a:xfrm flipH="1">
            <a:off x="6604825" y="1958925"/>
            <a:ext cx="1812300" cy="476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a:gradFill>
                  <a:gsLst>
                    <a:gs pos="0">
                      <a:schemeClr val="tx2">
                        <a:lumMod val="20000"/>
                        <a:lumOff val="80000"/>
                      </a:schemeClr>
                    </a:gs>
                    <a:gs pos="100000">
                      <a:srgbClr val="9CCAED"/>
                    </a:gs>
                  </a:gsLst>
                  <a:lin ang="0" scaled="1"/>
                </a:gradFill>
                <a:latin typeface="Figtree"/>
                <a:ea typeface="Figtree"/>
                <a:cs typeface="Figtree"/>
                <a:sym typeface="Figtree"/>
              </a:rPr>
              <a:t>Step 4</a:t>
            </a:r>
            <a:endParaRPr sz="2200">
              <a:gradFill>
                <a:gsLst>
                  <a:gs pos="0">
                    <a:schemeClr val="tx2">
                      <a:lumMod val="20000"/>
                      <a:lumOff val="80000"/>
                    </a:schemeClr>
                  </a:gs>
                  <a:gs pos="100000">
                    <a:srgbClr val="9CCAED"/>
                  </a:gs>
                </a:gsLst>
                <a:lin ang="0" scaled="1"/>
              </a:gradFill>
              <a:latin typeface="Figtree"/>
              <a:ea typeface="Figtree"/>
              <a:cs typeface="Figtree"/>
              <a:sym typeface="Figtree"/>
            </a:endParaRPr>
          </a:p>
        </p:txBody>
      </p:sp>
      <p:sp>
        <p:nvSpPr>
          <p:cNvPr id="560" name="Google Shape;560;p57"/>
          <p:cNvSpPr txBox="1"/>
          <p:nvPr/>
        </p:nvSpPr>
        <p:spPr>
          <a:xfrm flipH="1">
            <a:off x="6604867" y="2362923"/>
            <a:ext cx="1812300" cy="319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DM Sans"/>
                <a:ea typeface="DM Sans"/>
                <a:cs typeface="DM Sans"/>
                <a:sym typeface="DM Sans"/>
              </a:rPr>
              <a:t>Jupiter is a gas giant</a:t>
            </a:r>
            <a:endParaRPr sz="1200">
              <a:solidFill>
                <a:schemeClr val="dk1"/>
              </a:solidFill>
              <a:latin typeface="DM Sans"/>
              <a:ea typeface="DM Sans"/>
              <a:cs typeface="DM Sans"/>
              <a:sym typeface="DM Sans"/>
            </a:endParaRPr>
          </a:p>
        </p:txBody>
      </p:sp>
      <p:cxnSp>
        <p:nvCxnSpPr>
          <p:cNvPr id="561" name="Google Shape;561;p57"/>
          <p:cNvCxnSpPr>
            <a:stCxn id="549" idx="3"/>
            <a:endCxn id="550" idx="1"/>
          </p:cNvCxnSpPr>
          <p:nvPr/>
        </p:nvCxnSpPr>
        <p:spPr>
          <a:xfrm>
            <a:off x="1707525" y="1449900"/>
            <a:ext cx="1787400" cy="0"/>
          </a:xfrm>
          <a:prstGeom prst="straightConnector1">
            <a:avLst/>
          </a:prstGeom>
          <a:noFill/>
          <a:ln w="19050" cap="flat" cmpd="sng">
            <a:solidFill>
              <a:schemeClr val="lt2"/>
            </a:solidFill>
            <a:prstDash val="solid"/>
            <a:round/>
            <a:headEnd type="none" w="med" len="med"/>
            <a:tailEnd type="none" w="med" len="med"/>
          </a:ln>
        </p:spPr>
      </p:cxnSp>
      <p:cxnSp>
        <p:nvCxnSpPr>
          <p:cNvPr id="562" name="Google Shape;562;p57"/>
          <p:cNvCxnSpPr>
            <a:stCxn id="550" idx="3"/>
            <a:endCxn id="551" idx="1"/>
          </p:cNvCxnSpPr>
          <p:nvPr/>
        </p:nvCxnSpPr>
        <p:spPr>
          <a:xfrm>
            <a:off x="3671425" y="1449900"/>
            <a:ext cx="1787400" cy="0"/>
          </a:xfrm>
          <a:prstGeom prst="straightConnector1">
            <a:avLst/>
          </a:prstGeom>
          <a:noFill/>
          <a:ln w="19050" cap="flat" cmpd="sng">
            <a:solidFill>
              <a:schemeClr val="lt2"/>
            </a:solidFill>
            <a:prstDash val="solid"/>
            <a:round/>
            <a:headEnd type="none" w="med" len="med"/>
            <a:tailEnd type="none" w="med" len="med"/>
          </a:ln>
        </p:spPr>
      </p:cxnSp>
      <p:cxnSp>
        <p:nvCxnSpPr>
          <p:cNvPr id="563" name="Google Shape;563;p57"/>
          <p:cNvCxnSpPr>
            <a:stCxn id="551" idx="3"/>
            <a:endCxn id="552" idx="1"/>
          </p:cNvCxnSpPr>
          <p:nvPr/>
        </p:nvCxnSpPr>
        <p:spPr>
          <a:xfrm>
            <a:off x="5635325" y="1449900"/>
            <a:ext cx="1787400" cy="0"/>
          </a:xfrm>
          <a:prstGeom prst="straightConnector1">
            <a:avLst/>
          </a:prstGeom>
          <a:noFill/>
          <a:ln w="19050" cap="flat" cmpd="sng">
            <a:solidFill>
              <a:schemeClr val="lt2"/>
            </a:solidFill>
            <a:prstDash val="solid"/>
            <a:round/>
            <a:headEnd type="none" w="med" len="med"/>
            <a:tailEnd type="none" w="med" len="med"/>
          </a:ln>
        </p:spPr>
      </p:cxnSp>
      <p:cxnSp>
        <p:nvCxnSpPr>
          <p:cNvPr id="564" name="Google Shape;564;p57"/>
          <p:cNvCxnSpPr>
            <a:stCxn id="549" idx="2"/>
            <a:endCxn id="553" idx="0"/>
          </p:cNvCxnSpPr>
          <p:nvPr/>
        </p:nvCxnSpPr>
        <p:spPr>
          <a:xfrm>
            <a:off x="1619325" y="1538100"/>
            <a:ext cx="0" cy="420900"/>
          </a:xfrm>
          <a:prstGeom prst="straightConnector1">
            <a:avLst/>
          </a:prstGeom>
          <a:noFill/>
          <a:ln w="19050" cap="flat" cmpd="sng">
            <a:solidFill>
              <a:schemeClr val="lt2"/>
            </a:solidFill>
            <a:prstDash val="solid"/>
            <a:round/>
            <a:headEnd type="none" w="med" len="med"/>
            <a:tailEnd type="none" w="med" len="med"/>
          </a:ln>
        </p:spPr>
      </p:cxnSp>
      <p:cxnSp>
        <p:nvCxnSpPr>
          <p:cNvPr id="565" name="Google Shape;565;p57"/>
          <p:cNvCxnSpPr>
            <a:stCxn id="550" idx="2"/>
            <a:endCxn id="555" idx="0"/>
          </p:cNvCxnSpPr>
          <p:nvPr/>
        </p:nvCxnSpPr>
        <p:spPr>
          <a:xfrm>
            <a:off x="3583225" y="1538100"/>
            <a:ext cx="0" cy="420900"/>
          </a:xfrm>
          <a:prstGeom prst="straightConnector1">
            <a:avLst/>
          </a:prstGeom>
          <a:noFill/>
          <a:ln w="19050" cap="flat" cmpd="sng">
            <a:solidFill>
              <a:schemeClr val="lt2"/>
            </a:solidFill>
            <a:prstDash val="solid"/>
            <a:round/>
            <a:headEnd type="none" w="med" len="med"/>
            <a:tailEnd type="none" w="med" len="med"/>
          </a:ln>
        </p:spPr>
      </p:cxnSp>
      <p:cxnSp>
        <p:nvCxnSpPr>
          <p:cNvPr id="566" name="Google Shape;566;p57"/>
          <p:cNvCxnSpPr>
            <a:stCxn id="551" idx="2"/>
            <a:endCxn id="557" idx="0"/>
          </p:cNvCxnSpPr>
          <p:nvPr/>
        </p:nvCxnSpPr>
        <p:spPr>
          <a:xfrm>
            <a:off x="5547125" y="1538100"/>
            <a:ext cx="0" cy="420900"/>
          </a:xfrm>
          <a:prstGeom prst="straightConnector1">
            <a:avLst/>
          </a:prstGeom>
          <a:noFill/>
          <a:ln w="19050" cap="flat" cmpd="sng">
            <a:solidFill>
              <a:schemeClr val="lt2"/>
            </a:solidFill>
            <a:prstDash val="solid"/>
            <a:round/>
            <a:headEnd type="none" w="med" len="med"/>
            <a:tailEnd type="none" w="med" len="med"/>
          </a:ln>
        </p:spPr>
      </p:cxnSp>
      <p:cxnSp>
        <p:nvCxnSpPr>
          <p:cNvPr id="567" name="Google Shape;567;p57"/>
          <p:cNvCxnSpPr>
            <a:stCxn id="552" idx="2"/>
            <a:endCxn id="559" idx="0"/>
          </p:cNvCxnSpPr>
          <p:nvPr/>
        </p:nvCxnSpPr>
        <p:spPr>
          <a:xfrm>
            <a:off x="7511025" y="1538100"/>
            <a:ext cx="0" cy="420900"/>
          </a:xfrm>
          <a:prstGeom prst="straightConnector1">
            <a:avLst/>
          </a:prstGeom>
          <a:noFill/>
          <a:ln w="19050" cap="flat" cmpd="sng">
            <a:solidFill>
              <a:schemeClr val="lt2"/>
            </a:solidFill>
            <a:prstDash val="solid"/>
            <a:round/>
            <a:headEnd type="none" w="med" len="med"/>
            <a:tailEnd type="none" w="med" len="med"/>
          </a:ln>
        </p:spPr>
      </p:cxnSp>
      <p:sp>
        <p:nvSpPr>
          <p:cNvPr id="568" name="Google Shape;568;p57"/>
          <p:cNvSpPr/>
          <p:nvPr/>
        </p:nvSpPr>
        <p:spPr>
          <a:xfrm>
            <a:off x="1531125" y="3196150"/>
            <a:ext cx="176400" cy="176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57"/>
          <p:cNvSpPr/>
          <p:nvPr/>
        </p:nvSpPr>
        <p:spPr>
          <a:xfrm>
            <a:off x="3495025" y="3196150"/>
            <a:ext cx="176400" cy="176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57"/>
          <p:cNvSpPr/>
          <p:nvPr/>
        </p:nvSpPr>
        <p:spPr>
          <a:xfrm>
            <a:off x="5458925" y="3196150"/>
            <a:ext cx="176400" cy="176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57"/>
          <p:cNvSpPr/>
          <p:nvPr/>
        </p:nvSpPr>
        <p:spPr>
          <a:xfrm>
            <a:off x="7422825" y="3196150"/>
            <a:ext cx="176400" cy="176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57"/>
          <p:cNvSpPr txBox="1"/>
          <p:nvPr/>
        </p:nvSpPr>
        <p:spPr>
          <a:xfrm flipH="1">
            <a:off x="713125" y="3793325"/>
            <a:ext cx="1812300" cy="476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a:gradFill>
                  <a:gsLst>
                    <a:gs pos="0">
                      <a:schemeClr val="tx2">
                        <a:lumMod val="20000"/>
                        <a:lumOff val="80000"/>
                      </a:schemeClr>
                    </a:gs>
                    <a:gs pos="100000">
                      <a:srgbClr val="9CCAED"/>
                    </a:gs>
                  </a:gsLst>
                  <a:lin ang="0" scaled="1"/>
                </a:gradFill>
                <a:latin typeface="Figtree"/>
                <a:ea typeface="Figtree"/>
                <a:cs typeface="Figtree"/>
                <a:sym typeface="Figtree"/>
              </a:rPr>
              <a:t>Step 5</a:t>
            </a:r>
            <a:endParaRPr sz="2200">
              <a:gradFill>
                <a:gsLst>
                  <a:gs pos="0">
                    <a:schemeClr val="tx2">
                      <a:lumMod val="20000"/>
                      <a:lumOff val="80000"/>
                    </a:schemeClr>
                  </a:gs>
                  <a:gs pos="100000">
                    <a:srgbClr val="9CCAED"/>
                  </a:gs>
                </a:gsLst>
                <a:lin ang="0" scaled="1"/>
              </a:gradFill>
              <a:latin typeface="Figtree"/>
              <a:ea typeface="Figtree"/>
              <a:cs typeface="Figtree"/>
              <a:sym typeface="Figtree"/>
            </a:endParaRPr>
          </a:p>
        </p:txBody>
      </p:sp>
      <p:sp>
        <p:nvSpPr>
          <p:cNvPr id="573" name="Google Shape;573;p57"/>
          <p:cNvSpPr txBox="1"/>
          <p:nvPr/>
        </p:nvSpPr>
        <p:spPr>
          <a:xfrm flipH="1">
            <a:off x="713167" y="4197373"/>
            <a:ext cx="1812300" cy="319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DM Sans"/>
                <a:ea typeface="DM Sans"/>
                <a:cs typeface="DM Sans"/>
                <a:sym typeface="DM Sans"/>
              </a:rPr>
              <a:t>Saturn has rings</a:t>
            </a:r>
            <a:endParaRPr sz="1200">
              <a:solidFill>
                <a:schemeClr val="dk1"/>
              </a:solidFill>
              <a:latin typeface="DM Sans"/>
              <a:ea typeface="DM Sans"/>
              <a:cs typeface="DM Sans"/>
              <a:sym typeface="DM Sans"/>
            </a:endParaRPr>
          </a:p>
        </p:txBody>
      </p:sp>
      <p:sp>
        <p:nvSpPr>
          <p:cNvPr id="574" name="Google Shape;574;p57"/>
          <p:cNvSpPr txBox="1"/>
          <p:nvPr/>
        </p:nvSpPr>
        <p:spPr>
          <a:xfrm flipH="1">
            <a:off x="2677025" y="3793325"/>
            <a:ext cx="1812300" cy="476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a:gradFill>
                  <a:gsLst>
                    <a:gs pos="0">
                      <a:schemeClr val="tx2">
                        <a:lumMod val="20000"/>
                        <a:lumOff val="80000"/>
                      </a:schemeClr>
                    </a:gs>
                    <a:gs pos="100000">
                      <a:srgbClr val="9CCAED"/>
                    </a:gs>
                  </a:gsLst>
                  <a:lin ang="0" scaled="1"/>
                </a:gradFill>
                <a:latin typeface="Figtree"/>
                <a:ea typeface="Figtree"/>
                <a:cs typeface="Figtree"/>
                <a:sym typeface="Figtree"/>
              </a:rPr>
              <a:t>Step 6</a:t>
            </a:r>
            <a:endParaRPr sz="2200">
              <a:gradFill>
                <a:gsLst>
                  <a:gs pos="0">
                    <a:schemeClr val="tx2">
                      <a:lumMod val="20000"/>
                      <a:lumOff val="80000"/>
                    </a:schemeClr>
                  </a:gs>
                  <a:gs pos="100000">
                    <a:srgbClr val="9CCAED"/>
                  </a:gs>
                </a:gsLst>
                <a:lin ang="0" scaled="1"/>
              </a:gradFill>
              <a:latin typeface="Figtree"/>
              <a:ea typeface="Figtree"/>
              <a:cs typeface="Figtree"/>
              <a:sym typeface="Figtree"/>
            </a:endParaRPr>
          </a:p>
        </p:txBody>
      </p:sp>
      <p:sp>
        <p:nvSpPr>
          <p:cNvPr id="575" name="Google Shape;575;p57"/>
          <p:cNvSpPr txBox="1"/>
          <p:nvPr/>
        </p:nvSpPr>
        <p:spPr>
          <a:xfrm flipH="1">
            <a:off x="2677067" y="4197373"/>
            <a:ext cx="1812300" cy="319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DM Sans"/>
                <a:ea typeface="DM Sans"/>
                <a:cs typeface="DM Sans"/>
                <a:sym typeface="DM Sans"/>
              </a:rPr>
              <a:t>The Sun is a star</a:t>
            </a:r>
            <a:endParaRPr sz="1200">
              <a:solidFill>
                <a:schemeClr val="dk1"/>
              </a:solidFill>
              <a:latin typeface="DM Sans"/>
              <a:ea typeface="DM Sans"/>
              <a:cs typeface="DM Sans"/>
              <a:sym typeface="DM Sans"/>
            </a:endParaRPr>
          </a:p>
        </p:txBody>
      </p:sp>
      <p:sp>
        <p:nvSpPr>
          <p:cNvPr id="576" name="Google Shape;576;p57"/>
          <p:cNvSpPr txBox="1"/>
          <p:nvPr/>
        </p:nvSpPr>
        <p:spPr>
          <a:xfrm flipH="1">
            <a:off x="4640925" y="3793325"/>
            <a:ext cx="1812300" cy="476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a:gradFill>
                  <a:gsLst>
                    <a:gs pos="0">
                      <a:schemeClr val="tx2">
                        <a:lumMod val="20000"/>
                        <a:lumOff val="80000"/>
                      </a:schemeClr>
                    </a:gs>
                    <a:gs pos="100000">
                      <a:srgbClr val="9CCAED"/>
                    </a:gs>
                  </a:gsLst>
                  <a:lin ang="0" scaled="1"/>
                </a:gradFill>
                <a:latin typeface="Figtree"/>
                <a:ea typeface="Figtree"/>
                <a:cs typeface="Figtree"/>
                <a:sym typeface="Figtree"/>
              </a:rPr>
              <a:t>Step 7</a:t>
            </a:r>
            <a:endParaRPr sz="2200">
              <a:gradFill>
                <a:gsLst>
                  <a:gs pos="0">
                    <a:schemeClr val="tx2">
                      <a:lumMod val="20000"/>
                      <a:lumOff val="80000"/>
                    </a:schemeClr>
                  </a:gs>
                  <a:gs pos="100000">
                    <a:srgbClr val="9CCAED"/>
                  </a:gs>
                </a:gsLst>
                <a:lin ang="0" scaled="1"/>
              </a:gradFill>
              <a:latin typeface="Figtree"/>
              <a:ea typeface="Figtree"/>
              <a:cs typeface="Figtree"/>
              <a:sym typeface="Figtree"/>
            </a:endParaRPr>
          </a:p>
        </p:txBody>
      </p:sp>
      <p:sp>
        <p:nvSpPr>
          <p:cNvPr id="577" name="Google Shape;577;p57"/>
          <p:cNvSpPr txBox="1"/>
          <p:nvPr/>
        </p:nvSpPr>
        <p:spPr>
          <a:xfrm flipH="1">
            <a:off x="4640967" y="4197373"/>
            <a:ext cx="1812300" cy="319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DM Sans"/>
                <a:ea typeface="DM Sans"/>
                <a:cs typeface="DM Sans"/>
                <a:sym typeface="DM Sans"/>
              </a:rPr>
              <a:t>Earth harbors life</a:t>
            </a:r>
            <a:endParaRPr sz="1200">
              <a:solidFill>
                <a:schemeClr val="dk1"/>
              </a:solidFill>
              <a:latin typeface="DM Sans"/>
              <a:ea typeface="DM Sans"/>
              <a:cs typeface="DM Sans"/>
              <a:sym typeface="DM Sans"/>
            </a:endParaRPr>
          </a:p>
        </p:txBody>
      </p:sp>
      <p:sp>
        <p:nvSpPr>
          <p:cNvPr id="578" name="Google Shape;578;p57"/>
          <p:cNvSpPr txBox="1"/>
          <p:nvPr/>
        </p:nvSpPr>
        <p:spPr>
          <a:xfrm flipH="1">
            <a:off x="6604825" y="3793325"/>
            <a:ext cx="1812300" cy="476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a:gradFill>
                  <a:gsLst>
                    <a:gs pos="0">
                      <a:schemeClr val="tx2">
                        <a:lumMod val="20000"/>
                        <a:lumOff val="80000"/>
                      </a:schemeClr>
                    </a:gs>
                    <a:gs pos="100000">
                      <a:srgbClr val="9CCAED"/>
                    </a:gs>
                  </a:gsLst>
                  <a:lin ang="0" scaled="1"/>
                </a:gradFill>
                <a:latin typeface="Figtree"/>
                <a:ea typeface="Figtree"/>
                <a:cs typeface="Figtree"/>
                <a:sym typeface="Figtree"/>
              </a:rPr>
              <a:t>Step 8</a:t>
            </a:r>
            <a:endParaRPr sz="2200">
              <a:gradFill>
                <a:gsLst>
                  <a:gs pos="0">
                    <a:schemeClr val="tx2">
                      <a:lumMod val="20000"/>
                      <a:lumOff val="80000"/>
                    </a:schemeClr>
                  </a:gs>
                  <a:gs pos="100000">
                    <a:srgbClr val="9CCAED"/>
                  </a:gs>
                </a:gsLst>
                <a:lin ang="0" scaled="1"/>
              </a:gradFill>
              <a:latin typeface="Figtree"/>
              <a:ea typeface="Figtree"/>
              <a:cs typeface="Figtree"/>
              <a:sym typeface="Figtree"/>
            </a:endParaRPr>
          </a:p>
        </p:txBody>
      </p:sp>
      <p:sp>
        <p:nvSpPr>
          <p:cNvPr id="579" name="Google Shape;579;p57"/>
          <p:cNvSpPr txBox="1"/>
          <p:nvPr/>
        </p:nvSpPr>
        <p:spPr>
          <a:xfrm flipH="1">
            <a:off x="6604867" y="4197373"/>
            <a:ext cx="1812300" cy="319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DM Sans"/>
                <a:ea typeface="DM Sans"/>
                <a:cs typeface="DM Sans"/>
                <a:sym typeface="DM Sans"/>
              </a:rPr>
              <a:t>Neptune is an ice giant</a:t>
            </a:r>
            <a:endParaRPr sz="1200">
              <a:solidFill>
                <a:schemeClr val="dk1"/>
              </a:solidFill>
              <a:latin typeface="DM Sans"/>
              <a:ea typeface="DM Sans"/>
              <a:cs typeface="DM Sans"/>
              <a:sym typeface="DM Sans"/>
            </a:endParaRPr>
          </a:p>
        </p:txBody>
      </p:sp>
      <p:cxnSp>
        <p:nvCxnSpPr>
          <p:cNvPr id="580" name="Google Shape;580;p57"/>
          <p:cNvCxnSpPr>
            <a:stCxn id="568" idx="3"/>
            <a:endCxn id="569" idx="1"/>
          </p:cNvCxnSpPr>
          <p:nvPr/>
        </p:nvCxnSpPr>
        <p:spPr>
          <a:xfrm>
            <a:off x="1707525" y="3284350"/>
            <a:ext cx="1787400" cy="0"/>
          </a:xfrm>
          <a:prstGeom prst="straightConnector1">
            <a:avLst/>
          </a:prstGeom>
          <a:noFill/>
          <a:ln w="19050" cap="flat" cmpd="sng">
            <a:solidFill>
              <a:schemeClr val="lt2"/>
            </a:solidFill>
            <a:prstDash val="solid"/>
            <a:round/>
            <a:headEnd type="none" w="med" len="med"/>
            <a:tailEnd type="none" w="med" len="med"/>
          </a:ln>
        </p:spPr>
      </p:cxnSp>
      <p:cxnSp>
        <p:nvCxnSpPr>
          <p:cNvPr id="581" name="Google Shape;581;p57"/>
          <p:cNvCxnSpPr>
            <a:stCxn id="569" idx="3"/>
            <a:endCxn id="570" idx="1"/>
          </p:cNvCxnSpPr>
          <p:nvPr/>
        </p:nvCxnSpPr>
        <p:spPr>
          <a:xfrm>
            <a:off x="3671425" y="3284350"/>
            <a:ext cx="1787400" cy="0"/>
          </a:xfrm>
          <a:prstGeom prst="straightConnector1">
            <a:avLst/>
          </a:prstGeom>
          <a:noFill/>
          <a:ln w="19050" cap="flat" cmpd="sng">
            <a:solidFill>
              <a:schemeClr val="lt2"/>
            </a:solidFill>
            <a:prstDash val="solid"/>
            <a:round/>
            <a:headEnd type="none" w="med" len="med"/>
            <a:tailEnd type="none" w="med" len="med"/>
          </a:ln>
        </p:spPr>
      </p:cxnSp>
      <p:cxnSp>
        <p:nvCxnSpPr>
          <p:cNvPr id="582" name="Google Shape;582;p57"/>
          <p:cNvCxnSpPr>
            <a:stCxn id="570" idx="3"/>
            <a:endCxn id="571" idx="1"/>
          </p:cNvCxnSpPr>
          <p:nvPr/>
        </p:nvCxnSpPr>
        <p:spPr>
          <a:xfrm>
            <a:off x="5635325" y="3284350"/>
            <a:ext cx="1787400" cy="0"/>
          </a:xfrm>
          <a:prstGeom prst="straightConnector1">
            <a:avLst/>
          </a:prstGeom>
          <a:noFill/>
          <a:ln w="19050" cap="flat" cmpd="sng">
            <a:solidFill>
              <a:schemeClr val="lt2"/>
            </a:solidFill>
            <a:prstDash val="solid"/>
            <a:round/>
            <a:headEnd type="none" w="med" len="med"/>
            <a:tailEnd type="none" w="med" len="med"/>
          </a:ln>
        </p:spPr>
      </p:cxnSp>
      <p:cxnSp>
        <p:nvCxnSpPr>
          <p:cNvPr id="583" name="Google Shape;583;p57"/>
          <p:cNvCxnSpPr>
            <a:stCxn id="568" idx="2"/>
            <a:endCxn id="572" idx="0"/>
          </p:cNvCxnSpPr>
          <p:nvPr/>
        </p:nvCxnSpPr>
        <p:spPr>
          <a:xfrm>
            <a:off x="1619325" y="3372550"/>
            <a:ext cx="0" cy="420900"/>
          </a:xfrm>
          <a:prstGeom prst="straightConnector1">
            <a:avLst/>
          </a:prstGeom>
          <a:noFill/>
          <a:ln w="19050" cap="flat" cmpd="sng">
            <a:solidFill>
              <a:schemeClr val="lt2"/>
            </a:solidFill>
            <a:prstDash val="solid"/>
            <a:round/>
            <a:headEnd type="none" w="med" len="med"/>
            <a:tailEnd type="none" w="med" len="med"/>
          </a:ln>
        </p:spPr>
      </p:cxnSp>
      <p:cxnSp>
        <p:nvCxnSpPr>
          <p:cNvPr id="584" name="Google Shape;584;p57"/>
          <p:cNvCxnSpPr>
            <a:stCxn id="569" idx="2"/>
            <a:endCxn id="574" idx="0"/>
          </p:cNvCxnSpPr>
          <p:nvPr/>
        </p:nvCxnSpPr>
        <p:spPr>
          <a:xfrm>
            <a:off x="3583225" y="3372550"/>
            <a:ext cx="0" cy="420900"/>
          </a:xfrm>
          <a:prstGeom prst="straightConnector1">
            <a:avLst/>
          </a:prstGeom>
          <a:noFill/>
          <a:ln w="19050" cap="flat" cmpd="sng">
            <a:solidFill>
              <a:schemeClr val="lt2"/>
            </a:solidFill>
            <a:prstDash val="solid"/>
            <a:round/>
            <a:headEnd type="none" w="med" len="med"/>
            <a:tailEnd type="none" w="med" len="med"/>
          </a:ln>
        </p:spPr>
      </p:cxnSp>
      <p:cxnSp>
        <p:nvCxnSpPr>
          <p:cNvPr id="585" name="Google Shape;585;p57"/>
          <p:cNvCxnSpPr>
            <a:stCxn id="570" idx="2"/>
            <a:endCxn id="576" idx="0"/>
          </p:cNvCxnSpPr>
          <p:nvPr/>
        </p:nvCxnSpPr>
        <p:spPr>
          <a:xfrm>
            <a:off x="5547125" y="3372550"/>
            <a:ext cx="0" cy="420900"/>
          </a:xfrm>
          <a:prstGeom prst="straightConnector1">
            <a:avLst/>
          </a:prstGeom>
          <a:noFill/>
          <a:ln w="19050" cap="flat" cmpd="sng">
            <a:solidFill>
              <a:schemeClr val="lt2"/>
            </a:solidFill>
            <a:prstDash val="solid"/>
            <a:round/>
            <a:headEnd type="none" w="med" len="med"/>
            <a:tailEnd type="none" w="med" len="med"/>
          </a:ln>
        </p:spPr>
      </p:cxnSp>
      <p:cxnSp>
        <p:nvCxnSpPr>
          <p:cNvPr id="586" name="Google Shape;586;p57"/>
          <p:cNvCxnSpPr>
            <a:stCxn id="571" idx="2"/>
            <a:endCxn id="578" idx="0"/>
          </p:cNvCxnSpPr>
          <p:nvPr/>
        </p:nvCxnSpPr>
        <p:spPr>
          <a:xfrm>
            <a:off x="7511025" y="3372550"/>
            <a:ext cx="0" cy="420900"/>
          </a:xfrm>
          <a:prstGeom prst="straightConnector1">
            <a:avLst/>
          </a:prstGeom>
          <a:noFill/>
          <a:ln w="19050" cap="flat" cmpd="sng">
            <a:solidFill>
              <a:schemeClr val="lt2"/>
            </a:solidFill>
            <a:prstDash val="solid"/>
            <a:round/>
            <a:headEnd type="none" w="med" len="med"/>
            <a:tailEnd type="none" w="med" len="med"/>
          </a:ln>
        </p:spPr>
      </p:cxnSp>
      <p:cxnSp>
        <p:nvCxnSpPr>
          <p:cNvPr id="587" name="Google Shape;587;p57"/>
          <p:cNvCxnSpPr>
            <a:stCxn id="552" idx="3"/>
            <a:endCxn id="568" idx="1"/>
          </p:cNvCxnSpPr>
          <p:nvPr/>
        </p:nvCxnSpPr>
        <p:spPr>
          <a:xfrm flipH="1">
            <a:off x="1531125" y="1449900"/>
            <a:ext cx="6068100" cy="1834500"/>
          </a:xfrm>
          <a:prstGeom prst="bentConnector5">
            <a:avLst>
              <a:gd name="adj1" fmla="val -13597"/>
              <a:gd name="adj2" fmla="val 79422"/>
              <a:gd name="adj3" fmla="val 113372"/>
            </a:avLst>
          </a:prstGeom>
          <a:noFill/>
          <a:ln w="19050" cap="flat" cmpd="sng">
            <a:solidFill>
              <a:schemeClr val="lt2"/>
            </a:solidFill>
            <a:prstDash val="solid"/>
            <a:round/>
            <a:headEnd type="none" w="med" len="med"/>
            <a:tailEnd type="none" w="med" len="med"/>
          </a:ln>
        </p:spPr>
      </p:cxn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3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flip="none" rotWithShape="1">
                  <a:gsLst>
                    <a:gs pos="0">
                      <a:srgbClr val="CD9CD0"/>
                    </a:gs>
                    <a:gs pos="100000">
                      <a:srgbClr val="9CCAED"/>
                    </a:gs>
                  </a:gsLst>
                  <a:lin ang="0" scaled="1"/>
                  <a:tileRect/>
                </a:gradFill>
              </a:rPr>
              <a:t>Table of contents</a:t>
            </a:r>
            <a:endParaRPr dirty="0">
              <a:gradFill flip="none" rotWithShape="1">
                <a:gsLst>
                  <a:gs pos="0">
                    <a:srgbClr val="CD9CD0"/>
                  </a:gs>
                  <a:gs pos="100000">
                    <a:srgbClr val="9CCAED"/>
                  </a:gs>
                </a:gsLst>
                <a:lin ang="0" scaled="1"/>
                <a:tileRect/>
              </a:gradFill>
            </a:endParaRPr>
          </a:p>
        </p:txBody>
      </p:sp>
      <p:sp>
        <p:nvSpPr>
          <p:cNvPr id="263" name="Google Shape;263;p37"/>
          <p:cNvSpPr txBox="1">
            <a:spLocks noGrp="1"/>
          </p:cNvSpPr>
          <p:nvPr>
            <p:ph type="title" idx="2"/>
          </p:nvPr>
        </p:nvSpPr>
        <p:spPr>
          <a:xfrm>
            <a:off x="1505400" y="1321327"/>
            <a:ext cx="734700" cy="630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01</a:t>
            </a:r>
            <a:endParaRPr/>
          </a:p>
        </p:txBody>
      </p:sp>
      <p:sp>
        <p:nvSpPr>
          <p:cNvPr id="264" name="Google Shape;264;p37"/>
          <p:cNvSpPr txBox="1">
            <a:spLocks noGrp="1"/>
          </p:cNvSpPr>
          <p:nvPr>
            <p:ph type="title" idx="3"/>
          </p:nvPr>
        </p:nvSpPr>
        <p:spPr>
          <a:xfrm>
            <a:off x="1505400" y="2994153"/>
            <a:ext cx="734700" cy="630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04</a:t>
            </a:r>
            <a:endParaRPr/>
          </a:p>
        </p:txBody>
      </p:sp>
      <p:sp>
        <p:nvSpPr>
          <p:cNvPr id="265" name="Google Shape;265;p37"/>
          <p:cNvSpPr txBox="1">
            <a:spLocks noGrp="1"/>
          </p:cNvSpPr>
          <p:nvPr>
            <p:ph type="title" idx="4"/>
          </p:nvPr>
        </p:nvSpPr>
        <p:spPr>
          <a:xfrm>
            <a:off x="4204671" y="1321327"/>
            <a:ext cx="734700" cy="630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02</a:t>
            </a:r>
            <a:endParaRPr/>
          </a:p>
        </p:txBody>
      </p:sp>
      <p:sp>
        <p:nvSpPr>
          <p:cNvPr id="266" name="Google Shape;266;p37"/>
          <p:cNvSpPr txBox="1">
            <a:spLocks noGrp="1"/>
          </p:cNvSpPr>
          <p:nvPr>
            <p:ph type="title" idx="5"/>
          </p:nvPr>
        </p:nvSpPr>
        <p:spPr>
          <a:xfrm>
            <a:off x="4204671" y="2994153"/>
            <a:ext cx="734700" cy="630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05</a:t>
            </a:r>
            <a:endParaRPr dirty="0"/>
          </a:p>
        </p:txBody>
      </p:sp>
      <p:sp>
        <p:nvSpPr>
          <p:cNvPr id="267" name="Google Shape;267;p37"/>
          <p:cNvSpPr txBox="1">
            <a:spLocks noGrp="1"/>
          </p:cNvSpPr>
          <p:nvPr>
            <p:ph type="title" idx="6"/>
          </p:nvPr>
        </p:nvSpPr>
        <p:spPr>
          <a:xfrm>
            <a:off x="6903949" y="1321327"/>
            <a:ext cx="734700" cy="630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03</a:t>
            </a:r>
            <a:endParaRPr/>
          </a:p>
        </p:txBody>
      </p:sp>
      <p:sp>
        <p:nvSpPr>
          <p:cNvPr id="268" name="Google Shape;268;p37"/>
          <p:cNvSpPr txBox="1">
            <a:spLocks noGrp="1"/>
          </p:cNvSpPr>
          <p:nvPr>
            <p:ph type="title" idx="7"/>
          </p:nvPr>
        </p:nvSpPr>
        <p:spPr>
          <a:xfrm>
            <a:off x="6903949" y="2994153"/>
            <a:ext cx="734700" cy="630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06</a:t>
            </a:r>
            <a:endParaRPr/>
          </a:p>
        </p:txBody>
      </p:sp>
      <p:sp>
        <p:nvSpPr>
          <p:cNvPr id="272" name="Google Shape;272;p37"/>
          <p:cNvSpPr txBox="1">
            <a:spLocks noGrp="1"/>
          </p:cNvSpPr>
          <p:nvPr>
            <p:ph type="subTitle" idx="13"/>
          </p:nvPr>
        </p:nvSpPr>
        <p:spPr>
          <a:xfrm>
            <a:off x="633761" y="3717468"/>
            <a:ext cx="2391690" cy="806751"/>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0" dirty="0">
                <a:gradFill>
                  <a:gsLst>
                    <a:gs pos="0">
                      <a:schemeClr val="tx2">
                        <a:lumMod val="20000"/>
                        <a:lumOff val="80000"/>
                      </a:schemeClr>
                    </a:gs>
                    <a:gs pos="100000">
                      <a:srgbClr val="9CCAED"/>
                    </a:gs>
                  </a:gsLst>
                  <a:lin ang="0" scaled="1"/>
                </a:gradFill>
              </a:rPr>
              <a:t>Project Contents &amp; Deployment</a:t>
            </a:r>
            <a:endParaRPr b="0" dirty="0">
              <a:gradFill>
                <a:gsLst>
                  <a:gs pos="0">
                    <a:schemeClr val="tx2">
                      <a:lumMod val="20000"/>
                      <a:lumOff val="80000"/>
                    </a:schemeClr>
                  </a:gs>
                  <a:gs pos="100000">
                    <a:srgbClr val="9CCAED"/>
                  </a:gs>
                </a:gsLst>
                <a:lin ang="0" scaled="1"/>
              </a:gradFill>
            </a:endParaRPr>
          </a:p>
        </p:txBody>
      </p:sp>
      <p:cxnSp>
        <p:nvCxnSpPr>
          <p:cNvPr id="275" name="Google Shape;275;p37"/>
          <p:cNvCxnSpPr/>
          <p:nvPr/>
        </p:nvCxnSpPr>
        <p:spPr>
          <a:xfrm>
            <a:off x="1540650" y="1973660"/>
            <a:ext cx="664200" cy="0"/>
          </a:xfrm>
          <a:prstGeom prst="straightConnector1">
            <a:avLst/>
          </a:prstGeom>
          <a:noFill/>
          <a:ln w="19050" cap="flat" cmpd="sng">
            <a:solidFill>
              <a:schemeClr val="lt2"/>
            </a:solidFill>
            <a:prstDash val="solid"/>
            <a:round/>
            <a:headEnd type="none" w="med" len="med"/>
            <a:tailEnd type="none" w="med" len="med"/>
          </a:ln>
        </p:spPr>
      </p:cxnSp>
      <p:cxnSp>
        <p:nvCxnSpPr>
          <p:cNvPr id="276" name="Google Shape;276;p37"/>
          <p:cNvCxnSpPr/>
          <p:nvPr/>
        </p:nvCxnSpPr>
        <p:spPr>
          <a:xfrm>
            <a:off x="4239921" y="1973660"/>
            <a:ext cx="664200" cy="0"/>
          </a:xfrm>
          <a:prstGeom prst="straightConnector1">
            <a:avLst/>
          </a:prstGeom>
          <a:noFill/>
          <a:ln w="19050" cap="flat" cmpd="sng">
            <a:solidFill>
              <a:schemeClr val="lt2"/>
            </a:solidFill>
            <a:prstDash val="solid"/>
            <a:round/>
            <a:headEnd type="none" w="med" len="med"/>
            <a:tailEnd type="none" w="med" len="med"/>
          </a:ln>
        </p:spPr>
      </p:cxnSp>
      <p:cxnSp>
        <p:nvCxnSpPr>
          <p:cNvPr id="277" name="Google Shape;277;p37"/>
          <p:cNvCxnSpPr/>
          <p:nvPr/>
        </p:nvCxnSpPr>
        <p:spPr>
          <a:xfrm>
            <a:off x="6939199" y="1973660"/>
            <a:ext cx="664200" cy="0"/>
          </a:xfrm>
          <a:prstGeom prst="straightConnector1">
            <a:avLst/>
          </a:prstGeom>
          <a:noFill/>
          <a:ln w="19050" cap="flat" cmpd="sng">
            <a:solidFill>
              <a:schemeClr val="lt2"/>
            </a:solidFill>
            <a:prstDash val="solid"/>
            <a:round/>
            <a:headEnd type="none" w="med" len="med"/>
            <a:tailEnd type="none" w="med" len="med"/>
          </a:ln>
        </p:spPr>
      </p:cxnSp>
      <p:cxnSp>
        <p:nvCxnSpPr>
          <p:cNvPr id="278" name="Google Shape;278;p37"/>
          <p:cNvCxnSpPr/>
          <p:nvPr/>
        </p:nvCxnSpPr>
        <p:spPr>
          <a:xfrm>
            <a:off x="1540650" y="3646610"/>
            <a:ext cx="664200" cy="0"/>
          </a:xfrm>
          <a:prstGeom prst="straightConnector1">
            <a:avLst/>
          </a:prstGeom>
          <a:noFill/>
          <a:ln w="19050" cap="flat" cmpd="sng">
            <a:solidFill>
              <a:schemeClr val="lt2"/>
            </a:solidFill>
            <a:prstDash val="solid"/>
            <a:round/>
            <a:headEnd type="none" w="med" len="med"/>
            <a:tailEnd type="none" w="med" len="med"/>
          </a:ln>
        </p:spPr>
      </p:cxnSp>
      <p:cxnSp>
        <p:nvCxnSpPr>
          <p:cNvPr id="279" name="Google Shape;279;p37"/>
          <p:cNvCxnSpPr/>
          <p:nvPr/>
        </p:nvCxnSpPr>
        <p:spPr>
          <a:xfrm>
            <a:off x="4239921" y="3646610"/>
            <a:ext cx="664200" cy="0"/>
          </a:xfrm>
          <a:prstGeom prst="straightConnector1">
            <a:avLst/>
          </a:prstGeom>
          <a:noFill/>
          <a:ln w="19050" cap="flat" cmpd="sng">
            <a:solidFill>
              <a:schemeClr val="lt2"/>
            </a:solidFill>
            <a:prstDash val="solid"/>
            <a:round/>
            <a:headEnd type="none" w="med" len="med"/>
            <a:tailEnd type="none" w="med" len="med"/>
          </a:ln>
        </p:spPr>
      </p:cxnSp>
      <p:cxnSp>
        <p:nvCxnSpPr>
          <p:cNvPr id="280" name="Google Shape;280;p37"/>
          <p:cNvCxnSpPr/>
          <p:nvPr/>
        </p:nvCxnSpPr>
        <p:spPr>
          <a:xfrm>
            <a:off x="6939199" y="3646610"/>
            <a:ext cx="664200" cy="0"/>
          </a:xfrm>
          <a:prstGeom prst="straightConnector1">
            <a:avLst/>
          </a:prstGeom>
          <a:noFill/>
          <a:ln w="19050" cap="flat" cmpd="sng">
            <a:solidFill>
              <a:schemeClr val="lt2"/>
            </a:solidFill>
            <a:prstDash val="solid"/>
            <a:round/>
            <a:headEnd type="none" w="med" len="med"/>
            <a:tailEnd type="none" w="med" len="med"/>
          </a:ln>
        </p:spPr>
      </p:cxnSp>
      <p:sp>
        <p:nvSpPr>
          <p:cNvPr id="6" name="Google Shape;272;p37">
            <a:extLst>
              <a:ext uri="{FF2B5EF4-FFF2-40B4-BE49-F238E27FC236}">
                <a16:creationId xmlns:a16="http://schemas.microsoft.com/office/drawing/2014/main" id="{37A56A73-2742-5E22-4301-E8F6C9523B5B}"/>
              </a:ext>
            </a:extLst>
          </p:cNvPr>
          <p:cNvSpPr txBox="1">
            <a:spLocks/>
          </p:cNvSpPr>
          <p:nvPr/>
        </p:nvSpPr>
        <p:spPr>
          <a:xfrm>
            <a:off x="633761" y="2044518"/>
            <a:ext cx="2391690" cy="80675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2400"/>
              <a:buFont typeface="Figtree"/>
              <a:buNone/>
              <a:defRPr sz="2200" b="1" i="0" u="none" strike="noStrike" cap="none">
                <a:solidFill>
                  <a:schemeClr val="dk1"/>
                </a:solidFill>
                <a:latin typeface="Figtree"/>
                <a:ea typeface="Figtree"/>
                <a:cs typeface="Figtree"/>
                <a:sym typeface="Figtree"/>
              </a:defRPr>
            </a:lvl1pPr>
            <a:lvl2pPr marL="914400" marR="0" lvl="1"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2pPr>
            <a:lvl3pPr marL="1371600" marR="0" lvl="2"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3pPr>
            <a:lvl4pPr marL="1828800" marR="0" lvl="3"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4pPr>
            <a:lvl5pPr marL="2286000" marR="0" lvl="4"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5pPr>
            <a:lvl6pPr marL="2743200" marR="0" lvl="5"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6pPr>
            <a:lvl7pPr marL="3200400" marR="0" lvl="6"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7pPr>
            <a:lvl8pPr marL="3657600" marR="0" lvl="7"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8pPr>
            <a:lvl9pPr marL="4114800" marR="0" lvl="8"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9pPr>
          </a:lstStyle>
          <a:p>
            <a:pPr marL="0" indent="0"/>
            <a:r>
              <a:rPr lang="en-AU" b="0" dirty="0">
                <a:gradFill>
                  <a:gsLst>
                    <a:gs pos="0">
                      <a:schemeClr val="tx2">
                        <a:lumMod val="20000"/>
                        <a:lumOff val="80000"/>
                      </a:schemeClr>
                    </a:gs>
                    <a:gs pos="100000">
                      <a:srgbClr val="9CCAED"/>
                    </a:gs>
                  </a:gsLst>
                  <a:lin ang="0" scaled="1"/>
                </a:gradFill>
              </a:rPr>
              <a:t>What’s a Web Framework?</a:t>
            </a:r>
          </a:p>
        </p:txBody>
      </p:sp>
      <p:sp>
        <p:nvSpPr>
          <p:cNvPr id="9" name="Google Shape;272;p37">
            <a:extLst>
              <a:ext uri="{FF2B5EF4-FFF2-40B4-BE49-F238E27FC236}">
                <a16:creationId xmlns:a16="http://schemas.microsoft.com/office/drawing/2014/main" id="{479C9AD6-5C27-2332-5A0F-C8BBCDBC78E0}"/>
              </a:ext>
            </a:extLst>
          </p:cNvPr>
          <p:cNvSpPr txBox="1">
            <a:spLocks/>
          </p:cNvSpPr>
          <p:nvPr/>
        </p:nvSpPr>
        <p:spPr>
          <a:xfrm>
            <a:off x="6032310" y="2044517"/>
            <a:ext cx="2391690" cy="80675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2400"/>
              <a:buFont typeface="Figtree"/>
              <a:buNone/>
              <a:defRPr sz="2200" b="1" i="0" u="none" strike="noStrike" cap="none">
                <a:solidFill>
                  <a:schemeClr val="dk1"/>
                </a:solidFill>
                <a:latin typeface="Figtree"/>
                <a:ea typeface="Figtree"/>
                <a:cs typeface="Figtree"/>
                <a:sym typeface="Figtree"/>
              </a:defRPr>
            </a:lvl1pPr>
            <a:lvl2pPr marL="914400" marR="0" lvl="1"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2pPr>
            <a:lvl3pPr marL="1371600" marR="0" lvl="2"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3pPr>
            <a:lvl4pPr marL="1828800" marR="0" lvl="3"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4pPr>
            <a:lvl5pPr marL="2286000" marR="0" lvl="4"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5pPr>
            <a:lvl6pPr marL="2743200" marR="0" lvl="5"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6pPr>
            <a:lvl7pPr marL="3200400" marR="0" lvl="6"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7pPr>
            <a:lvl8pPr marL="3657600" marR="0" lvl="7"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8pPr>
            <a:lvl9pPr marL="4114800" marR="0" lvl="8"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9pPr>
          </a:lstStyle>
          <a:p>
            <a:pPr marL="0" indent="0"/>
            <a:r>
              <a:rPr lang="en-US" b="0" dirty="0">
                <a:gradFill>
                  <a:gsLst>
                    <a:gs pos="0">
                      <a:schemeClr val="tx2">
                        <a:lumMod val="20000"/>
                        <a:lumOff val="80000"/>
                      </a:schemeClr>
                    </a:gs>
                    <a:gs pos="100000">
                      <a:srgbClr val="9CCAED"/>
                    </a:gs>
                  </a:gsLst>
                  <a:lin ang="0" scaled="1"/>
                </a:gradFill>
              </a:rPr>
              <a:t>I</a:t>
            </a:r>
            <a:r>
              <a:rPr lang="en-AU" b="0" dirty="0">
                <a:gradFill>
                  <a:gsLst>
                    <a:gs pos="0">
                      <a:schemeClr val="tx2">
                        <a:lumMod val="20000"/>
                        <a:lumOff val="80000"/>
                      </a:schemeClr>
                    </a:gs>
                    <a:gs pos="100000">
                      <a:srgbClr val="9CCAED"/>
                    </a:gs>
                  </a:gsLst>
                  <a:lin ang="0" scaled="1"/>
                </a:gradFill>
              </a:rPr>
              <a:t>DEs &amp; Git Versioning</a:t>
            </a:r>
          </a:p>
        </p:txBody>
      </p:sp>
      <p:sp>
        <p:nvSpPr>
          <p:cNvPr id="12" name="Google Shape;272;p37">
            <a:extLst>
              <a:ext uri="{FF2B5EF4-FFF2-40B4-BE49-F238E27FC236}">
                <a16:creationId xmlns:a16="http://schemas.microsoft.com/office/drawing/2014/main" id="{2B39324A-5B8D-7FEA-9334-372E8961A797}"/>
              </a:ext>
            </a:extLst>
          </p:cNvPr>
          <p:cNvSpPr txBox="1">
            <a:spLocks/>
          </p:cNvSpPr>
          <p:nvPr/>
        </p:nvSpPr>
        <p:spPr>
          <a:xfrm>
            <a:off x="3333011" y="3717467"/>
            <a:ext cx="2391690" cy="80675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2400"/>
              <a:buFont typeface="Figtree"/>
              <a:buNone/>
              <a:defRPr sz="2200" b="1" i="0" u="none" strike="noStrike" cap="none">
                <a:solidFill>
                  <a:schemeClr val="dk1"/>
                </a:solidFill>
                <a:latin typeface="Figtree"/>
                <a:ea typeface="Figtree"/>
                <a:cs typeface="Figtree"/>
                <a:sym typeface="Figtree"/>
              </a:defRPr>
            </a:lvl1pPr>
            <a:lvl2pPr marL="914400" marR="0" lvl="1"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2pPr>
            <a:lvl3pPr marL="1371600" marR="0" lvl="2"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3pPr>
            <a:lvl4pPr marL="1828800" marR="0" lvl="3"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4pPr>
            <a:lvl5pPr marL="2286000" marR="0" lvl="4"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5pPr>
            <a:lvl6pPr marL="2743200" marR="0" lvl="5"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6pPr>
            <a:lvl7pPr marL="3200400" marR="0" lvl="6"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7pPr>
            <a:lvl8pPr marL="3657600" marR="0" lvl="7"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8pPr>
            <a:lvl9pPr marL="4114800" marR="0" lvl="8"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9pPr>
          </a:lstStyle>
          <a:p>
            <a:pPr marL="0" indent="0"/>
            <a:r>
              <a:rPr lang="en-AU" b="0" dirty="0">
                <a:gradFill>
                  <a:gsLst>
                    <a:gs pos="0">
                      <a:schemeClr val="tx2">
                        <a:lumMod val="20000"/>
                        <a:lumOff val="80000"/>
                      </a:schemeClr>
                    </a:gs>
                    <a:gs pos="100000">
                      <a:srgbClr val="9CCAED"/>
                    </a:gs>
                  </a:gsLst>
                  <a:lin ang="0" scaled="1"/>
                </a:gradFill>
              </a:rPr>
              <a:t>APIs &amp; Testing</a:t>
            </a:r>
          </a:p>
        </p:txBody>
      </p:sp>
      <p:sp>
        <p:nvSpPr>
          <p:cNvPr id="15" name="Google Shape;272;p37">
            <a:extLst>
              <a:ext uri="{FF2B5EF4-FFF2-40B4-BE49-F238E27FC236}">
                <a16:creationId xmlns:a16="http://schemas.microsoft.com/office/drawing/2014/main" id="{CDD240D7-239A-E93A-9CF5-64C98F146D0A}"/>
              </a:ext>
            </a:extLst>
          </p:cNvPr>
          <p:cNvSpPr txBox="1">
            <a:spLocks/>
          </p:cNvSpPr>
          <p:nvPr/>
        </p:nvSpPr>
        <p:spPr>
          <a:xfrm>
            <a:off x="3333011" y="2044517"/>
            <a:ext cx="2391690" cy="80675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2400"/>
              <a:buFont typeface="Figtree"/>
              <a:buNone/>
              <a:defRPr sz="2200" b="1" i="0" u="none" strike="noStrike" cap="none">
                <a:solidFill>
                  <a:schemeClr val="dk1"/>
                </a:solidFill>
                <a:latin typeface="Figtree"/>
                <a:ea typeface="Figtree"/>
                <a:cs typeface="Figtree"/>
                <a:sym typeface="Figtree"/>
              </a:defRPr>
            </a:lvl1pPr>
            <a:lvl2pPr marL="914400" marR="0" lvl="1"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2pPr>
            <a:lvl3pPr marL="1371600" marR="0" lvl="2"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3pPr>
            <a:lvl4pPr marL="1828800" marR="0" lvl="3"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4pPr>
            <a:lvl5pPr marL="2286000" marR="0" lvl="4"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5pPr>
            <a:lvl6pPr marL="2743200" marR="0" lvl="5"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6pPr>
            <a:lvl7pPr marL="3200400" marR="0" lvl="6"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7pPr>
            <a:lvl8pPr marL="3657600" marR="0" lvl="7"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8pPr>
            <a:lvl9pPr marL="4114800" marR="0" lvl="8"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9pPr>
          </a:lstStyle>
          <a:p>
            <a:pPr marL="0" indent="0"/>
            <a:r>
              <a:rPr lang="en-US" b="0" dirty="0">
                <a:gradFill>
                  <a:gsLst>
                    <a:gs pos="0">
                      <a:schemeClr val="tx2">
                        <a:lumMod val="20000"/>
                        <a:lumOff val="80000"/>
                      </a:schemeClr>
                    </a:gs>
                    <a:gs pos="100000">
                      <a:srgbClr val="9CCAED"/>
                    </a:gs>
                  </a:gsLst>
                  <a:lin ang="0" scaled="1"/>
                </a:gradFill>
              </a:rPr>
              <a:t>Back to Front Ends</a:t>
            </a:r>
            <a:endParaRPr lang="en-AU" b="0" dirty="0">
              <a:gradFill>
                <a:gsLst>
                  <a:gs pos="0">
                    <a:schemeClr val="tx2">
                      <a:lumMod val="20000"/>
                      <a:lumOff val="80000"/>
                    </a:schemeClr>
                  </a:gs>
                  <a:gs pos="100000">
                    <a:srgbClr val="9CCAED"/>
                  </a:gs>
                </a:gsLst>
                <a:lin ang="0" scaled="1"/>
              </a:gradFill>
            </a:endParaRPr>
          </a:p>
        </p:txBody>
      </p:sp>
      <p:sp>
        <p:nvSpPr>
          <p:cNvPr id="19" name="Google Shape;272;p37">
            <a:extLst>
              <a:ext uri="{FF2B5EF4-FFF2-40B4-BE49-F238E27FC236}">
                <a16:creationId xmlns:a16="http://schemas.microsoft.com/office/drawing/2014/main" id="{1D4AC7DE-DEC7-5AF0-826C-66733E349DA5}"/>
              </a:ext>
            </a:extLst>
          </p:cNvPr>
          <p:cNvSpPr txBox="1">
            <a:spLocks/>
          </p:cNvSpPr>
          <p:nvPr/>
        </p:nvSpPr>
        <p:spPr>
          <a:xfrm>
            <a:off x="6032261" y="3717467"/>
            <a:ext cx="2391690" cy="80675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2400"/>
              <a:buFont typeface="Figtree"/>
              <a:buNone/>
              <a:defRPr sz="2200" b="1" i="0" u="none" strike="noStrike" cap="none">
                <a:solidFill>
                  <a:schemeClr val="dk1"/>
                </a:solidFill>
                <a:latin typeface="Figtree"/>
                <a:ea typeface="Figtree"/>
                <a:cs typeface="Figtree"/>
                <a:sym typeface="Figtree"/>
              </a:defRPr>
            </a:lvl1pPr>
            <a:lvl2pPr marL="914400" marR="0" lvl="1"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2pPr>
            <a:lvl3pPr marL="1371600" marR="0" lvl="2"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3pPr>
            <a:lvl4pPr marL="1828800" marR="0" lvl="3"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4pPr>
            <a:lvl5pPr marL="2286000" marR="0" lvl="4"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5pPr>
            <a:lvl6pPr marL="2743200" marR="0" lvl="5"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6pPr>
            <a:lvl7pPr marL="3200400" marR="0" lvl="6"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7pPr>
            <a:lvl8pPr marL="3657600" marR="0" lvl="7"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8pPr>
            <a:lvl9pPr marL="4114800" marR="0" lvl="8"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9pPr>
          </a:lstStyle>
          <a:p>
            <a:pPr marL="0" indent="0"/>
            <a:r>
              <a:rPr lang="en-US" b="0" dirty="0">
                <a:gradFill>
                  <a:gsLst>
                    <a:gs pos="0">
                      <a:schemeClr val="tx2">
                        <a:lumMod val="20000"/>
                        <a:lumOff val="80000"/>
                      </a:schemeClr>
                    </a:gs>
                    <a:gs pos="100000">
                      <a:srgbClr val="9CCAED"/>
                    </a:gs>
                  </a:gsLst>
                  <a:lin ang="0" scaled="1"/>
                </a:gradFill>
              </a:rPr>
              <a:t>Learner Labs</a:t>
            </a:r>
            <a:endParaRPr lang="en-AU" b="0" dirty="0">
              <a:gradFill>
                <a:gsLst>
                  <a:gs pos="0">
                    <a:schemeClr val="tx2">
                      <a:lumMod val="20000"/>
                      <a:lumOff val="80000"/>
                    </a:schemeClr>
                  </a:gs>
                  <a:gs pos="100000">
                    <a:srgbClr val="9CCAED"/>
                  </a:gs>
                </a:gsLst>
                <a:lin ang="0" scaled="1"/>
              </a:gra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98"/>
        <p:cNvGrpSpPr/>
        <p:nvPr/>
      </p:nvGrpSpPr>
      <p:grpSpPr>
        <a:xfrm>
          <a:off x="0" y="0"/>
          <a:ext cx="0" cy="0"/>
          <a:chOff x="0" y="0"/>
          <a:chExt cx="0" cy="0"/>
        </a:xfrm>
      </p:grpSpPr>
      <p:grpSp>
        <p:nvGrpSpPr>
          <p:cNvPr id="499" name="Google Shape;499;p53"/>
          <p:cNvGrpSpPr/>
          <p:nvPr/>
        </p:nvGrpSpPr>
        <p:grpSpPr>
          <a:xfrm>
            <a:off x="3935271" y="864046"/>
            <a:ext cx="4648863" cy="3562084"/>
            <a:chOff x="331763" y="414153"/>
            <a:chExt cx="6903246" cy="5289453"/>
          </a:xfrm>
          <a:solidFill>
            <a:srgbClr val="2F2F2F"/>
          </a:solidFill>
        </p:grpSpPr>
        <p:sp>
          <p:nvSpPr>
            <p:cNvPr id="500" name="Google Shape;500;p53"/>
            <p:cNvSpPr/>
            <p:nvPr/>
          </p:nvSpPr>
          <p:spPr>
            <a:xfrm>
              <a:off x="2953125" y="4768032"/>
              <a:ext cx="1660725" cy="708700"/>
            </a:xfrm>
            <a:custGeom>
              <a:avLst/>
              <a:gdLst/>
              <a:ahLst/>
              <a:cxnLst/>
              <a:rect l="l" t="t" r="r" b="b"/>
              <a:pathLst>
                <a:path w="66429" h="28348" extrusionOk="0">
                  <a:moveTo>
                    <a:pt x="6889" y="1"/>
                  </a:moveTo>
                  <a:lnTo>
                    <a:pt x="1" y="28347"/>
                  </a:lnTo>
                  <a:lnTo>
                    <a:pt x="66429" y="28347"/>
                  </a:lnTo>
                  <a:lnTo>
                    <a:pt x="59475" y="1"/>
                  </a:lnTo>
                  <a:lnTo>
                    <a:pt x="33182" y="464"/>
                  </a:lnTo>
                  <a:lnTo>
                    <a:pt x="6889" y="1"/>
                  </a:lnTo>
                  <a:close/>
                </a:path>
              </a:pathLst>
            </a:custGeom>
            <a:grpFill/>
            <a:ln w="9525" cap="flat" cmpd="sng">
              <a:solidFill>
                <a:schemeClr val="accent3">
                  <a:lumMod val="50000"/>
                  <a:alpha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53"/>
            <p:cNvSpPr/>
            <p:nvPr/>
          </p:nvSpPr>
          <p:spPr>
            <a:xfrm>
              <a:off x="331763" y="414153"/>
              <a:ext cx="6903246" cy="4353879"/>
            </a:xfrm>
            <a:custGeom>
              <a:avLst/>
              <a:gdLst/>
              <a:ahLst/>
              <a:cxnLst/>
              <a:rect l="l" t="t" r="r" b="b"/>
              <a:pathLst>
                <a:path w="248162" h="181204" extrusionOk="0">
                  <a:moveTo>
                    <a:pt x="4636" y="0"/>
                  </a:moveTo>
                  <a:cubicBezTo>
                    <a:pt x="2053" y="0"/>
                    <a:pt x="0" y="2053"/>
                    <a:pt x="0" y="4636"/>
                  </a:cubicBezTo>
                  <a:lnTo>
                    <a:pt x="0" y="176634"/>
                  </a:lnTo>
                  <a:cubicBezTo>
                    <a:pt x="0" y="179151"/>
                    <a:pt x="2053" y="181204"/>
                    <a:pt x="4636" y="181204"/>
                  </a:cubicBezTo>
                  <a:lnTo>
                    <a:pt x="243526" y="181204"/>
                  </a:lnTo>
                  <a:cubicBezTo>
                    <a:pt x="246109" y="181204"/>
                    <a:pt x="248162" y="179151"/>
                    <a:pt x="248162" y="176634"/>
                  </a:cubicBezTo>
                  <a:lnTo>
                    <a:pt x="248162" y="4636"/>
                  </a:lnTo>
                  <a:cubicBezTo>
                    <a:pt x="248162" y="2053"/>
                    <a:pt x="246109" y="0"/>
                    <a:pt x="243526" y="0"/>
                  </a:cubicBezTo>
                  <a:close/>
                </a:path>
              </a:pathLst>
            </a:custGeom>
            <a:grpFill/>
            <a:ln w="9525" cap="flat" cmpd="sng">
              <a:solidFill>
                <a:schemeClr val="accent3">
                  <a:lumMod val="50000"/>
                  <a:alpha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53"/>
            <p:cNvSpPr/>
            <p:nvPr/>
          </p:nvSpPr>
          <p:spPr>
            <a:xfrm>
              <a:off x="547300" y="600323"/>
              <a:ext cx="6472159" cy="3981525"/>
            </a:xfrm>
            <a:custGeom>
              <a:avLst/>
              <a:gdLst/>
              <a:ahLst/>
              <a:cxnLst/>
              <a:rect l="l" t="t" r="r" b="b"/>
              <a:pathLst>
                <a:path w="232665" h="165707" extrusionOk="0">
                  <a:moveTo>
                    <a:pt x="1" y="1"/>
                  </a:moveTo>
                  <a:lnTo>
                    <a:pt x="1" y="24307"/>
                  </a:lnTo>
                  <a:lnTo>
                    <a:pt x="1" y="165707"/>
                  </a:lnTo>
                  <a:lnTo>
                    <a:pt x="232665" y="165707"/>
                  </a:lnTo>
                  <a:lnTo>
                    <a:pt x="232665" y="121532"/>
                  </a:lnTo>
                  <a:lnTo>
                    <a:pt x="232665" y="1"/>
                  </a:lnTo>
                  <a:close/>
                </a:path>
              </a:pathLst>
            </a:custGeom>
            <a:grpFill/>
            <a:ln w="9525" cap="flat" cmpd="sng">
              <a:solidFill>
                <a:schemeClr val="accent3">
                  <a:lumMod val="50000"/>
                  <a:alpha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53"/>
            <p:cNvSpPr/>
            <p:nvPr/>
          </p:nvSpPr>
          <p:spPr>
            <a:xfrm>
              <a:off x="2772650" y="5476732"/>
              <a:ext cx="2020025" cy="226875"/>
            </a:xfrm>
            <a:custGeom>
              <a:avLst/>
              <a:gdLst/>
              <a:ahLst/>
              <a:cxnLst/>
              <a:rect l="l" t="t" r="r" b="b"/>
              <a:pathLst>
                <a:path w="80801" h="9075" extrusionOk="0">
                  <a:moveTo>
                    <a:pt x="4571" y="1"/>
                  </a:moveTo>
                  <a:cubicBezTo>
                    <a:pt x="2054" y="1"/>
                    <a:pt x="1" y="2054"/>
                    <a:pt x="1" y="4570"/>
                  </a:cubicBezTo>
                  <a:cubicBezTo>
                    <a:pt x="1" y="7021"/>
                    <a:pt x="2054" y="9074"/>
                    <a:pt x="4571" y="9074"/>
                  </a:cubicBezTo>
                  <a:lnTo>
                    <a:pt x="76297" y="9074"/>
                  </a:lnTo>
                  <a:cubicBezTo>
                    <a:pt x="78814" y="9074"/>
                    <a:pt x="80801" y="7021"/>
                    <a:pt x="80801" y="4570"/>
                  </a:cubicBezTo>
                  <a:cubicBezTo>
                    <a:pt x="80801" y="2054"/>
                    <a:pt x="78814" y="1"/>
                    <a:pt x="76297" y="1"/>
                  </a:cubicBezTo>
                  <a:close/>
                </a:path>
              </a:pathLst>
            </a:custGeom>
            <a:grpFill/>
            <a:ln w="9525" cap="flat" cmpd="sng">
              <a:solidFill>
                <a:schemeClr val="accent3">
                  <a:lumMod val="50000"/>
                  <a:alpha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04" name="Google Shape;504;p53"/>
          <p:cNvPicPr preferRelativeResize="0"/>
          <p:nvPr/>
        </p:nvPicPr>
        <p:blipFill>
          <a:blip r:embed="rId3"/>
          <a:srcRect t="1926" b="1926"/>
          <a:stretch/>
        </p:blipFill>
        <p:spPr>
          <a:xfrm>
            <a:off x="4059282" y="989419"/>
            <a:ext cx="4399865" cy="2683594"/>
          </a:xfrm>
          <a:prstGeom prst="rect">
            <a:avLst/>
          </a:prstGeom>
          <a:solidFill>
            <a:srgbClr val="2F2F2F"/>
          </a:solidFill>
          <a:ln w="9525" cap="flat" cmpd="sng">
            <a:solidFill>
              <a:schemeClr val="accent3">
                <a:lumMod val="50000"/>
                <a:alpha val="50000"/>
              </a:schemeClr>
            </a:solidFill>
            <a:prstDash val="solid"/>
            <a:round/>
            <a:headEnd type="none" w="sm" len="sm"/>
            <a:tailEnd type="none" w="sm" len="sm"/>
          </a:ln>
        </p:spPr>
      </p:pic>
      <p:sp>
        <p:nvSpPr>
          <p:cNvPr id="505" name="Google Shape;505;p53"/>
          <p:cNvSpPr txBox="1">
            <a:spLocks noGrp="1"/>
          </p:cNvSpPr>
          <p:nvPr>
            <p:ph type="title"/>
          </p:nvPr>
        </p:nvSpPr>
        <p:spPr>
          <a:xfrm>
            <a:off x="458929" y="323697"/>
            <a:ext cx="3351355" cy="1063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gradFill>
                  <a:gsLst>
                    <a:gs pos="0">
                      <a:srgbClr val="CD9CD0"/>
                    </a:gs>
                    <a:gs pos="100000">
                      <a:srgbClr val="9CCAED"/>
                    </a:gs>
                  </a:gsLst>
                  <a:lin ang="0" scaled="1"/>
                </a:gradFill>
              </a:rPr>
              <a:t>Testing APIs</a:t>
            </a:r>
            <a:endParaRPr dirty="0">
              <a:gradFill>
                <a:gsLst>
                  <a:gs pos="0">
                    <a:srgbClr val="CD9CD0"/>
                  </a:gs>
                  <a:gs pos="100000">
                    <a:srgbClr val="9CCAED"/>
                  </a:gs>
                </a:gsLst>
                <a:lin ang="0" scaled="1"/>
              </a:gradFill>
            </a:endParaRPr>
          </a:p>
        </p:txBody>
      </p:sp>
      <p:sp>
        <p:nvSpPr>
          <p:cNvPr id="11" name="Google Shape;693;p34">
            <a:extLst>
              <a:ext uri="{FF2B5EF4-FFF2-40B4-BE49-F238E27FC236}">
                <a16:creationId xmlns:a16="http://schemas.microsoft.com/office/drawing/2014/main" id="{252C91C7-F458-BD10-A152-0BFF2F459CF7}"/>
              </a:ext>
            </a:extLst>
          </p:cNvPr>
          <p:cNvSpPr txBox="1">
            <a:spLocks/>
          </p:cNvSpPr>
          <p:nvPr/>
        </p:nvSpPr>
        <p:spPr>
          <a:xfrm>
            <a:off x="3873266" y="170665"/>
            <a:ext cx="1063625" cy="1968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Figtree"/>
              <a:buNone/>
              <a:defRPr sz="3000" b="1" i="0" u="none" strike="noStrike" cap="none">
                <a:solidFill>
                  <a:schemeClr val="dk1"/>
                </a:solidFill>
                <a:latin typeface="Figtree"/>
                <a:ea typeface="Figtree"/>
                <a:cs typeface="Figtree"/>
                <a:sym typeface="Figtree"/>
              </a:defRPr>
            </a:lvl1pPr>
            <a:lvl2pPr marR="0" lvl="1"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2pPr>
            <a:lvl3pPr marR="0" lvl="2"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3pPr>
            <a:lvl4pPr marR="0" lvl="3"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4pPr>
            <a:lvl5pPr marR="0" lvl="4"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5pPr>
            <a:lvl6pPr marR="0" lvl="5"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6pPr>
            <a:lvl7pPr marR="0" lvl="6"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7pPr>
            <a:lvl8pPr marR="0" lvl="7"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8pPr>
            <a:lvl9pPr marR="0" lvl="8"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9pPr>
          </a:lstStyle>
          <a:p>
            <a:pPr algn="r"/>
            <a:r>
              <a:rPr lang="en-AU" sz="1200" dirty="0"/>
              <a:t>Explorer</a:t>
            </a:r>
          </a:p>
        </p:txBody>
      </p:sp>
      <p:cxnSp>
        <p:nvCxnSpPr>
          <p:cNvPr id="12" name="Google Shape;695;p34">
            <a:extLst>
              <a:ext uri="{FF2B5EF4-FFF2-40B4-BE49-F238E27FC236}">
                <a16:creationId xmlns:a16="http://schemas.microsoft.com/office/drawing/2014/main" id="{91F0B126-6B06-F110-A7FC-C94056422B51}"/>
              </a:ext>
            </a:extLst>
          </p:cNvPr>
          <p:cNvCxnSpPr>
            <a:cxnSpLocks/>
          </p:cNvCxnSpPr>
          <p:nvPr/>
        </p:nvCxnSpPr>
        <p:spPr>
          <a:xfrm rot="5400000">
            <a:off x="4117118" y="752304"/>
            <a:ext cx="722500" cy="187265"/>
          </a:xfrm>
          <a:prstGeom prst="bentConnector3">
            <a:avLst>
              <a:gd name="adj1" fmla="val 50000"/>
            </a:avLst>
          </a:prstGeom>
          <a:noFill/>
          <a:ln w="28575" cap="flat" cmpd="sng">
            <a:solidFill>
              <a:schemeClr val="tx2"/>
            </a:solidFill>
            <a:prstDash val="solid"/>
            <a:round/>
            <a:headEnd type="none" w="med" len="med"/>
            <a:tailEnd type="none" w="med" len="med"/>
          </a:ln>
        </p:spPr>
      </p:cxnSp>
      <p:cxnSp>
        <p:nvCxnSpPr>
          <p:cNvPr id="15" name="Google Shape;695;p34">
            <a:extLst>
              <a:ext uri="{FF2B5EF4-FFF2-40B4-BE49-F238E27FC236}">
                <a16:creationId xmlns:a16="http://schemas.microsoft.com/office/drawing/2014/main" id="{E6E589E5-35A9-99BF-274F-1A6CE5DDD91E}"/>
              </a:ext>
            </a:extLst>
          </p:cNvPr>
          <p:cNvCxnSpPr>
            <a:cxnSpLocks/>
          </p:cNvCxnSpPr>
          <p:nvPr/>
        </p:nvCxnSpPr>
        <p:spPr>
          <a:xfrm rot="5400000" flipH="1" flipV="1">
            <a:off x="2923802" y="2702252"/>
            <a:ext cx="2070919" cy="488424"/>
          </a:xfrm>
          <a:prstGeom prst="bentConnector3">
            <a:avLst>
              <a:gd name="adj1" fmla="val 50000"/>
            </a:avLst>
          </a:prstGeom>
          <a:noFill/>
          <a:ln w="28575" cap="flat" cmpd="sng">
            <a:solidFill>
              <a:schemeClr val="tx2"/>
            </a:solidFill>
            <a:prstDash val="solid"/>
            <a:round/>
            <a:headEnd type="none" w="med" len="med"/>
            <a:tailEnd type="none" w="med" len="med"/>
          </a:ln>
        </p:spPr>
      </p:cxnSp>
      <p:sp>
        <p:nvSpPr>
          <p:cNvPr id="17" name="Google Shape;693;p34">
            <a:extLst>
              <a:ext uri="{FF2B5EF4-FFF2-40B4-BE49-F238E27FC236}">
                <a16:creationId xmlns:a16="http://schemas.microsoft.com/office/drawing/2014/main" id="{D0AF9B66-2F6D-41A1-6BDB-6446F5B2018E}"/>
              </a:ext>
            </a:extLst>
          </p:cNvPr>
          <p:cNvSpPr txBox="1">
            <a:spLocks/>
          </p:cNvSpPr>
          <p:nvPr/>
        </p:nvSpPr>
        <p:spPr>
          <a:xfrm>
            <a:off x="3087346" y="3936290"/>
            <a:ext cx="1063625" cy="1968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Figtree"/>
              <a:buNone/>
              <a:defRPr sz="3000" b="1" i="0" u="none" strike="noStrike" cap="none">
                <a:solidFill>
                  <a:schemeClr val="dk1"/>
                </a:solidFill>
                <a:latin typeface="Figtree"/>
                <a:ea typeface="Figtree"/>
                <a:cs typeface="Figtree"/>
                <a:sym typeface="Figtree"/>
              </a:defRPr>
            </a:lvl1pPr>
            <a:lvl2pPr marR="0" lvl="1"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2pPr>
            <a:lvl3pPr marR="0" lvl="2"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3pPr>
            <a:lvl4pPr marR="0" lvl="3"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4pPr>
            <a:lvl5pPr marR="0" lvl="4"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5pPr>
            <a:lvl6pPr marR="0" lvl="5"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6pPr>
            <a:lvl7pPr marR="0" lvl="6"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7pPr>
            <a:lvl8pPr marR="0" lvl="7"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8pPr>
            <a:lvl9pPr marR="0" lvl="8"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9pPr>
          </a:lstStyle>
          <a:p>
            <a:pPr algn="r"/>
            <a:r>
              <a:rPr lang="en-AU" sz="1200" dirty="0"/>
              <a:t>Extensions</a:t>
            </a:r>
          </a:p>
        </p:txBody>
      </p:sp>
      <p:sp>
        <p:nvSpPr>
          <p:cNvPr id="18" name="Google Shape;693;p34">
            <a:extLst>
              <a:ext uri="{FF2B5EF4-FFF2-40B4-BE49-F238E27FC236}">
                <a16:creationId xmlns:a16="http://schemas.microsoft.com/office/drawing/2014/main" id="{55B25B5D-1080-7513-F3CF-DF9D63A36B3B}"/>
              </a:ext>
            </a:extLst>
          </p:cNvPr>
          <p:cNvSpPr txBox="1">
            <a:spLocks/>
          </p:cNvSpPr>
          <p:nvPr/>
        </p:nvSpPr>
        <p:spPr>
          <a:xfrm>
            <a:off x="7769722" y="4393432"/>
            <a:ext cx="1063625" cy="1968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Figtree"/>
              <a:buNone/>
              <a:defRPr sz="3000" b="1" i="0" u="none" strike="noStrike" cap="none">
                <a:solidFill>
                  <a:schemeClr val="dk1"/>
                </a:solidFill>
                <a:latin typeface="Figtree"/>
                <a:ea typeface="Figtree"/>
                <a:cs typeface="Figtree"/>
                <a:sym typeface="Figtree"/>
              </a:defRPr>
            </a:lvl1pPr>
            <a:lvl2pPr marR="0" lvl="1"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2pPr>
            <a:lvl3pPr marR="0" lvl="2"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3pPr>
            <a:lvl4pPr marR="0" lvl="3"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4pPr>
            <a:lvl5pPr marR="0" lvl="4"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5pPr>
            <a:lvl6pPr marR="0" lvl="5"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6pPr>
            <a:lvl7pPr marR="0" lvl="6"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7pPr>
            <a:lvl8pPr marR="0" lvl="7"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8pPr>
            <a:lvl9pPr marR="0" lvl="8"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9pPr>
          </a:lstStyle>
          <a:p>
            <a:pPr algn="r"/>
            <a:r>
              <a:rPr lang="en-AU" sz="1200" dirty="0"/>
              <a:t>Terminal</a:t>
            </a:r>
          </a:p>
        </p:txBody>
      </p:sp>
      <p:cxnSp>
        <p:nvCxnSpPr>
          <p:cNvPr id="19" name="Google Shape;695;p34">
            <a:extLst>
              <a:ext uri="{FF2B5EF4-FFF2-40B4-BE49-F238E27FC236}">
                <a16:creationId xmlns:a16="http://schemas.microsoft.com/office/drawing/2014/main" id="{B5FC3092-A9F3-1B74-4E3E-B481CD30DCC7}"/>
              </a:ext>
            </a:extLst>
          </p:cNvPr>
          <p:cNvCxnSpPr>
            <a:cxnSpLocks/>
          </p:cNvCxnSpPr>
          <p:nvPr/>
        </p:nvCxnSpPr>
        <p:spPr>
          <a:xfrm rot="16200000" flipV="1">
            <a:off x="7668075" y="3635058"/>
            <a:ext cx="1084502" cy="497643"/>
          </a:xfrm>
          <a:prstGeom prst="bentConnector3">
            <a:avLst>
              <a:gd name="adj1" fmla="val 50000"/>
            </a:avLst>
          </a:prstGeom>
          <a:noFill/>
          <a:ln w="28575" cap="flat" cmpd="sng">
            <a:solidFill>
              <a:schemeClr val="tx2"/>
            </a:solidFill>
            <a:prstDash val="solid"/>
            <a:round/>
            <a:headEnd type="none" w="med" len="med"/>
            <a:tailEnd type="none" w="med" len="med"/>
          </a:ln>
        </p:spPr>
      </p:cxnSp>
      <p:sp>
        <p:nvSpPr>
          <p:cNvPr id="22" name="Google Shape;693;p34">
            <a:extLst>
              <a:ext uri="{FF2B5EF4-FFF2-40B4-BE49-F238E27FC236}">
                <a16:creationId xmlns:a16="http://schemas.microsoft.com/office/drawing/2014/main" id="{90C4C5DA-F504-5B92-2759-DCC0D58001D1}"/>
              </a:ext>
            </a:extLst>
          </p:cNvPr>
          <p:cNvSpPr txBox="1">
            <a:spLocks/>
          </p:cNvSpPr>
          <p:nvPr/>
        </p:nvSpPr>
        <p:spPr>
          <a:xfrm>
            <a:off x="5910183" y="285057"/>
            <a:ext cx="1063625" cy="1968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Figtree"/>
              <a:buNone/>
              <a:defRPr sz="3000" b="1" i="0" u="none" strike="noStrike" cap="none">
                <a:solidFill>
                  <a:schemeClr val="dk1"/>
                </a:solidFill>
                <a:latin typeface="Figtree"/>
                <a:ea typeface="Figtree"/>
                <a:cs typeface="Figtree"/>
                <a:sym typeface="Figtree"/>
              </a:defRPr>
            </a:lvl1pPr>
            <a:lvl2pPr marR="0" lvl="1"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2pPr>
            <a:lvl3pPr marR="0" lvl="2"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3pPr>
            <a:lvl4pPr marR="0" lvl="3"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4pPr>
            <a:lvl5pPr marR="0" lvl="4"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5pPr>
            <a:lvl6pPr marR="0" lvl="5"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6pPr>
            <a:lvl7pPr marR="0" lvl="6"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7pPr>
            <a:lvl8pPr marR="0" lvl="7"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8pPr>
            <a:lvl9pPr marR="0" lvl="8"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9pPr>
          </a:lstStyle>
          <a:p>
            <a:pPr algn="r"/>
            <a:r>
              <a:rPr lang="en-AU" sz="1200" dirty="0"/>
              <a:t>Files/Code</a:t>
            </a:r>
          </a:p>
        </p:txBody>
      </p:sp>
      <p:cxnSp>
        <p:nvCxnSpPr>
          <p:cNvPr id="23" name="Google Shape;695;p34">
            <a:extLst>
              <a:ext uri="{FF2B5EF4-FFF2-40B4-BE49-F238E27FC236}">
                <a16:creationId xmlns:a16="http://schemas.microsoft.com/office/drawing/2014/main" id="{BEC32CD5-43D3-AF4B-B939-A04530586025}"/>
              </a:ext>
            </a:extLst>
          </p:cNvPr>
          <p:cNvCxnSpPr>
            <a:cxnSpLocks/>
          </p:cNvCxnSpPr>
          <p:nvPr/>
        </p:nvCxnSpPr>
        <p:spPr>
          <a:xfrm rot="5400000">
            <a:off x="6008091" y="721712"/>
            <a:ext cx="634024" cy="336924"/>
          </a:xfrm>
          <a:prstGeom prst="bentConnector3">
            <a:avLst>
              <a:gd name="adj1" fmla="val 50000"/>
            </a:avLst>
          </a:prstGeom>
          <a:noFill/>
          <a:ln w="28575" cap="flat" cmpd="sng">
            <a:solidFill>
              <a:schemeClr val="tx2"/>
            </a:solidFill>
            <a:prstDash val="solid"/>
            <a:round/>
            <a:headEnd type="none" w="med" len="med"/>
            <a:tailEnd type="none" w="med" len="med"/>
          </a:ln>
        </p:spPr>
      </p:cxnSp>
      <p:sp>
        <p:nvSpPr>
          <p:cNvPr id="2" name="Google Shape;308;p41">
            <a:extLst>
              <a:ext uri="{FF2B5EF4-FFF2-40B4-BE49-F238E27FC236}">
                <a16:creationId xmlns:a16="http://schemas.microsoft.com/office/drawing/2014/main" id="{4927B83D-77CE-EDFC-4555-2B761A26BDF6}"/>
              </a:ext>
            </a:extLst>
          </p:cNvPr>
          <p:cNvSpPr txBox="1">
            <a:spLocks/>
          </p:cNvSpPr>
          <p:nvPr/>
        </p:nvSpPr>
        <p:spPr>
          <a:xfrm>
            <a:off x="460466" y="1581485"/>
            <a:ext cx="3412800" cy="1908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1pPr>
            <a:lvl2pPr marL="914400" marR="0" lvl="1" indent="-304800" algn="l" rtl="0">
              <a:lnSpc>
                <a:spcPct val="100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2pPr>
            <a:lvl3pPr marL="1371600" marR="0" lvl="2" indent="-304800" algn="l" rtl="0">
              <a:lnSpc>
                <a:spcPct val="100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3pPr>
            <a:lvl4pPr marL="1828800" marR="0" lvl="3" indent="-304800" algn="l" rtl="0">
              <a:lnSpc>
                <a:spcPct val="100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4pPr>
            <a:lvl5pPr marL="2286000" marR="0" lvl="4" indent="-304800" algn="l" rtl="0">
              <a:lnSpc>
                <a:spcPct val="100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5pPr>
            <a:lvl6pPr marL="2743200" marR="0" lvl="5" indent="-304800" algn="l" rtl="0">
              <a:lnSpc>
                <a:spcPct val="100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6pPr>
            <a:lvl7pPr marL="3200400" marR="0" lvl="6" indent="-304800" algn="l" rtl="0">
              <a:lnSpc>
                <a:spcPct val="100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7pPr>
            <a:lvl8pPr marL="3657600" marR="0" lvl="7" indent="-304800" algn="l" rtl="0">
              <a:lnSpc>
                <a:spcPct val="100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8pPr>
            <a:lvl9pPr marL="4114800" marR="0" lvl="8" indent="-304800" algn="l" rtl="0">
              <a:lnSpc>
                <a:spcPct val="100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9pPr>
          </a:lstStyle>
          <a:p>
            <a:pPr marL="0" lvl="0" indent="0" algn="l" rtl="0">
              <a:spcBef>
                <a:spcPts val="0"/>
              </a:spcBef>
              <a:spcAft>
                <a:spcPts val="0"/>
              </a:spcAft>
              <a:buNone/>
            </a:pPr>
            <a:r>
              <a:rPr lang="en" sz="1100" dirty="0"/>
              <a:t>Benefits:</a:t>
            </a:r>
          </a:p>
          <a:p>
            <a:pPr indent="-317500">
              <a:spcBef>
                <a:spcPts val="1000"/>
              </a:spcBef>
              <a:buClr>
                <a:schemeClr val="tx2"/>
              </a:buClr>
              <a:buSzPts val="1400"/>
              <a:buFont typeface="DM Sans"/>
              <a:buChar char="●"/>
            </a:pPr>
            <a:r>
              <a:rPr lang="en-US" sz="1100" dirty="0"/>
              <a:t>Multiple And the most important </a:t>
            </a:r>
            <a:r>
              <a:rPr lang="en-US" sz="1100"/>
              <a:t>thing:</a:t>
            </a:r>
            <a:endParaRPr lang="en-US" sz="1100" dirty="0"/>
          </a:p>
        </p:txBody>
      </p:sp>
      <p:pic>
        <p:nvPicPr>
          <p:cNvPr id="4" name="Picture 3" descr="A purple lightning bolt in a circle&#10;&#10;Description automatically generated">
            <a:extLst>
              <a:ext uri="{FF2B5EF4-FFF2-40B4-BE49-F238E27FC236}">
                <a16:creationId xmlns:a16="http://schemas.microsoft.com/office/drawing/2014/main" id="{9781A1DC-15F4-5C75-7C70-12FDA92CF6A5}"/>
              </a:ext>
            </a:extLst>
          </p:cNvPr>
          <p:cNvPicPr>
            <a:picLocks noChangeAspect="1"/>
          </p:cNvPicPr>
          <p:nvPr/>
        </p:nvPicPr>
        <p:blipFill>
          <a:blip r:embed="rId4"/>
          <a:stretch>
            <a:fillRect/>
          </a:stretch>
        </p:blipFill>
        <p:spPr>
          <a:xfrm>
            <a:off x="559866" y="3161377"/>
            <a:ext cx="722502" cy="722502"/>
          </a:xfrm>
          <a:prstGeom prst="rect">
            <a:avLst/>
          </a:prstGeom>
        </p:spPr>
      </p:pic>
      <p:pic>
        <p:nvPicPr>
          <p:cNvPr id="6" name="Picture 5" descr="A logo of a person in a suit&#10;&#10;Description automatically generated">
            <a:extLst>
              <a:ext uri="{FF2B5EF4-FFF2-40B4-BE49-F238E27FC236}">
                <a16:creationId xmlns:a16="http://schemas.microsoft.com/office/drawing/2014/main" id="{021FA287-BA9E-1C14-5C67-6B39A2108C9A}"/>
              </a:ext>
            </a:extLst>
          </p:cNvPr>
          <p:cNvPicPr>
            <a:picLocks noChangeAspect="1"/>
          </p:cNvPicPr>
          <p:nvPr/>
        </p:nvPicPr>
        <p:blipFill>
          <a:blip r:embed="rId5"/>
          <a:stretch>
            <a:fillRect/>
          </a:stretch>
        </p:blipFill>
        <p:spPr>
          <a:xfrm>
            <a:off x="1578837" y="3150965"/>
            <a:ext cx="1030297" cy="926292"/>
          </a:xfrm>
          <a:prstGeom prst="rect">
            <a:avLst/>
          </a:prstGeom>
        </p:spPr>
      </p:pic>
    </p:spTree>
    <p:extLst>
      <p:ext uri="{BB962C8B-B14F-4D97-AF65-F5344CB8AC3E}">
        <p14:creationId xmlns:p14="http://schemas.microsoft.com/office/powerpoint/2010/main" val="27590378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sp>
        <p:nvSpPr>
          <p:cNvPr id="515" name="Google Shape;515;p54"/>
          <p:cNvSpPr txBox="1">
            <a:spLocks noGrp="1"/>
          </p:cNvSpPr>
          <p:nvPr>
            <p:ph type="title"/>
          </p:nvPr>
        </p:nvSpPr>
        <p:spPr>
          <a:xfrm>
            <a:off x="5192973" y="1581888"/>
            <a:ext cx="2933002" cy="1063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gradFill>
                  <a:gsLst>
                    <a:gs pos="0">
                      <a:srgbClr val="CD9CD0"/>
                    </a:gs>
                    <a:gs pos="100000">
                      <a:srgbClr val="9CCAED"/>
                    </a:gs>
                  </a:gsLst>
                  <a:lin ang="0" scaled="1"/>
                </a:gradFill>
              </a:rPr>
              <a:t>APIs and Documentation</a:t>
            </a:r>
            <a:endParaRPr dirty="0">
              <a:gradFill>
                <a:gsLst>
                  <a:gs pos="0">
                    <a:srgbClr val="CD9CD0"/>
                  </a:gs>
                  <a:gs pos="100000">
                    <a:srgbClr val="9CCAED"/>
                  </a:gs>
                </a:gsLst>
                <a:lin ang="0" scaled="1"/>
              </a:gradFill>
            </a:endParaRPr>
          </a:p>
        </p:txBody>
      </p:sp>
      <p:sp>
        <p:nvSpPr>
          <p:cNvPr id="516" name="Google Shape;516;p54"/>
          <p:cNvSpPr txBox="1">
            <a:spLocks noGrp="1"/>
          </p:cNvSpPr>
          <p:nvPr>
            <p:ph type="subTitle" idx="1"/>
          </p:nvPr>
        </p:nvSpPr>
        <p:spPr>
          <a:xfrm>
            <a:off x="5714875" y="2645088"/>
            <a:ext cx="2411100" cy="916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Auto-generate API documentation of an existing project with Swagger/alternatives</a:t>
            </a:r>
            <a:br>
              <a:rPr lang="en" dirty="0"/>
            </a:br>
            <a:br>
              <a:rPr lang="en" dirty="0"/>
            </a:br>
            <a:r>
              <a:rPr lang="en" dirty="0"/>
              <a:t>Detail how this documentation can be used to create connections with external services – providing them with the available API endpoints for the application</a:t>
            </a:r>
            <a:endParaRPr dirty="0"/>
          </a:p>
        </p:txBody>
      </p:sp>
      <p:grpSp>
        <p:nvGrpSpPr>
          <p:cNvPr id="4" name="Google Shape;499;p53">
            <a:extLst>
              <a:ext uri="{FF2B5EF4-FFF2-40B4-BE49-F238E27FC236}">
                <a16:creationId xmlns:a16="http://schemas.microsoft.com/office/drawing/2014/main" id="{27210DFF-DD52-C7D0-677E-6222C2B97E54}"/>
              </a:ext>
            </a:extLst>
          </p:cNvPr>
          <p:cNvGrpSpPr/>
          <p:nvPr/>
        </p:nvGrpSpPr>
        <p:grpSpPr>
          <a:xfrm>
            <a:off x="201737" y="925191"/>
            <a:ext cx="4648863" cy="3562084"/>
            <a:chOff x="331763" y="414153"/>
            <a:chExt cx="6903246" cy="5289453"/>
          </a:xfrm>
          <a:solidFill>
            <a:srgbClr val="2F2F2F"/>
          </a:solidFill>
        </p:grpSpPr>
        <p:sp>
          <p:nvSpPr>
            <p:cNvPr id="5" name="Google Shape;500;p53">
              <a:extLst>
                <a:ext uri="{FF2B5EF4-FFF2-40B4-BE49-F238E27FC236}">
                  <a16:creationId xmlns:a16="http://schemas.microsoft.com/office/drawing/2014/main" id="{9F8ED507-2084-C1F3-C970-BABBBA3C25CD}"/>
                </a:ext>
              </a:extLst>
            </p:cNvPr>
            <p:cNvSpPr/>
            <p:nvPr/>
          </p:nvSpPr>
          <p:spPr>
            <a:xfrm>
              <a:off x="2953125" y="4768032"/>
              <a:ext cx="1660725" cy="708700"/>
            </a:xfrm>
            <a:custGeom>
              <a:avLst/>
              <a:gdLst/>
              <a:ahLst/>
              <a:cxnLst/>
              <a:rect l="l" t="t" r="r" b="b"/>
              <a:pathLst>
                <a:path w="66429" h="28348" extrusionOk="0">
                  <a:moveTo>
                    <a:pt x="6889" y="1"/>
                  </a:moveTo>
                  <a:lnTo>
                    <a:pt x="1" y="28347"/>
                  </a:lnTo>
                  <a:lnTo>
                    <a:pt x="66429" y="28347"/>
                  </a:lnTo>
                  <a:lnTo>
                    <a:pt x="59475" y="1"/>
                  </a:lnTo>
                  <a:lnTo>
                    <a:pt x="33182" y="464"/>
                  </a:lnTo>
                  <a:lnTo>
                    <a:pt x="6889" y="1"/>
                  </a:lnTo>
                  <a:close/>
                </a:path>
              </a:pathLst>
            </a:custGeom>
            <a:grpFill/>
            <a:ln w="9525" cap="flat" cmpd="sng">
              <a:solidFill>
                <a:schemeClr val="accent3">
                  <a:lumMod val="50000"/>
                  <a:alpha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501;p53">
              <a:extLst>
                <a:ext uri="{FF2B5EF4-FFF2-40B4-BE49-F238E27FC236}">
                  <a16:creationId xmlns:a16="http://schemas.microsoft.com/office/drawing/2014/main" id="{21E6B464-B367-79E8-79A3-3933392863BF}"/>
                </a:ext>
              </a:extLst>
            </p:cNvPr>
            <p:cNvSpPr/>
            <p:nvPr/>
          </p:nvSpPr>
          <p:spPr>
            <a:xfrm>
              <a:off x="331763" y="414153"/>
              <a:ext cx="6903246" cy="4353879"/>
            </a:xfrm>
            <a:custGeom>
              <a:avLst/>
              <a:gdLst/>
              <a:ahLst/>
              <a:cxnLst/>
              <a:rect l="l" t="t" r="r" b="b"/>
              <a:pathLst>
                <a:path w="248162" h="181204" extrusionOk="0">
                  <a:moveTo>
                    <a:pt x="4636" y="0"/>
                  </a:moveTo>
                  <a:cubicBezTo>
                    <a:pt x="2053" y="0"/>
                    <a:pt x="0" y="2053"/>
                    <a:pt x="0" y="4636"/>
                  </a:cubicBezTo>
                  <a:lnTo>
                    <a:pt x="0" y="176634"/>
                  </a:lnTo>
                  <a:cubicBezTo>
                    <a:pt x="0" y="179151"/>
                    <a:pt x="2053" y="181204"/>
                    <a:pt x="4636" y="181204"/>
                  </a:cubicBezTo>
                  <a:lnTo>
                    <a:pt x="243526" y="181204"/>
                  </a:lnTo>
                  <a:cubicBezTo>
                    <a:pt x="246109" y="181204"/>
                    <a:pt x="248162" y="179151"/>
                    <a:pt x="248162" y="176634"/>
                  </a:cubicBezTo>
                  <a:lnTo>
                    <a:pt x="248162" y="4636"/>
                  </a:lnTo>
                  <a:cubicBezTo>
                    <a:pt x="248162" y="2053"/>
                    <a:pt x="246109" y="0"/>
                    <a:pt x="243526" y="0"/>
                  </a:cubicBezTo>
                  <a:close/>
                </a:path>
              </a:pathLst>
            </a:custGeom>
            <a:grpFill/>
            <a:ln w="9525" cap="flat" cmpd="sng">
              <a:solidFill>
                <a:schemeClr val="accent3">
                  <a:lumMod val="50000"/>
                  <a:alpha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502;p53">
              <a:extLst>
                <a:ext uri="{FF2B5EF4-FFF2-40B4-BE49-F238E27FC236}">
                  <a16:creationId xmlns:a16="http://schemas.microsoft.com/office/drawing/2014/main" id="{D726AC3E-B5FE-E841-6C22-FAA31B0ED20E}"/>
                </a:ext>
              </a:extLst>
            </p:cNvPr>
            <p:cNvSpPr/>
            <p:nvPr/>
          </p:nvSpPr>
          <p:spPr>
            <a:xfrm>
              <a:off x="547300" y="600323"/>
              <a:ext cx="6472159" cy="3981525"/>
            </a:xfrm>
            <a:custGeom>
              <a:avLst/>
              <a:gdLst/>
              <a:ahLst/>
              <a:cxnLst/>
              <a:rect l="l" t="t" r="r" b="b"/>
              <a:pathLst>
                <a:path w="232665" h="165707" extrusionOk="0">
                  <a:moveTo>
                    <a:pt x="1" y="1"/>
                  </a:moveTo>
                  <a:lnTo>
                    <a:pt x="1" y="24307"/>
                  </a:lnTo>
                  <a:lnTo>
                    <a:pt x="1" y="165707"/>
                  </a:lnTo>
                  <a:lnTo>
                    <a:pt x="232665" y="165707"/>
                  </a:lnTo>
                  <a:lnTo>
                    <a:pt x="232665" y="121532"/>
                  </a:lnTo>
                  <a:lnTo>
                    <a:pt x="232665" y="1"/>
                  </a:lnTo>
                  <a:close/>
                </a:path>
              </a:pathLst>
            </a:custGeom>
            <a:blipFill>
              <a:blip r:embed="rId3"/>
              <a:stretch>
                <a:fillRect/>
              </a:stretch>
            </a:blipFill>
            <a:ln w="9525" cap="flat" cmpd="sng">
              <a:solidFill>
                <a:schemeClr val="accent3">
                  <a:lumMod val="50000"/>
                  <a:alpha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 name="Google Shape;503;p53">
              <a:extLst>
                <a:ext uri="{FF2B5EF4-FFF2-40B4-BE49-F238E27FC236}">
                  <a16:creationId xmlns:a16="http://schemas.microsoft.com/office/drawing/2014/main" id="{F2C01D73-D53F-FC6B-3C54-4008442497D9}"/>
                </a:ext>
              </a:extLst>
            </p:cNvPr>
            <p:cNvSpPr/>
            <p:nvPr/>
          </p:nvSpPr>
          <p:spPr>
            <a:xfrm>
              <a:off x="2772650" y="5476732"/>
              <a:ext cx="2020025" cy="226875"/>
            </a:xfrm>
            <a:custGeom>
              <a:avLst/>
              <a:gdLst/>
              <a:ahLst/>
              <a:cxnLst/>
              <a:rect l="l" t="t" r="r" b="b"/>
              <a:pathLst>
                <a:path w="80801" h="9075" extrusionOk="0">
                  <a:moveTo>
                    <a:pt x="4571" y="1"/>
                  </a:moveTo>
                  <a:cubicBezTo>
                    <a:pt x="2054" y="1"/>
                    <a:pt x="1" y="2054"/>
                    <a:pt x="1" y="4570"/>
                  </a:cubicBezTo>
                  <a:cubicBezTo>
                    <a:pt x="1" y="7021"/>
                    <a:pt x="2054" y="9074"/>
                    <a:pt x="4571" y="9074"/>
                  </a:cubicBezTo>
                  <a:lnTo>
                    <a:pt x="76297" y="9074"/>
                  </a:lnTo>
                  <a:cubicBezTo>
                    <a:pt x="78814" y="9074"/>
                    <a:pt x="80801" y="7021"/>
                    <a:pt x="80801" y="4570"/>
                  </a:cubicBezTo>
                  <a:cubicBezTo>
                    <a:pt x="80801" y="2054"/>
                    <a:pt x="78814" y="1"/>
                    <a:pt x="76297" y="1"/>
                  </a:cubicBezTo>
                  <a:close/>
                </a:path>
              </a:pathLst>
            </a:custGeom>
            <a:grpFill/>
            <a:ln w="9525" cap="flat" cmpd="sng">
              <a:solidFill>
                <a:schemeClr val="accent3">
                  <a:lumMod val="50000"/>
                  <a:alpha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descr="A green circle with white lines and dots&#10;&#10;Description automatically generated">
            <a:extLst>
              <a:ext uri="{FF2B5EF4-FFF2-40B4-BE49-F238E27FC236}">
                <a16:creationId xmlns:a16="http://schemas.microsoft.com/office/drawing/2014/main" id="{5BD5169E-2C66-DFF6-1FB4-082800076F6C}"/>
              </a:ext>
            </a:extLst>
          </p:cNvPr>
          <p:cNvPicPr>
            <a:picLocks noChangeAspect="1"/>
          </p:cNvPicPr>
          <p:nvPr/>
        </p:nvPicPr>
        <p:blipFill>
          <a:blip r:embed="rId4"/>
          <a:stretch>
            <a:fillRect/>
          </a:stretch>
        </p:blipFill>
        <p:spPr>
          <a:xfrm>
            <a:off x="5192973" y="2878183"/>
            <a:ext cx="450310" cy="450310"/>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67"/>
        <p:cNvGrpSpPr/>
        <p:nvPr/>
      </p:nvGrpSpPr>
      <p:grpSpPr>
        <a:xfrm>
          <a:off x="0" y="0"/>
          <a:ext cx="0" cy="0"/>
          <a:chOff x="0" y="0"/>
          <a:chExt cx="0" cy="0"/>
        </a:xfrm>
      </p:grpSpPr>
      <p:pic>
        <p:nvPicPr>
          <p:cNvPr id="474" name="Google Shape;474;p51"/>
          <p:cNvPicPr preferRelativeResize="0">
            <a:picLocks noGrp="1"/>
          </p:cNvPicPr>
          <p:nvPr>
            <p:ph type="pic" idx="6"/>
          </p:nvPr>
        </p:nvPicPr>
        <p:blipFill>
          <a:blip r:embed="rId3"/>
          <a:srcRect/>
          <a:stretch/>
        </p:blipFill>
        <p:spPr>
          <a:xfrm>
            <a:off x="713225" y="1025301"/>
            <a:ext cx="3093000" cy="3093000"/>
          </a:xfrm>
          <a:prstGeom prst="ellipse">
            <a:avLst/>
          </a:prstGeom>
          <a:effectLst>
            <a:outerShdw blurRad="698500" algn="bl" rotWithShape="0">
              <a:schemeClr val="bg1">
                <a:lumMod val="10000"/>
                <a:lumOff val="90000"/>
                <a:alpha val="45000"/>
              </a:schemeClr>
            </a:outerShdw>
          </a:effectLst>
        </p:spPr>
      </p:pic>
      <p:sp>
        <p:nvSpPr>
          <p:cNvPr id="14" name="Google Shape;292;p39">
            <a:extLst>
              <a:ext uri="{FF2B5EF4-FFF2-40B4-BE49-F238E27FC236}">
                <a16:creationId xmlns:a16="http://schemas.microsoft.com/office/drawing/2014/main" id="{9F68DB49-3ED0-9F9C-8F4C-A05772D10DC2}"/>
              </a:ext>
            </a:extLst>
          </p:cNvPr>
          <p:cNvSpPr txBox="1">
            <a:spLocks noGrp="1"/>
          </p:cNvSpPr>
          <p:nvPr>
            <p:ph type="title"/>
          </p:nvPr>
        </p:nvSpPr>
        <p:spPr>
          <a:xfrm>
            <a:off x="4135272" y="2357099"/>
            <a:ext cx="4295503" cy="1624800"/>
          </a:xfrm>
          <a:prstGeom prst="rect">
            <a:avLst/>
          </a:prstGeom>
        </p:spPr>
        <p:txBody>
          <a:bodyPr spcFirstLastPara="1" wrap="square" lIns="114300" tIns="91425" rIns="91425" bIns="91425" anchor="t" anchorCtr="0">
            <a:noAutofit/>
          </a:bodyPr>
          <a:lstStyle/>
          <a:p>
            <a:pPr marL="0" lvl="0" indent="0" algn="r" rtl="0">
              <a:spcBef>
                <a:spcPts val="0"/>
              </a:spcBef>
              <a:spcAft>
                <a:spcPts val="0"/>
              </a:spcAft>
              <a:buNone/>
            </a:pPr>
            <a:r>
              <a:rPr lang="en" sz="4000" dirty="0">
                <a:gradFill>
                  <a:gsLst>
                    <a:gs pos="0">
                      <a:srgbClr val="CD9CD0"/>
                    </a:gs>
                    <a:gs pos="100000">
                      <a:srgbClr val="9CCAED"/>
                    </a:gs>
                  </a:gsLst>
                  <a:lin ang="0" scaled="1"/>
                </a:gradFill>
              </a:rPr>
              <a:t>Learner Labs</a:t>
            </a:r>
            <a:endParaRPr sz="4000" dirty="0">
              <a:gradFill>
                <a:gsLst>
                  <a:gs pos="0">
                    <a:srgbClr val="CD9CD0"/>
                  </a:gs>
                  <a:gs pos="100000">
                    <a:srgbClr val="9CCAED"/>
                  </a:gs>
                </a:gsLst>
                <a:lin ang="0" scaled="1"/>
              </a:gradFill>
            </a:endParaRPr>
          </a:p>
        </p:txBody>
      </p:sp>
      <p:sp>
        <p:nvSpPr>
          <p:cNvPr id="15" name="Google Shape;293;p39">
            <a:extLst>
              <a:ext uri="{FF2B5EF4-FFF2-40B4-BE49-F238E27FC236}">
                <a16:creationId xmlns:a16="http://schemas.microsoft.com/office/drawing/2014/main" id="{998427FC-2BEB-582C-D0AF-6F777386CBE8}"/>
              </a:ext>
            </a:extLst>
          </p:cNvPr>
          <p:cNvSpPr txBox="1">
            <a:spLocks noGrp="1"/>
          </p:cNvSpPr>
          <p:nvPr>
            <p:ph type="title" idx="2"/>
          </p:nvPr>
        </p:nvSpPr>
        <p:spPr>
          <a:xfrm>
            <a:off x="7295450" y="1161499"/>
            <a:ext cx="1135200" cy="915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06</a:t>
            </a:r>
            <a:endParaRPr dirty="0"/>
          </a:p>
        </p:txBody>
      </p:sp>
      <p:cxnSp>
        <p:nvCxnSpPr>
          <p:cNvPr id="16" name="Google Shape;294;p39">
            <a:extLst>
              <a:ext uri="{FF2B5EF4-FFF2-40B4-BE49-F238E27FC236}">
                <a16:creationId xmlns:a16="http://schemas.microsoft.com/office/drawing/2014/main" id="{F0F90A45-F7DE-EA48-D177-A50B4B266B20}"/>
              </a:ext>
            </a:extLst>
          </p:cNvPr>
          <p:cNvCxnSpPr/>
          <p:nvPr/>
        </p:nvCxnSpPr>
        <p:spPr>
          <a:xfrm>
            <a:off x="7422350" y="2169534"/>
            <a:ext cx="881400" cy="0"/>
          </a:xfrm>
          <a:prstGeom prst="straightConnector1">
            <a:avLst/>
          </a:prstGeom>
          <a:noFill/>
          <a:ln w="19050" cap="flat" cmpd="sng">
            <a:solidFill>
              <a:schemeClr val="lt2"/>
            </a:solidFill>
            <a:prstDash val="solid"/>
            <a:round/>
            <a:headEnd type="none" w="med" len="med"/>
            <a:tailEnd type="none" w="med" len="med"/>
          </a:ln>
        </p:spPr>
      </p:cxnSp>
    </p:spTree>
    <p:extLst>
      <p:ext uri="{BB962C8B-B14F-4D97-AF65-F5344CB8AC3E}">
        <p14:creationId xmlns:p14="http://schemas.microsoft.com/office/powerpoint/2010/main" val="378219547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642"/>
        <p:cNvGrpSpPr/>
        <p:nvPr/>
      </p:nvGrpSpPr>
      <p:grpSpPr>
        <a:xfrm>
          <a:off x="0" y="0"/>
          <a:ext cx="0" cy="0"/>
          <a:chOff x="0" y="0"/>
          <a:chExt cx="0" cy="0"/>
        </a:xfrm>
      </p:grpSpPr>
      <p:sp>
        <p:nvSpPr>
          <p:cNvPr id="643" name="Google Shape;643;p61"/>
          <p:cNvSpPr txBox="1">
            <a:spLocks noGrp="1"/>
          </p:cNvSpPr>
          <p:nvPr>
            <p:ph type="subTitle" idx="2"/>
          </p:nvPr>
        </p:nvSpPr>
        <p:spPr>
          <a:xfrm>
            <a:off x="4764804" y="2034200"/>
            <a:ext cx="2050200" cy="675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 and is the second planet from the Sun</a:t>
            </a:r>
            <a:endParaRPr/>
          </a:p>
        </p:txBody>
      </p:sp>
      <p:sp>
        <p:nvSpPr>
          <p:cNvPr id="644" name="Google Shape;644;p6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Purpose of the Django Learner Labs</a:t>
            </a:r>
            <a:endParaRPr dirty="0">
              <a:gradFill>
                <a:gsLst>
                  <a:gs pos="0">
                    <a:srgbClr val="CD9CD0"/>
                  </a:gs>
                  <a:gs pos="100000">
                    <a:srgbClr val="9CCAED"/>
                  </a:gs>
                </a:gsLst>
                <a:lin ang="0" scaled="1"/>
              </a:gradFill>
            </a:endParaRPr>
          </a:p>
        </p:txBody>
      </p:sp>
      <p:sp>
        <p:nvSpPr>
          <p:cNvPr id="645" name="Google Shape;645;p61"/>
          <p:cNvSpPr txBox="1">
            <a:spLocks noGrp="1"/>
          </p:cNvSpPr>
          <p:nvPr>
            <p:ph type="subTitle" idx="1"/>
          </p:nvPr>
        </p:nvSpPr>
        <p:spPr>
          <a:xfrm>
            <a:off x="2325100" y="2034200"/>
            <a:ext cx="2050200" cy="675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 red, Mars is actually a cold place. It’s full of iron oxide dust</a:t>
            </a:r>
            <a:endParaRPr/>
          </a:p>
        </p:txBody>
      </p:sp>
      <p:sp>
        <p:nvSpPr>
          <p:cNvPr id="646" name="Google Shape;646;p61"/>
          <p:cNvSpPr txBox="1">
            <a:spLocks noGrp="1"/>
          </p:cNvSpPr>
          <p:nvPr>
            <p:ph type="subTitle" idx="3"/>
          </p:nvPr>
        </p:nvSpPr>
        <p:spPr>
          <a:xfrm>
            <a:off x="1103500" y="3803300"/>
            <a:ext cx="2050200" cy="675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 and the smallest of them all</a:t>
            </a:r>
            <a:endParaRPr/>
          </a:p>
        </p:txBody>
      </p:sp>
      <p:sp>
        <p:nvSpPr>
          <p:cNvPr id="647" name="Google Shape;647;p61"/>
          <p:cNvSpPr txBox="1">
            <a:spLocks noGrp="1"/>
          </p:cNvSpPr>
          <p:nvPr>
            <p:ph type="subTitle" idx="4"/>
          </p:nvPr>
        </p:nvSpPr>
        <p:spPr>
          <a:xfrm>
            <a:off x="3544939" y="3803300"/>
            <a:ext cx="2050200" cy="675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 was named after the Roman god of wealth and agriculture</a:t>
            </a:r>
            <a:endParaRPr/>
          </a:p>
        </p:txBody>
      </p:sp>
      <p:sp>
        <p:nvSpPr>
          <p:cNvPr id="648" name="Google Shape;648;p61"/>
          <p:cNvSpPr txBox="1">
            <a:spLocks noGrp="1"/>
          </p:cNvSpPr>
          <p:nvPr>
            <p:ph type="subTitle" idx="5"/>
          </p:nvPr>
        </p:nvSpPr>
        <p:spPr>
          <a:xfrm>
            <a:off x="5986377" y="3803300"/>
            <a:ext cx="2050200" cy="675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 is a gas giant and the biggest planet in the Solar System</a:t>
            </a:r>
            <a:endParaRPr/>
          </a:p>
        </p:txBody>
      </p:sp>
      <p:sp>
        <p:nvSpPr>
          <p:cNvPr id="649" name="Google Shape;649;p61"/>
          <p:cNvSpPr txBox="1">
            <a:spLocks noGrp="1"/>
          </p:cNvSpPr>
          <p:nvPr>
            <p:ph type="subTitle" idx="6"/>
          </p:nvPr>
        </p:nvSpPr>
        <p:spPr>
          <a:xfrm>
            <a:off x="2323550" y="1634600"/>
            <a:ext cx="2053500" cy="481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b="0" dirty="0">
                <a:gradFill>
                  <a:gsLst>
                    <a:gs pos="0">
                      <a:schemeClr val="tx2">
                        <a:lumMod val="20000"/>
                        <a:lumOff val="80000"/>
                      </a:schemeClr>
                    </a:gs>
                    <a:gs pos="100000">
                      <a:srgbClr val="9CCAED"/>
                    </a:gs>
                  </a:gsLst>
                  <a:lin ang="0" scaled="1"/>
                </a:gradFill>
              </a:rPr>
              <a:t>Setup Development Environment</a:t>
            </a:r>
            <a:endParaRPr b="0" dirty="0">
              <a:gradFill>
                <a:gsLst>
                  <a:gs pos="0">
                    <a:schemeClr val="tx2">
                      <a:lumMod val="20000"/>
                      <a:lumOff val="80000"/>
                    </a:schemeClr>
                  </a:gs>
                  <a:gs pos="100000">
                    <a:srgbClr val="9CCAED"/>
                  </a:gs>
                </a:gsLst>
                <a:lin ang="0" scaled="1"/>
              </a:gradFill>
            </a:endParaRPr>
          </a:p>
        </p:txBody>
      </p:sp>
      <p:sp>
        <p:nvSpPr>
          <p:cNvPr id="650" name="Google Shape;650;p61"/>
          <p:cNvSpPr txBox="1">
            <a:spLocks noGrp="1"/>
          </p:cNvSpPr>
          <p:nvPr>
            <p:ph type="subTitle" idx="7"/>
          </p:nvPr>
        </p:nvSpPr>
        <p:spPr>
          <a:xfrm>
            <a:off x="4763252" y="1634600"/>
            <a:ext cx="2053500" cy="481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b="0" dirty="0">
                <a:gradFill>
                  <a:gsLst>
                    <a:gs pos="0">
                      <a:schemeClr val="tx2">
                        <a:lumMod val="20000"/>
                        <a:lumOff val="80000"/>
                      </a:schemeClr>
                    </a:gs>
                    <a:gs pos="100000">
                      <a:srgbClr val="9CCAED"/>
                    </a:gs>
                  </a:gsLst>
                  <a:lin ang="0" scaled="1"/>
                </a:gradFill>
              </a:rPr>
              <a:t>Use Git Repo &amp; IDE Tools</a:t>
            </a:r>
            <a:endParaRPr b="0" dirty="0">
              <a:gradFill>
                <a:gsLst>
                  <a:gs pos="0">
                    <a:schemeClr val="tx2">
                      <a:lumMod val="20000"/>
                      <a:lumOff val="80000"/>
                    </a:schemeClr>
                  </a:gs>
                  <a:gs pos="100000">
                    <a:srgbClr val="9CCAED"/>
                  </a:gs>
                </a:gsLst>
                <a:lin ang="0" scaled="1"/>
              </a:gradFill>
            </a:endParaRPr>
          </a:p>
        </p:txBody>
      </p:sp>
      <p:sp>
        <p:nvSpPr>
          <p:cNvPr id="651" name="Google Shape;651;p61"/>
          <p:cNvSpPr txBox="1">
            <a:spLocks noGrp="1"/>
          </p:cNvSpPr>
          <p:nvPr>
            <p:ph type="subTitle" idx="8"/>
          </p:nvPr>
        </p:nvSpPr>
        <p:spPr>
          <a:xfrm>
            <a:off x="1101950" y="3402474"/>
            <a:ext cx="2053500" cy="481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b="0" dirty="0">
                <a:gradFill>
                  <a:gsLst>
                    <a:gs pos="0">
                      <a:schemeClr val="tx2">
                        <a:lumMod val="20000"/>
                        <a:lumOff val="80000"/>
                      </a:schemeClr>
                    </a:gs>
                    <a:gs pos="100000">
                      <a:srgbClr val="9CCAED"/>
                    </a:gs>
                  </a:gsLst>
                  <a:lin ang="0" scaled="1"/>
                </a:gradFill>
              </a:rPr>
              <a:t>Explore Existing Projects</a:t>
            </a:r>
            <a:endParaRPr b="0" dirty="0">
              <a:gradFill>
                <a:gsLst>
                  <a:gs pos="0">
                    <a:schemeClr val="tx2">
                      <a:lumMod val="20000"/>
                      <a:lumOff val="80000"/>
                    </a:schemeClr>
                  </a:gs>
                  <a:gs pos="100000">
                    <a:srgbClr val="9CCAED"/>
                  </a:gs>
                </a:gsLst>
                <a:lin ang="0" scaled="1"/>
              </a:gradFill>
            </a:endParaRPr>
          </a:p>
        </p:txBody>
      </p:sp>
      <p:sp>
        <p:nvSpPr>
          <p:cNvPr id="652" name="Google Shape;652;p61"/>
          <p:cNvSpPr txBox="1">
            <a:spLocks noGrp="1"/>
          </p:cNvSpPr>
          <p:nvPr>
            <p:ph type="subTitle" idx="9"/>
          </p:nvPr>
        </p:nvSpPr>
        <p:spPr>
          <a:xfrm>
            <a:off x="3543387" y="3402474"/>
            <a:ext cx="2053500" cy="481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b="0" dirty="0">
                <a:gradFill>
                  <a:gsLst>
                    <a:gs pos="0">
                      <a:schemeClr val="tx2">
                        <a:lumMod val="20000"/>
                        <a:lumOff val="80000"/>
                      </a:schemeClr>
                    </a:gs>
                    <a:gs pos="100000">
                      <a:srgbClr val="9CCAED"/>
                    </a:gs>
                  </a:gsLst>
                  <a:lin ang="0" scaled="1"/>
                </a:gradFill>
              </a:rPr>
              <a:t>Test &amp; Document API Endpoints</a:t>
            </a:r>
            <a:endParaRPr b="0" dirty="0">
              <a:gradFill>
                <a:gsLst>
                  <a:gs pos="0">
                    <a:schemeClr val="tx2">
                      <a:lumMod val="20000"/>
                      <a:lumOff val="80000"/>
                    </a:schemeClr>
                  </a:gs>
                  <a:gs pos="100000">
                    <a:srgbClr val="9CCAED"/>
                  </a:gs>
                </a:gsLst>
                <a:lin ang="0" scaled="1"/>
              </a:gradFill>
            </a:endParaRPr>
          </a:p>
        </p:txBody>
      </p:sp>
      <p:sp>
        <p:nvSpPr>
          <p:cNvPr id="653" name="Google Shape;653;p61"/>
          <p:cNvSpPr txBox="1">
            <a:spLocks noGrp="1"/>
          </p:cNvSpPr>
          <p:nvPr>
            <p:ph type="subTitle" idx="13"/>
          </p:nvPr>
        </p:nvSpPr>
        <p:spPr>
          <a:xfrm>
            <a:off x="5984824" y="3402474"/>
            <a:ext cx="2053500" cy="481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b="0" dirty="0">
                <a:gradFill>
                  <a:gsLst>
                    <a:gs pos="0">
                      <a:schemeClr val="tx2">
                        <a:lumMod val="20000"/>
                        <a:lumOff val="80000"/>
                      </a:schemeClr>
                    </a:gs>
                    <a:gs pos="100000">
                      <a:srgbClr val="9CCAED"/>
                    </a:gs>
                  </a:gsLst>
                  <a:lin ang="0" scaled="1"/>
                </a:gradFill>
              </a:rPr>
              <a:t>Create New Projects</a:t>
            </a:r>
            <a:endParaRPr b="0" dirty="0">
              <a:gradFill>
                <a:gsLst>
                  <a:gs pos="0">
                    <a:schemeClr val="tx2">
                      <a:lumMod val="20000"/>
                      <a:lumOff val="80000"/>
                    </a:schemeClr>
                  </a:gs>
                  <a:gs pos="100000">
                    <a:srgbClr val="9CCAED"/>
                  </a:gs>
                </a:gsLst>
                <a:lin ang="0" scaled="1"/>
              </a:gradFill>
            </a:endParaRPr>
          </a:p>
        </p:txBody>
      </p:sp>
      <p:cxnSp>
        <p:nvCxnSpPr>
          <p:cNvPr id="654" name="Google Shape;654;p61"/>
          <p:cNvCxnSpPr/>
          <p:nvPr/>
        </p:nvCxnSpPr>
        <p:spPr>
          <a:xfrm>
            <a:off x="1932250" y="3402479"/>
            <a:ext cx="392700" cy="0"/>
          </a:xfrm>
          <a:prstGeom prst="straightConnector1">
            <a:avLst/>
          </a:prstGeom>
          <a:noFill/>
          <a:ln w="19050" cap="flat" cmpd="sng">
            <a:solidFill>
              <a:schemeClr val="lt2"/>
            </a:solidFill>
            <a:prstDash val="solid"/>
            <a:round/>
            <a:headEnd type="none" w="med" len="med"/>
            <a:tailEnd type="none" w="med" len="med"/>
          </a:ln>
        </p:spPr>
      </p:cxnSp>
      <p:cxnSp>
        <p:nvCxnSpPr>
          <p:cNvPr id="655" name="Google Shape;655;p61"/>
          <p:cNvCxnSpPr/>
          <p:nvPr/>
        </p:nvCxnSpPr>
        <p:spPr>
          <a:xfrm>
            <a:off x="4373788" y="3402479"/>
            <a:ext cx="392700" cy="0"/>
          </a:xfrm>
          <a:prstGeom prst="straightConnector1">
            <a:avLst/>
          </a:prstGeom>
          <a:noFill/>
          <a:ln w="19050" cap="flat" cmpd="sng">
            <a:solidFill>
              <a:schemeClr val="lt2"/>
            </a:solidFill>
            <a:prstDash val="solid"/>
            <a:round/>
            <a:headEnd type="none" w="med" len="med"/>
            <a:tailEnd type="none" w="med" len="med"/>
          </a:ln>
        </p:spPr>
      </p:cxnSp>
      <p:cxnSp>
        <p:nvCxnSpPr>
          <p:cNvPr id="656" name="Google Shape;656;p61"/>
          <p:cNvCxnSpPr/>
          <p:nvPr/>
        </p:nvCxnSpPr>
        <p:spPr>
          <a:xfrm>
            <a:off x="6815288" y="3402479"/>
            <a:ext cx="392700" cy="0"/>
          </a:xfrm>
          <a:prstGeom prst="straightConnector1">
            <a:avLst/>
          </a:prstGeom>
          <a:noFill/>
          <a:ln w="19050" cap="flat" cmpd="sng">
            <a:solidFill>
              <a:schemeClr val="lt2"/>
            </a:solidFill>
            <a:prstDash val="solid"/>
            <a:round/>
            <a:headEnd type="none" w="med" len="med"/>
            <a:tailEnd type="none" w="med" len="med"/>
          </a:ln>
        </p:spPr>
      </p:cxnSp>
      <p:cxnSp>
        <p:nvCxnSpPr>
          <p:cNvPr id="657" name="Google Shape;657;p61"/>
          <p:cNvCxnSpPr/>
          <p:nvPr/>
        </p:nvCxnSpPr>
        <p:spPr>
          <a:xfrm>
            <a:off x="5593638" y="1634604"/>
            <a:ext cx="392700" cy="0"/>
          </a:xfrm>
          <a:prstGeom prst="straightConnector1">
            <a:avLst/>
          </a:prstGeom>
          <a:noFill/>
          <a:ln w="19050" cap="flat" cmpd="sng">
            <a:solidFill>
              <a:schemeClr val="lt2"/>
            </a:solidFill>
            <a:prstDash val="solid"/>
            <a:round/>
            <a:headEnd type="none" w="med" len="med"/>
            <a:tailEnd type="none" w="med" len="med"/>
          </a:ln>
        </p:spPr>
      </p:cxnSp>
      <p:cxnSp>
        <p:nvCxnSpPr>
          <p:cNvPr id="658" name="Google Shape;658;p61"/>
          <p:cNvCxnSpPr/>
          <p:nvPr/>
        </p:nvCxnSpPr>
        <p:spPr>
          <a:xfrm>
            <a:off x="3153938" y="1634604"/>
            <a:ext cx="392700" cy="0"/>
          </a:xfrm>
          <a:prstGeom prst="straightConnector1">
            <a:avLst/>
          </a:prstGeom>
          <a:noFill/>
          <a:ln w="19050" cap="flat" cmpd="sng">
            <a:solidFill>
              <a:schemeClr val="lt2"/>
            </a:solidFill>
            <a:prstDash val="solid"/>
            <a:round/>
            <a:headEnd type="none" w="med" len="med"/>
            <a:tailEnd type="none" w="med" len="med"/>
          </a:ln>
        </p:spPr>
      </p:cxnSp>
      <p:grpSp>
        <p:nvGrpSpPr>
          <p:cNvPr id="659" name="Google Shape;659;p61"/>
          <p:cNvGrpSpPr/>
          <p:nvPr/>
        </p:nvGrpSpPr>
        <p:grpSpPr>
          <a:xfrm>
            <a:off x="2029776" y="3066874"/>
            <a:ext cx="204963" cy="202484"/>
            <a:chOff x="3858100" y="1435075"/>
            <a:chExt cx="487775" cy="481875"/>
          </a:xfrm>
        </p:grpSpPr>
        <p:sp>
          <p:nvSpPr>
            <p:cNvPr id="660" name="Google Shape;660;p61"/>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1" name="Google Shape;661;p61"/>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 name="Google Shape;662;p61"/>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3" name="Google Shape;663;p61"/>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 name="Google Shape;664;p61"/>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5" name="Google Shape;665;p61"/>
          <p:cNvGrpSpPr/>
          <p:nvPr/>
        </p:nvGrpSpPr>
        <p:grpSpPr>
          <a:xfrm>
            <a:off x="4470765" y="3066884"/>
            <a:ext cx="202463" cy="202463"/>
            <a:chOff x="4456875" y="1435075"/>
            <a:chExt cx="481825" cy="481825"/>
          </a:xfrm>
        </p:grpSpPr>
        <p:sp>
          <p:nvSpPr>
            <p:cNvPr id="666" name="Google Shape;666;p61"/>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 name="Google Shape;667;p61"/>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8" name="Google Shape;668;p61"/>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9" name="Google Shape;669;p61"/>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0" name="Google Shape;670;p61"/>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 name="Google Shape;671;p61"/>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 name="Google Shape;672;p61"/>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3" name="Google Shape;673;p61"/>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4" name="Google Shape;674;p61"/>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5" name="Google Shape;675;p61"/>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6" name="Google Shape;676;p61"/>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 name="Google Shape;677;p61"/>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8" name="Google Shape;678;p61"/>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 name="Google Shape;679;p61"/>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0" name="Google Shape;680;p61"/>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1" name="Google Shape;681;p61"/>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2" name="Google Shape;682;p61"/>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3" name="Google Shape;683;p61"/>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4" name="Google Shape;684;p61"/>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5" name="Google Shape;685;p61"/>
          <p:cNvGrpSpPr/>
          <p:nvPr/>
        </p:nvGrpSpPr>
        <p:grpSpPr>
          <a:xfrm>
            <a:off x="6909245" y="3066879"/>
            <a:ext cx="204448" cy="202473"/>
            <a:chOff x="5049725" y="1435050"/>
            <a:chExt cx="486550" cy="481850"/>
          </a:xfrm>
        </p:grpSpPr>
        <p:sp>
          <p:nvSpPr>
            <p:cNvPr id="686" name="Google Shape;686;p61"/>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7" name="Google Shape;687;p61"/>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8" name="Google Shape;688;p61"/>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9" name="Google Shape;689;p61"/>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0" name="Google Shape;690;p61"/>
          <p:cNvGrpSpPr/>
          <p:nvPr/>
        </p:nvGrpSpPr>
        <p:grpSpPr>
          <a:xfrm>
            <a:off x="3267156" y="1299008"/>
            <a:ext cx="166084" cy="202463"/>
            <a:chOff x="3907325" y="2620775"/>
            <a:chExt cx="395250" cy="481825"/>
          </a:xfrm>
        </p:grpSpPr>
        <p:sp>
          <p:nvSpPr>
            <p:cNvPr id="691" name="Google Shape;691;p61"/>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2" name="Google Shape;692;p61"/>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3" name="Google Shape;693;p61"/>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4" name="Google Shape;694;p61"/>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5" name="Google Shape;695;p61"/>
          <p:cNvGrpSpPr/>
          <p:nvPr/>
        </p:nvGrpSpPr>
        <p:grpSpPr>
          <a:xfrm>
            <a:off x="5688668" y="1305338"/>
            <a:ext cx="202463" cy="189804"/>
            <a:chOff x="4456875" y="2635825"/>
            <a:chExt cx="481825" cy="451700"/>
          </a:xfrm>
        </p:grpSpPr>
        <p:sp>
          <p:nvSpPr>
            <p:cNvPr id="696" name="Google Shape;696;p61"/>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7" name="Google Shape;697;p61"/>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8" name="Google Shape;698;p61"/>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9" name="Google Shape;699;p61"/>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0" name="Google Shape;700;p61"/>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1" name="Google Shape;701;p61"/>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20"/>
        <p:cNvGrpSpPr/>
        <p:nvPr/>
      </p:nvGrpSpPr>
      <p:grpSpPr>
        <a:xfrm>
          <a:off x="0" y="0"/>
          <a:ext cx="0" cy="0"/>
          <a:chOff x="0" y="0"/>
          <a:chExt cx="0" cy="0"/>
        </a:xfrm>
      </p:grpSpPr>
      <p:sp>
        <p:nvSpPr>
          <p:cNvPr id="521" name="Google Shape;521;p55"/>
          <p:cNvSpPr txBox="1">
            <a:spLocks noGrp="1"/>
          </p:cNvSpPr>
          <p:nvPr>
            <p:ph type="title"/>
          </p:nvPr>
        </p:nvSpPr>
        <p:spPr>
          <a:xfrm>
            <a:off x="1024800" y="1150535"/>
            <a:ext cx="2922669" cy="1063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gradFill>
                  <a:gsLst>
                    <a:gs pos="0">
                      <a:srgbClr val="CD9CD0"/>
                    </a:gs>
                    <a:gs pos="100000">
                      <a:srgbClr val="9CCAED"/>
                    </a:gs>
                  </a:gsLst>
                  <a:lin ang="0" scaled="1"/>
                </a:gradFill>
              </a:rPr>
              <a:t>Learning Resources</a:t>
            </a:r>
            <a:endParaRPr dirty="0">
              <a:gradFill>
                <a:gsLst>
                  <a:gs pos="0">
                    <a:srgbClr val="CD9CD0"/>
                  </a:gs>
                  <a:gs pos="100000">
                    <a:srgbClr val="9CCAED"/>
                  </a:gs>
                </a:gsLst>
                <a:lin ang="0" scaled="1"/>
              </a:gradFill>
            </a:endParaRPr>
          </a:p>
        </p:txBody>
      </p:sp>
      <p:sp>
        <p:nvSpPr>
          <p:cNvPr id="522" name="Google Shape;522;p55"/>
          <p:cNvSpPr txBox="1">
            <a:spLocks noGrp="1"/>
          </p:cNvSpPr>
          <p:nvPr>
            <p:ph type="subTitle" idx="1"/>
          </p:nvPr>
        </p:nvSpPr>
        <p:spPr>
          <a:xfrm>
            <a:off x="1024801" y="2213735"/>
            <a:ext cx="2922668" cy="916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Django Official:</a:t>
            </a:r>
          </a:p>
          <a:p>
            <a:pPr marL="0" lvl="0" indent="0" algn="l" rtl="0">
              <a:spcBef>
                <a:spcPts val="0"/>
              </a:spcBef>
              <a:spcAft>
                <a:spcPts val="0"/>
              </a:spcAft>
              <a:buNone/>
            </a:pPr>
            <a:r>
              <a:rPr lang="en-US" dirty="0"/>
              <a:t>https://docs.djangoproject.com/en/4.1/intro/tutorial01/  --</a:t>
            </a:r>
            <a:r>
              <a:rPr lang="en-US" dirty="0">
                <a:sym typeface="Wingdings" panose="05000000000000000000" pitchFamily="2" charset="2"/>
              </a:rPr>
              <a:t> deprecated</a:t>
            </a: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W3 Schools:</a:t>
            </a:r>
          </a:p>
          <a:p>
            <a:pPr marL="0" lvl="0" indent="0" algn="l" rtl="0">
              <a:spcBef>
                <a:spcPts val="0"/>
              </a:spcBef>
              <a:spcAft>
                <a:spcPts val="0"/>
              </a:spcAft>
              <a:buNone/>
            </a:pPr>
            <a:r>
              <a:rPr lang="en-US" dirty="0"/>
              <a:t>https://www.w3schools.com/django/</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 python + </a:t>
            </a:r>
            <a:r>
              <a:rPr lang="en-US" dirty="0" err="1"/>
              <a:t>django</a:t>
            </a:r>
            <a:r>
              <a:rPr lang="en-US" dirty="0"/>
              <a:t> cheat sheet is available here:</a:t>
            </a:r>
          </a:p>
          <a:p>
            <a:pPr marL="0" lvl="0" indent="0" algn="l" rtl="0">
              <a:spcBef>
                <a:spcPts val="0"/>
              </a:spcBef>
              <a:spcAft>
                <a:spcPts val="0"/>
              </a:spcAft>
              <a:buNone/>
            </a:pPr>
            <a:r>
              <a:rPr lang="en-US" dirty="0"/>
              <a:t>https://dev.to/ericchapman/my-beloved-django-cheat-sheet-2056</a:t>
            </a:r>
          </a:p>
        </p:txBody>
      </p:sp>
      <p:grpSp>
        <p:nvGrpSpPr>
          <p:cNvPr id="6" name="Google Shape;499;p53">
            <a:extLst>
              <a:ext uri="{FF2B5EF4-FFF2-40B4-BE49-F238E27FC236}">
                <a16:creationId xmlns:a16="http://schemas.microsoft.com/office/drawing/2014/main" id="{BDAC471C-F728-EC1F-9072-A0BF899DD50C}"/>
              </a:ext>
            </a:extLst>
          </p:cNvPr>
          <p:cNvGrpSpPr/>
          <p:nvPr/>
        </p:nvGrpSpPr>
        <p:grpSpPr>
          <a:xfrm>
            <a:off x="4237525" y="880774"/>
            <a:ext cx="4648863" cy="3562084"/>
            <a:chOff x="331763" y="414153"/>
            <a:chExt cx="6903246" cy="5289453"/>
          </a:xfrm>
          <a:solidFill>
            <a:srgbClr val="2F2F2F"/>
          </a:solidFill>
        </p:grpSpPr>
        <p:sp>
          <p:nvSpPr>
            <p:cNvPr id="7" name="Google Shape;500;p53">
              <a:extLst>
                <a:ext uri="{FF2B5EF4-FFF2-40B4-BE49-F238E27FC236}">
                  <a16:creationId xmlns:a16="http://schemas.microsoft.com/office/drawing/2014/main" id="{1815C461-D48D-59FA-68A1-7335E96F059F}"/>
                </a:ext>
              </a:extLst>
            </p:cNvPr>
            <p:cNvSpPr/>
            <p:nvPr/>
          </p:nvSpPr>
          <p:spPr>
            <a:xfrm>
              <a:off x="2953125" y="4768032"/>
              <a:ext cx="1660725" cy="708700"/>
            </a:xfrm>
            <a:custGeom>
              <a:avLst/>
              <a:gdLst/>
              <a:ahLst/>
              <a:cxnLst/>
              <a:rect l="l" t="t" r="r" b="b"/>
              <a:pathLst>
                <a:path w="66429" h="28348" extrusionOk="0">
                  <a:moveTo>
                    <a:pt x="6889" y="1"/>
                  </a:moveTo>
                  <a:lnTo>
                    <a:pt x="1" y="28347"/>
                  </a:lnTo>
                  <a:lnTo>
                    <a:pt x="66429" y="28347"/>
                  </a:lnTo>
                  <a:lnTo>
                    <a:pt x="59475" y="1"/>
                  </a:lnTo>
                  <a:lnTo>
                    <a:pt x="33182" y="464"/>
                  </a:lnTo>
                  <a:lnTo>
                    <a:pt x="6889" y="1"/>
                  </a:lnTo>
                  <a:close/>
                </a:path>
              </a:pathLst>
            </a:custGeom>
            <a:grpFill/>
            <a:ln w="9525" cap="flat" cmpd="sng">
              <a:solidFill>
                <a:schemeClr val="accent3">
                  <a:lumMod val="50000"/>
                  <a:alpha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501;p53">
              <a:extLst>
                <a:ext uri="{FF2B5EF4-FFF2-40B4-BE49-F238E27FC236}">
                  <a16:creationId xmlns:a16="http://schemas.microsoft.com/office/drawing/2014/main" id="{6F9F683F-7383-D007-9E3B-655CA18D6C4C}"/>
                </a:ext>
              </a:extLst>
            </p:cNvPr>
            <p:cNvSpPr/>
            <p:nvPr/>
          </p:nvSpPr>
          <p:spPr>
            <a:xfrm>
              <a:off x="331763" y="414153"/>
              <a:ext cx="6903246" cy="4353879"/>
            </a:xfrm>
            <a:custGeom>
              <a:avLst/>
              <a:gdLst/>
              <a:ahLst/>
              <a:cxnLst/>
              <a:rect l="l" t="t" r="r" b="b"/>
              <a:pathLst>
                <a:path w="248162" h="181204" extrusionOk="0">
                  <a:moveTo>
                    <a:pt x="4636" y="0"/>
                  </a:moveTo>
                  <a:cubicBezTo>
                    <a:pt x="2053" y="0"/>
                    <a:pt x="0" y="2053"/>
                    <a:pt x="0" y="4636"/>
                  </a:cubicBezTo>
                  <a:lnTo>
                    <a:pt x="0" y="176634"/>
                  </a:lnTo>
                  <a:cubicBezTo>
                    <a:pt x="0" y="179151"/>
                    <a:pt x="2053" y="181204"/>
                    <a:pt x="4636" y="181204"/>
                  </a:cubicBezTo>
                  <a:lnTo>
                    <a:pt x="243526" y="181204"/>
                  </a:lnTo>
                  <a:cubicBezTo>
                    <a:pt x="246109" y="181204"/>
                    <a:pt x="248162" y="179151"/>
                    <a:pt x="248162" y="176634"/>
                  </a:cubicBezTo>
                  <a:lnTo>
                    <a:pt x="248162" y="4636"/>
                  </a:lnTo>
                  <a:cubicBezTo>
                    <a:pt x="248162" y="2053"/>
                    <a:pt x="246109" y="0"/>
                    <a:pt x="243526" y="0"/>
                  </a:cubicBezTo>
                  <a:close/>
                </a:path>
              </a:pathLst>
            </a:custGeom>
            <a:grpFill/>
            <a:ln w="9525" cap="flat" cmpd="sng">
              <a:solidFill>
                <a:schemeClr val="accent3">
                  <a:lumMod val="50000"/>
                  <a:alpha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502;p53">
              <a:extLst>
                <a:ext uri="{FF2B5EF4-FFF2-40B4-BE49-F238E27FC236}">
                  <a16:creationId xmlns:a16="http://schemas.microsoft.com/office/drawing/2014/main" id="{544D29C3-DE6D-2739-C6D2-1F25E9558BB7}"/>
                </a:ext>
              </a:extLst>
            </p:cNvPr>
            <p:cNvSpPr/>
            <p:nvPr/>
          </p:nvSpPr>
          <p:spPr>
            <a:xfrm>
              <a:off x="547300" y="600323"/>
              <a:ext cx="6472159" cy="3981525"/>
            </a:xfrm>
            <a:custGeom>
              <a:avLst/>
              <a:gdLst/>
              <a:ahLst/>
              <a:cxnLst/>
              <a:rect l="l" t="t" r="r" b="b"/>
              <a:pathLst>
                <a:path w="232665" h="165707" extrusionOk="0">
                  <a:moveTo>
                    <a:pt x="1" y="1"/>
                  </a:moveTo>
                  <a:lnTo>
                    <a:pt x="1" y="24307"/>
                  </a:lnTo>
                  <a:lnTo>
                    <a:pt x="1" y="165707"/>
                  </a:lnTo>
                  <a:lnTo>
                    <a:pt x="232665" y="165707"/>
                  </a:lnTo>
                  <a:lnTo>
                    <a:pt x="232665" y="121532"/>
                  </a:lnTo>
                  <a:lnTo>
                    <a:pt x="232665" y="1"/>
                  </a:lnTo>
                  <a:close/>
                </a:path>
              </a:pathLst>
            </a:custGeom>
            <a:blipFill>
              <a:blip r:embed="rId3"/>
              <a:stretch>
                <a:fillRect/>
              </a:stretch>
            </a:blipFill>
            <a:ln w="9525" cap="flat" cmpd="sng">
              <a:solidFill>
                <a:schemeClr val="accent3">
                  <a:lumMod val="50000"/>
                  <a:alpha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 name="Google Shape;503;p53">
              <a:extLst>
                <a:ext uri="{FF2B5EF4-FFF2-40B4-BE49-F238E27FC236}">
                  <a16:creationId xmlns:a16="http://schemas.microsoft.com/office/drawing/2014/main" id="{2E23BAE7-8FA1-5532-3A0C-C4F341358EC6}"/>
                </a:ext>
              </a:extLst>
            </p:cNvPr>
            <p:cNvSpPr/>
            <p:nvPr/>
          </p:nvSpPr>
          <p:spPr>
            <a:xfrm>
              <a:off x="2772650" y="5476732"/>
              <a:ext cx="2020025" cy="226875"/>
            </a:xfrm>
            <a:custGeom>
              <a:avLst/>
              <a:gdLst/>
              <a:ahLst/>
              <a:cxnLst/>
              <a:rect l="l" t="t" r="r" b="b"/>
              <a:pathLst>
                <a:path w="80801" h="9075" extrusionOk="0">
                  <a:moveTo>
                    <a:pt x="4571" y="1"/>
                  </a:moveTo>
                  <a:cubicBezTo>
                    <a:pt x="2054" y="1"/>
                    <a:pt x="1" y="2054"/>
                    <a:pt x="1" y="4570"/>
                  </a:cubicBezTo>
                  <a:cubicBezTo>
                    <a:pt x="1" y="7021"/>
                    <a:pt x="2054" y="9074"/>
                    <a:pt x="4571" y="9074"/>
                  </a:cubicBezTo>
                  <a:lnTo>
                    <a:pt x="76297" y="9074"/>
                  </a:lnTo>
                  <a:cubicBezTo>
                    <a:pt x="78814" y="9074"/>
                    <a:pt x="80801" y="7021"/>
                    <a:pt x="80801" y="4570"/>
                  </a:cubicBezTo>
                  <a:cubicBezTo>
                    <a:pt x="80801" y="2054"/>
                    <a:pt x="78814" y="1"/>
                    <a:pt x="76297" y="1"/>
                  </a:cubicBezTo>
                  <a:close/>
                </a:path>
              </a:pathLst>
            </a:custGeom>
            <a:grpFill/>
            <a:ln w="9525" cap="flat" cmpd="sng">
              <a:solidFill>
                <a:schemeClr val="accent3">
                  <a:lumMod val="50000"/>
                  <a:alpha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4" name="Google Shape;524;p55"/>
          <p:cNvGrpSpPr/>
          <p:nvPr/>
        </p:nvGrpSpPr>
        <p:grpSpPr>
          <a:xfrm>
            <a:off x="7565185" y="2656160"/>
            <a:ext cx="877235" cy="1780635"/>
            <a:chOff x="5186401" y="494525"/>
            <a:chExt cx="1834973" cy="3724678"/>
          </a:xfrm>
          <a:solidFill>
            <a:srgbClr val="2F2F2F"/>
          </a:solidFill>
        </p:grpSpPr>
        <p:sp>
          <p:nvSpPr>
            <p:cNvPr id="525" name="Google Shape;525;p55"/>
            <p:cNvSpPr/>
            <p:nvPr/>
          </p:nvSpPr>
          <p:spPr>
            <a:xfrm>
              <a:off x="5186401" y="494525"/>
              <a:ext cx="1834973" cy="3724678"/>
            </a:xfrm>
            <a:custGeom>
              <a:avLst/>
              <a:gdLst/>
              <a:ahLst/>
              <a:cxnLst/>
              <a:rect l="l" t="t" r="r" b="b"/>
              <a:pathLst>
                <a:path w="93205" h="189190" extrusionOk="0">
                  <a:moveTo>
                    <a:pt x="2870" y="0"/>
                  </a:moveTo>
                  <a:cubicBezTo>
                    <a:pt x="1280" y="0"/>
                    <a:pt x="0" y="1280"/>
                    <a:pt x="0" y="2914"/>
                  </a:cubicBezTo>
                  <a:lnTo>
                    <a:pt x="0" y="186320"/>
                  </a:lnTo>
                  <a:cubicBezTo>
                    <a:pt x="0" y="187909"/>
                    <a:pt x="1280" y="189190"/>
                    <a:pt x="2870" y="189190"/>
                  </a:cubicBezTo>
                  <a:lnTo>
                    <a:pt x="90334" y="189190"/>
                  </a:lnTo>
                  <a:cubicBezTo>
                    <a:pt x="91924" y="189190"/>
                    <a:pt x="93204" y="187909"/>
                    <a:pt x="93204" y="186320"/>
                  </a:cubicBezTo>
                  <a:lnTo>
                    <a:pt x="93204" y="2914"/>
                  </a:lnTo>
                  <a:cubicBezTo>
                    <a:pt x="93204" y="1280"/>
                    <a:pt x="91924" y="0"/>
                    <a:pt x="90334" y="0"/>
                  </a:cubicBezTo>
                  <a:close/>
                </a:path>
              </a:pathLst>
            </a:custGeom>
            <a:grpFill/>
            <a:ln w="9525" cap="flat" cmpd="sng">
              <a:solidFill>
                <a:schemeClr val="accent3">
                  <a:lumMod val="50000"/>
                  <a:alpha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55"/>
            <p:cNvSpPr/>
            <p:nvPr/>
          </p:nvSpPr>
          <p:spPr>
            <a:xfrm>
              <a:off x="5890455" y="3969678"/>
              <a:ext cx="458108" cy="154724"/>
            </a:xfrm>
            <a:custGeom>
              <a:avLst/>
              <a:gdLst/>
              <a:ahLst/>
              <a:cxnLst/>
              <a:rect l="l" t="t" r="r" b="b"/>
              <a:pathLst>
                <a:path w="23269" h="7859" extrusionOk="0">
                  <a:moveTo>
                    <a:pt x="796" y="0"/>
                  </a:moveTo>
                  <a:cubicBezTo>
                    <a:pt x="354" y="0"/>
                    <a:pt x="1" y="353"/>
                    <a:pt x="1" y="751"/>
                  </a:cubicBezTo>
                  <a:lnTo>
                    <a:pt x="1" y="7064"/>
                  </a:lnTo>
                  <a:cubicBezTo>
                    <a:pt x="1" y="7506"/>
                    <a:pt x="354" y="7859"/>
                    <a:pt x="796" y="7859"/>
                  </a:cubicBezTo>
                  <a:lnTo>
                    <a:pt x="22474" y="7859"/>
                  </a:lnTo>
                  <a:cubicBezTo>
                    <a:pt x="22916" y="7859"/>
                    <a:pt x="23269" y="7506"/>
                    <a:pt x="23269" y="7064"/>
                  </a:cubicBezTo>
                  <a:lnTo>
                    <a:pt x="23269" y="751"/>
                  </a:lnTo>
                  <a:cubicBezTo>
                    <a:pt x="23269" y="353"/>
                    <a:pt x="22916" y="0"/>
                    <a:pt x="22474" y="0"/>
                  </a:cubicBezTo>
                  <a:close/>
                </a:path>
              </a:pathLst>
            </a:custGeom>
            <a:grpFill/>
            <a:ln w="9525" cap="flat" cmpd="sng">
              <a:solidFill>
                <a:schemeClr val="accent3">
                  <a:lumMod val="50000"/>
                  <a:alpha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27" name="Google Shape;527;p55"/>
          <p:cNvPicPr preferRelativeResize="0"/>
          <p:nvPr/>
        </p:nvPicPr>
        <p:blipFill rotWithShape="1">
          <a:blip r:embed="rId4">
            <a:alphaModFix/>
          </a:blip>
          <a:srcRect l="60913" r="9607"/>
          <a:stretch/>
        </p:blipFill>
        <p:spPr>
          <a:xfrm>
            <a:off x="7655801" y="2732446"/>
            <a:ext cx="701432" cy="1338393"/>
          </a:xfrm>
          <a:prstGeom prst="rect">
            <a:avLst/>
          </a:prstGeom>
          <a:noFill/>
          <a:ln w="9525" cap="flat" cmpd="sng">
            <a:solidFill>
              <a:schemeClr val="accent3">
                <a:lumMod val="50000"/>
                <a:alpha val="50000"/>
              </a:schemeClr>
            </a:solidFill>
            <a:prstDash val="solid"/>
            <a:round/>
            <a:headEnd type="none" w="sm" len="sm"/>
            <a:tailEnd type="none" w="sm" len="sm"/>
          </a:ln>
        </p:spPr>
      </p:pic>
      <p:sp>
        <p:nvSpPr>
          <p:cNvPr id="3" name="Google Shape;512;p54">
            <a:extLst>
              <a:ext uri="{FF2B5EF4-FFF2-40B4-BE49-F238E27FC236}">
                <a16:creationId xmlns:a16="http://schemas.microsoft.com/office/drawing/2014/main" id="{4109E4FE-CD65-1CF5-4BF9-8834DC266E4B}"/>
              </a:ext>
            </a:extLst>
          </p:cNvPr>
          <p:cNvSpPr/>
          <p:nvPr/>
        </p:nvSpPr>
        <p:spPr>
          <a:xfrm>
            <a:off x="4716623" y="2138567"/>
            <a:ext cx="1969389" cy="2681284"/>
          </a:xfrm>
          <a:custGeom>
            <a:avLst/>
            <a:gdLst/>
            <a:ahLst/>
            <a:cxnLst/>
            <a:rect l="l" t="t" r="r" b="b"/>
            <a:pathLst>
              <a:path w="143096" h="190426" extrusionOk="0">
                <a:moveTo>
                  <a:pt x="2914" y="0"/>
                </a:moveTo>
                <a:cubicBezTo>
                  <a:pt x="1280" y="0"/>
                  <a:pt x="0" y="1281"/>
                  <a:pt x="0" y="2914"/>
                </a:cubicBezTo>
                <a:lnTo>
                  <a:pt x="0" y="187512"/>
                </a:lnTo>
                <a:cubicBezTo>
                  <a:pt x="0" y="189101"/>
                  <a:pt x="1280" y="190426"/>
                  <a:pt x="2914" y="190426"/>
                </a:cubicBezTo>
                <a:lnTo>
                  <a:pt x="140182" y="190426"/>
                </a:lnTo>
                <a:cubicBezTo>
                  <a:pt x="141771" y="190426"/>
                  <a:pt x="143096" y="189101"/>
                  <a:pt x="143096" y="187512"/>
                </a:cubicBezTo>
                <a:lnTo>
                  <a:pt x="143096" y="2914"/>
                </a:lnTo>
                <a:cubicBezTo>
                  <a:pt x="143096" y="1281"/>
                  <a:pt x="141771" y="0"/>
                  <a:pt x="140182" y="0"/>
                </a:cubicBezTo>
                <a:close/>
              </a:path>
            </a:pathLst>
          </a:custGeom>
          <a:solidFill>
            <a:srgbClr val="2F2F2F"/>
          </a:solidFill>
          <a:ln w="9525" cap="flat" cmpd="sng">
            <a:solidFill>
              <a:schemeClr val="accent3">
                <a:lumMod val="50000"/>
                <a:alpha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 name="Google Shape;514;p54">
            <a:extLst>
              <a:ext uri="{FF2B5EF4-FFF2-40B4-BE49-F238E27FC236}">
                <a16:creationId xmlns:a16="http://schemas.microsoft.com/office/drawing/2014/main" id="{61BAF933-740E-9160-C201-3D3C30794E65}"/>
              </a:ext>
            </a:extLst>
          </p:cNvPr>
          <p:cNvPicPr preferRelativeResize="0"/>
          <p:nvPr/>
        </p:nvPicPr>
        <p:blipFill>
          <a:blip r:embed="rId5"/>
          <a:srcRect t="4355" b="4355"/>
          <a:stretch/>
        </p:blipFill>
        <p:spPr>
          <a:xfrm>
            <a:off x="4795769" y="2213735"/>
            <a:ext cx="1834469" cy="2444478"/>
          </a:xfrm>
          <a:prstGeom prst="rect">
            <a:avLst/>
          </a:prstGeom>
          <a:solidFill>
            <a:srgbClr val="2F2F2F"/>
          </a:solidFill>
          <a:ln w="9525" cap="flat" cmpd="sng">
            <a:solidFill>
              <a:schemeClr val="accent3">
                <a:lumMod val="50000"/>
                <a:alpha val="50000"/>
              </a:schemeClr>
            </a:solidFill>
            <a:prstDash val="solid"/>
            <a:round/>
            <a:headEnd type="none" w="sm" len="sm"/>
            <a:tailEnd type="none" w="sm" len="sm"/>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917"/>
        <p:cNvGrpSpPr/>
        <p:nvPr/>
      </p:nvGrpSpPr>
      <p:grpSpPr>
        <a:xfrm>
          <a:off x="0" y="0"/>
          <a:ext cx="0" cy="0"/>
          <a:chOff x="0" y="0"/>
          <a:chExt cx="0" cy="0"/>
        </a:xfrm>
      </p:grpSpPr>
      <p:sp>
        <p:nvSpPr>
          <p:cNvPr id="918" name="Google Shape;918;p69"/>
          <p:cNvSpPr txBox="1">
            <a:spLocks noGrp="1"/>
          </p:cNvSpPr>
          <p:nvPr>
            <p:ph type="title"/>
          </p:nvPr>
        </p:nvSpPr>
        <p:spPr>
          <a:xfrm>
            <a:off x="713225" y="598725"/>
            <a:ext cx="3565800" cy="1058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gradFill>
                  <a:gsLst>
                    <a:gs pos="0">
                      <a:srgbClr val="CD9CD0"/>
                    </a:gs>
                    <a:gs pos="100000">
                      <a:srgbClr val="9CCAED"/>
                    </a:gs>
                  </a:gsLst>
                  <a:lin ang="0" scaled="1"/>
                </a:gradFill>
              </a:rPr>
              <a:t>Thanks!</a:t>
            </a:r>
            <a:endParaRPr dirty="0">
              <a:gradFill>
                <a:gsLst>
                  <a:gs pos="0">
                    <a:srgbClr val="CD9CD0"/>
                  </a:gs>
                  <a:gs pos="100000">
                    <a:srgbClr val="9CCAED"/>
                  </a:gs>
                </a:gsLst>
                <a:lin ang="0" scaled="1"/>
              </a:gradFill>
            </a:endParaRPr>
          </a:p>
        </p:txBody>
      </p:sp>
      <p:sp>
        <p:nvSpPr>
          <p:cNvPr id="920" name="Google Shape;920;p69"/>
          <p:cNvSpPr txBox="1"/>
          <p:nvPr/>
        </p:nvSpPr>
        <p:spPr>
          <a:xfrm>
            <a:off x="713225" y="4125850"/>
            <a:ext cx="4151700" cy="26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dirty="0">
                <a:solidFill>
                  <a:schemeClr val="dk1"/>
                </a:solidFill>
                <a:latin typeface="DM Sans"/>
                <a:ea typeface="DM Sans"/>
                <a:cs typeface="DM Sans"/>
                <a:sym typeface="DM Sans"/>
              </a:rPr>
              <a:t>Please keep this slide for attribution</a:t>
            </a:r>
            <a:endParaRPr sz="1000" dirty="0">
              <a:solidFill>
                <a:schemeClr val="dk1"/>
              </a:solidFill>
              <a:latin typeface="DM Sans"/>
              <a:ea typeface="DM Sans"/>
              <a:cs typeface="DM Sans"/>
              <a:sym typeface="DM Sans"/>
            </a:endParaRPr>
          </a:p>
        </p:txBody>
      </p:sp>
      <p:grpSp>
        <p:nvGrpSpPr>
          <p:cNvPr id="7" name="Google Shape;928;p69">
            <a:extLst>
              <a:ext uri="{FF2B5EF4-FFF2-40B4-BE49-F238E27FC236}">
                <a16:creationId xmlns:a16="http://schemas.microsoft.com/office/drawing/2014/main" id="{2B99E8FE-DE70-F07D-BDE8-C365BDC2531C}"/>
              </a:ext>
            </a:extLst>
          </p:cNvPr>
          <p:cNvGrpSpPr/>
          <p:nvPr/>
        </p:nvGrpSpPr>
        <p:grpSpPr>
          <a:xfrm>
            <a:off x="1736890" y="3041257"/>
            <a:ext cx="326148" cy="326108"/>
            <a:chOff x="1379798" y="1723250"/>
            <a:chExt cx="397887" cy="397887"/>
          </a:xfrm>
        </p:grpSpPr>
        <p:sp>
          <p:nvSpPr>
            <p:cNvPr id="8" name="Google Shape;929;p69">
              <a:extLst>
                <a:ext uri="{FF2B5EF4-FFF2-40B4-BE49-F238E27FC236}">
                  <a16:creationId xmlns:a16="http://schemas.microsoft.com/office/drawing/2014/main" id="{E8B1C14D-D845-FBE1-1B87-83DD35049C30}"/>
                </a:ext>
              </a:extLst>
            </p:cNvPr>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930;p69">
              <a:extLst>
                <a:ext uri="{FF2B5EF4-FFF2-40B4-BE49-F238E27FC236}">
                  <a16:creationId xmlns:a16="http://schemas.microsoft.com/office/drawing/2014/main" id="{58B5511E-8036-8B32-D15E-B740A08DE3F8}"/>
                </a:ext>
              </a:extLst>
            </p:cNvPr>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931;p69">
              <a:extLst>
                <a:ext uri="{FF2B5EF4-FFF2-40B4-BE49-F238E27FC236}">
                  <a16:creationId xmlns:a16="http://schemas.microsoft.com/office/drawing/2014/main" id="{B468EA93-E6AC-7EDF-6836-C748DF959A0F}"/>
                </a:ext>
              </a:extLst>
            </p:cNvPr>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932;p69">
              <a:extLst>
                <a:ext uri="{FF2B5EF4-FFF2-40B4-BE49-F238E27FC236}">
                  <a16:creationId xmlns:a16="http://schemas.microsoft.com/office/drawing/2014/main" id="{C66596CF-E132-C4D7-A6C5-09F4C0E428A9}"/>
                </a:ext>
              </a:extLst>
            </p:cNvPr>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2" name="Picture 11" descr="A black cat with a white circle in the background&#10;&#10;Description automatically generated">
            <a:extLst>
              <a:ext uri="{FF2B5EF4-FFF2-40B4-BE49-F238E27FC236}">
                <a16:creationId xmlns:a16="http://schemas.microsoft.com/office/drawing/2014/main" id="{F68FE69C-41AD-25DC-FD8F-DBB9E7C419F3}"/>
              </a:ext>
            </a:extLst>
          </p:cNvPr>
          <p:cNvPicPr>
            <a:picLocks noChangeAspect="1"/>
          </p:cNvPicPr>
          <p:nvPr/>
        </p:nvPicPr>
        <p:blipFill>
          <a:blip r:embed="rId3"/>
          <a:stretch>
            <a:fillRect/>
          </a:stretch>
        </p:blipFill>
        <p:spPr>
          <a:xfrm>
            <a:off x="967969" y="3040139"/>
            <a:ext cx="333355" cy="326108"/>
          </a:xfrm>
          <a:prstGeom prst="rect">
            <a:avLst/>
          </a:prstGeom>
        </p:spPr>
      </p:pic>
      <p:sp>
        <p:nvSpPr>
          <p:cNvPr id="13" name="Google Shape;919;p69">
            <a:extLst>
              <a:ext uri="{FF2B5EF4-FFF2-40B4-BE49-F238E27FC236}">
                <a16:creationId xmlns:a16="http://schemas.microsoft.com/office/drawing/2014/main" id="{0FD4D942-CCFC-F1F2-647E-7A8599C75FA1}"/>
              </a:ext>
            </a:extLst>
          </p:cNvPr>
          <p:cNvSpPr txBox="1">
            <a:spLocks noGrp="1"/>
          </p:cNvSpPr>
          <p:nvPr>
            <p:ph type="subTitle" idx="1"/>
          </p:nvPr>
        </p:nvSpPr>
        <p:spPr>
          <a:xfrm>
            <a:off x="713225" y="1605075"/>
            <a:ext cx="3565800" cy="1134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Do you have any questions?</a:t>
            </a:r>
            <a:endParaRPr dirty="0"/>
          </a:p>
          <a:p>
            <a:pPr marL="0" lvl="0" indent="0" algn="l" rtl="0">
              <a:spcBef>
                <a:spcPts val="0"/>
              </a:spcBef>
              <a:spcAft>
                <a:spcPts val="0"/>
              </a:spcAft>
              <a:buNone/>
            </a:pPr>
            <a:r>
              <a:rPr lang="en" dirty="0"/>
              <a:t>lukewait@outlook.com</a:t>
            </a:r>
            <a:endParaRPr dirty="0"/>
          </a:p>
          <a:p>
            <a:pPr marL="0" lvl="0" indent="0" algn="l" rtl="0">
              <a:spcBef>
                <a:spcPts val="0"/>
              </a:spcBef>
              <a:spcAft>
                <a:spcPts val="0"/>
              </a:spcAft>
              <a:buNone/>
            </a:pPr>
            <a:r>
              <a:rPr lang="en-US" dirty="0"/>
              <a:t>https://github.com/LukeWait</a:t>
            </a:r>
            <a:endParaRPr dirty="0"/>
          </a:p>
          <a:p>
            <a:pPr marL="0" lvl="0" indent="0" algn="l" rtl="0">
              <a:spcBef>
                <a:spcPts val="0"/>
              </a:spcBef>
              <a:spcAft>
                <a:spcPts val="0"/>
              </a:spcAft>
              <a:buNone/>
            </a:pPr>
            <a:r>
              <a:rPr lang="en" dirty="0"/>
              <a:t>LinkedIn/LukeWait</a:t>
            </a:r>
            <a:endParaRPr dirty="0"/>
          </a:p>
        </p:txBody>
      </p:sp>
      <p:pic>
        <p:nvPicPr>
          <p:cNvPr id="14" name="Google Shape;921;p69">
            <a:extLst>
              <a:ext uri="{FF2B5EF4-FFF2-40B4-BE49-F238E27FC236}">
                <a16:creationId xmlns:a16="http://schemas.microsoft.com/office/drawing/2014/main" id="{92E8E8C7-7DBD-BAEB-A19F-D721A7F6463F}"/>
              </a:ext>
            </a:extLst>
          </p:cNvPr>
          <p:cNvPicPr preferRelativeResize="0">
            <a:picLocks noGrp="1"/>
          </p:cNvPicPr>
          <p:nvPr>
            <p:ph type="pic" idx="2"/>
          </p:nvPr>
        </p:nvPicPr>
        <p:blipFill>
          <a:blip r:embed="rId4"/>
          <a:srcRect/>
          <a:stretch/>
        </p:blipFill>
        <p:spPr>
          <a:xfrm>
            <a:off x="5337775" y="1025301"/>
            <a:ext cx="3093000" cy="3093000"/>
          </a:xfrm>
          <a:prstGeom prst="ellipse">
            <a:avLst/>
          </a:prstGeom>
          <a:effectLst>
            <a:outerShdw blurRad="728663" algn="bl" rotWithShape="0">
              <a:schemeClr val="dk1">
                <a:alpha val="25000"/>
              </a:schemeClr>
            </a:outerShdw>
          </a:effectLst>
        </p:spPr>
      </p:pic>
      <p:cxnSp>
        <p:nvCxnSpPr>
          <p:cNvPr id="15" name="Google Shape;922;p69">
            <a:extLst>
              <a:ext uri="{FF2B5EF4-FFF2-40B4-BE49-F238E27FC236}">
                <a16:creationId xmlns:a16="http://schemas.microsoft.com/office/drawing/2014/main" id="{3C014462-335B-99F2-B6D7-5B24A6C55989}"/>
              </a:ext>
            </a:extLst>
          </p:cNvPr>
          <p:cNvCxnSpPr/>
          <p:nvPr/>
        </p:nvCxnSpPr>
        <p:spPr>
          <a:xfrm>
            <a:off x="815300" y="3541925"/>
            <a:ext cx="638700" cy="0"/>
          </a:xfrm>
          <a:prstGeom prst="straightConnector1">
            <a:avLst/>
          </a:prstGeom>
          <a:noFill/>
          <a:ln w="19050" cap="flat" cmpd="sng">
            <a:solidFill>
              <a:schemeClr val="lt2"/>
            </a:solidFill>
            <a:prstDash val="solid"/>
            <a:round/>
            <a:headEnd type="none" w="med" len="med"/>
            <a:tailEnd type="none" w="med" len="med"/>
          </a:ln>
        </p:spPr>
      </p:cxnSp>
      <p:cxnSp>
        <p:nvCxnSpPr>
          <p:cNvPr id="16" name="Google Shape;923;p69">
            <a:extLst>
              <a:ext uri="{FF2B5EF4-FFF2-40B4-BE49-F238E27FC236}">
                <a16:creationId xmlns:a16="http://schemas.microsoft.com/office/drawing/2014/main" id="{91E92739-2503-F3B7-E42F-796E246D8430}"/>
              </a:ext>
            </a:extLst>
          </p:cNvPr>
          <p:cNvCxnSpPr/>
          <p:nvPr/>
        </p:nvCxnSpPr>
        <p:spPr>
          <a:xfrm>
            <a:off x="1580625" y="3541925"/>
            <a:ext cx="638700" cy="0"/>
          </a:xfrm>
          <a:prstGeom prst="straightConnector1">
            <a:avLst/>
          </a:prstGeom>
          <a:noFill/>
          <a:ln w="19050" cap="flat" cmpd="sng">
            <a:solidFill>
              <a:schemeClr val="lt2"/>
            </a:solidFill>
            <a:prstDash val="solid"/>
            <a:round/>
            <a:headEnd type="none" w="med" len="med"/>
            <a:tailEnd type="none" w="med" len="med"/>
          </a:ln>
        </p:spPr>
      </p:cxn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4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Here are three important ideas</a:t>
            </a:r>
            <a:endParaRPr dirty="0">
              <a:gradFill>
                <a:gsLst>
                  <a:gs pos="0">
                    <a:srgbClr val="CD9CD0"/>
                  </a:gs>
                  <a:gs pos="100000">
                    <a:srgbClr val="9CCAED"/>
                  </a:gs>
                </a:gsLst>
                <a:lin ang="0" scaled="1"/>
              </a:gradFill>
            </a:endParaRPr>
          </a:p>
        </p:txBody>
      </p:sp>
      <p:sp>
        <p:nvSpPr>
          <p:cNvPr id="345" name="Google Shape;345;p43"/>
          <p:cNvSpPr txBox="1">
            <a:spLocks noGrp="1"/>
          </p:cNvSpPr>
          <p:nvPr>
            <p:ph type="subTitle" idx="1"/>
          </p:nvPr>
        </p:nvSpPr>
        <p:spPr>
          <a:xfrm>
            <a:off x="937625" y="2753177"/>
            <a:ext cx="2175300" cy="151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 is a gas giant and the biggest planet in the Solar System. It's the fourth-brightest object in the night sky and was named after the Roman god of the skies</a:t>
            </a:r>
            <a:endParaRPr/>
          </a:p>
        </p:txBody>
      </p:sp>
      <p:sp>
        <p:nvSpPr>
          <p:cNvPr id="346" name="Google Shape;346;p43"/>
          <p:cNvSpPr txBox="1">
            <a:spLocks noGrp="1"/>
          </p:cNvSpPr>
          <p:nvPr>
            <p:ph type="subTitle" idx="2"/>
          </p:nvPr>
        </p:nvSpPr>
        <p:spPr>
          <a:xfrm>
            <a:off x="3484347" y="2753177"/>
            <a:ext cx="2175300" cy="151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 and is the second planet from the Sun. It’s terribly hot and its atmosphere is poisonous. It’s the second-brightest natural object in the night sky</a:t>
            </a:r>
            <a:endParaRPr/>
          </a:p>
        </p:txBody>
      </p:sp>
      <p:sp>
        <p:nvSpPr>
          <p:cNvPr id="347" name="Google Shape;347;p43"/>
          <p:cNvSpPr txBox="1">
            <a:spLocks noGrp="1"/>
          </p:cNvSpPr>
          <p:nvPr>
            <p:ph type="subTitle" idx="3"/>
          </p:nvPr>
        </p:nvSpPr>
        <p:spPr>
          <a:xfrm>
            <a:off x="6031075" y="2753177"/>
            <a:ext cx="2175300" cy="151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 is a gas giant and has several rings. This planet is composed mostly of hydrogen and helium. It’s the sixth planet from the Sun and was named after a Roman god too</a:t>
            </a:r>
            <a:endParaRPr/>
          </a:p>
        </p:txBody>
      </p:sp>
      <p:sp>
        <p:nvSpPr>
          <p:cNvPr id="348" name="Google Shape;348;p43"/>
          <p:cNvSpPr txBox="1">
            <a:spLocks noGrp="1"/>
          </p:cNvSpPr>
          <p:nvPr>
            <p:ph type="subTitle" idx="4"/>
          </p:nvPr>
        </p:nvSpPr>
        <p:spPr>
          <a:xfrm>
            <a:off x="937625" y="2277098"/>
            <a:ext cx="2175300" cy="476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b="0" dirty="0">
                <a:gradFill>
                  <a:gsLst>
                    <a:gs pos="0">
                      <a:schemeClr val="tx2">
                        <a:lumMod val="20000"/>
                        <a:lumOff val="80000"/>
                      </a:schemeClr>
                    </a:gs>
                    <a:gs pos="100000">
                      <a:srgbClr val="9CCAED"/>
                    </a:gs>
                  </a:gsLst>
                  <a:lin ang="0" scaled="1"/>
                </a:gradFill>
              </a:rPr>
              <a:t>Jupiter</a:t>
            </a:r>
            <a:endParaRPr b="0" dirty="0">
              <a:gradFill>
                <a:gsLst>
                  <a:gs pos="0">
                    <a:schemeClr val="tx2">
                      <a:lumMod val="20000"/>
                      <a:lumOff val="80000"/>
                    </a:schemeClr>
                  </a:gs>
                  <a:gs pos="100000">
                    <a:srgbClr val="9CCAED"/>
                  </a:gs>
                </a:gsLst>
                <a:lin ang="0" scaled="1"/>
              </a:gradFill>
            </a:endParaRPr>
          </a:p>
        </p:txBody>
      </p:sp>
      <p:sp>
        <p:nvSpPr>
          <p:cNvPr id="349" name="Google Shape;349;p43"/>
          <p:cNvSpPr txBox="1">
            <a:spLocks noGrp="1"/>
          </p:cNvSpPr>
          <p:nvPr>
            <p:ph type="subTitle" idx="5"/>
          </p:nvPr>
        </p:nvSpPr>
        <p:spPr>
          <a:xfrm>
            <a:off x="3484350" y="2277098"/>
            <a:ext cx="2175300" cy="476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b="0" dirty="0">
                <a:gradFill>
                  <a:gsLst>
                    <a:gs pos="0">
                      <a:schemeClr val="tx2">
                        <a:lumMod val="20000"/>
                        <a:lumOff val="80000"/>
                      </a:schemeClr>
                    </a:gs>
                    <a:gs pos="100000">
                      <a:srgbClr val="9CCAED"/>
                    </a:gs>
                  </a:gsLst>
                  <a:lin ang="0" scaled="1"/>
                </a:gradFill>
              </a:rPr>
              <a:t>Venus</a:t>
            </a:r>
            <a:endParaRPr b="0" dirty="0">
              <a:gradFill>
                <a:gsLst>
                  <a:gs pos="0">
                    <a:schemeClr val="tx2">
                      <a:lumMod val="20000"/>
                      <a:lumOff val="80000"/>
                    </a:schemeClr>
                  </a:gs>
                  <a:gs pos="100000">
                    <a:srgbClr val="9CCAED"/>
                  </a:gs>
                </a:gsLst>
                <a:lin ang="0" scaled="1"/>
              </a:gradFill>
            </a:endParaRPr>
          </a:p>
        </p:txBody>
      </p:sp>
      <p:sp>
        <p:nvSpPr>
          <p:cNvPr id="350" name="Google Shape;350;p43"/>
          <p:cNvSpPr txBox="1">
            <a:spLocks noGrp="1"/>
          </p:cNvSpPr>
          <p:nvPr>
            <p:ph type="subTitle" idx="6"/>
          </p:nvPr>
        </p:nvSpPr>
        <p:spPr>
          <a:xfrm>
            <a:off x="6031075" y="2277098"/>
            <a:ext cx="2175300" cy="476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b="0" dirty="0">
                <a:gradFill>
                  <a:gsLst>
                    <a:gs pos="0">
                      <a:schemeClr val="tx2">
                        <a:lumMod val="20000"/>
                        <a:lumOff val="80000"/>
                      </a:schemeClr>
                    </a:gs>
                    <a:gs pos="100000">
                      <a:srgbClr val="9CCAED"/>
                    </a:gs>
                  </a:gsLst>
                  <a:lin ang="0" scaled="1"/>
                </a:gradFill>
              </a:rPr>
              <a:t>Saturn</a:t>
            </a:r>
            <a:endParaRPr b="0" dirty="0">
              <a:gradFill>
                <a:gsLst>
                  <a:gs pos="0">
                    <a:schemeClr val="tx2">
                      <a:lumMod val="20000"/>
                      <a:lumOff val="80000"/>
                    </a:schemeClr>
                  </a:gs>
                  <a:gs pos="100000">
                    <a:srgbClr val="9CCAED"/>
                  </a:gs>
                </a:gsLst>
                <a:lin ang="0" scaled="1"/>
              </a:gradFill>
            </a:endParaRPr>
          </a:p>
        </p:txBody>
      </p:sp>
      <p:cxnSp>
        <p:nvCxnSpPr>
          <p:cNvPr id="351" name="Google Shape;351;p43"/>
          <p:cNvCxnSpPr/>
          <p:nvPr/>
        </p:nvCxnSpPr>
        <p:spPr>
          <a:xfrm>
            <a:off x="1693175" y="2157585"/>
            <a:ext cx="664200" cy="0"/>
          </a:xfrm>
          <a:prstGeom prst="straightConnector1">
            <a:avLst/>
          </a:prstGeom>
          <a:noFill/>
          <a:ln w="19050" cap="flat" cmpd="sng">
            <a:solidFill>
              <a:schemeClr val="lt2"/>
            </a:solidFill>
            <a:prstDash val="solid"/>
            <a:round/>
            <a:headEnd type="none" w="med" len="med"/>
            <a:tailEnd type="none" w="med" len="med"/>
          </a:ln>
        </p:spPr>
      </p:cxnSp>
      <p:cxnSp>
        <p:nvCxnSpPr>
          <p:cNvPr id="352" name="Google Shape;352;p43"/>
          <p:cNvCxnSpPr/>
          <p:nvPr/>
        </p:nvCxnSpPr>
        <p:spPr>
          <a:xfrm>
            <a:off x="4239900" y="2157585"/>
            <a:ext cx="664200" cy="0"/>
          </a:xfrm>
          <a:prstGeom prst="straightConnector1">
            <a:avLst/>
          </a:prstGeom>
          <a:noFill/>
          <a:ln w="19050" cap="flat" cmpd="sng">
            <a:solidFill>
              <a:schemeClr val="lt2"/>
            </a:solidFill>
            <a:prstDash val="solid"/>
            <a:round/>
            <a:headEnd type="none" w="med" len="med"/>
            <a:tailEnd type="none" w="med" len="med"/>
          </a:ln>
        </p:spPr>
      </p:cxnSp>
      <p:cxnSp>
        <p:nvCxnSpPr>
          <p:cNvPr id="353" name="Google Shape;353;p43"/>
          <p:cNvCxnSpPr/>
          <p:nvPr/>
        </p:nvCxnSpPr>
        <p:spPr>
          <a:xfrm>
            <a:off x="6786625" y="2157585"/>
            <a:ext cx="664200" cy="0"/>
          </a:xfrm>
          <a:prstGeom prst="straightConnector1">
            <a:avLst/>
          </a:prstGeom>
          <a:noFill/>
          <a:ln w="19050" cap="flat" cmpd="sng">
            <a:solidFill>
              <a:schemeClr val="lt2"/>
            </a:solidFill>
            <a:prstDash val="solid"/>
            <a:round/>
            <a:headEnd type="none" w="med" len="med"/>
            <a:tailEnd type="none" w="med" len="med"/>
          </a:ln>
        </p:spPr>
      </p:cxnSp>
      <p:sp>
        <p:nvSpPr>
          <p:cNvPr id="354" name="Google Shape;354;p43"/>
          <p:cNvSpPr/>
          <p:nvPr/>
        </p:nvSpPr>
        <p:spPr>
          <a:xfrm>
            <a:off x="1868976" y="1577755"/>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5" name="Google Shape;355;p43"/>
          <p:cNvGrpSpPr/>
          <p:nvPr/>
        </p:nvGrpSpPr>
        <p:grpSpPr>
          <a:xfrm>
            <a:off x="6934186" y="1582759"/>
            <a:ext cx="369083" cy="357253"/>
            <a:chOff x="-59447250" y="3706150"/>
            <a:chExt cx="319000" cy="308775"/>
          </a:xfrm>
        </p:grpSpPr>
        <p:sp>
          <p:nvSpPr>
            <p:cNvPr id="356" name="Google Shape;356;p43"/>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43"/>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43"/>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43"/>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0" name="Google Shape;360;p43"/>
          <p:cNvSpPr/>
          <p:nvPr/>
        </p:nvSpPr>
        <p:spPr>
          <a:xfrm>
            <a:off x="4387903" y="1617846"/>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Google Shape;314;p4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You can divide the content</a:t>
            </a:r>
            <a:endParaRPr dirty="0">
              <a:gradFill>
                <a:gsLst>
                  <a:gs pos="0">
                    <a:srgbClr val="CD9CD0"/>
                  </a:gs>
                  <a:gs pos="100000">
                    <a:srgbClr val="9CCAED"/>
                  </a:gs>
                </a:gsLst>
                <a:lin ang="0" scaled="1"/>
              </a:gradFill>
            </a:endParaRPr>
          </a:p>
        </p:txBody>
      </p:sp>
      <p:sp>
        <p:nvSpPr>
          <p:cNvPr id="315" name="Google Shape;315;p42"/>
          <p:cNvSpPr txBox="1">
            <a:spLocks noGrp="1"/>
          </p:cNvSpPr>
          <p:nvPr>
            <p:ph type="subTitle" idx="1"/>
          </p:nvPr>
        </p:nvSpPr>
        <p:spPr>
          <a:xfrm>
            <a:off x="4868669" y="2829000"/>
            <a:ext cx="3265200" cy="127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Venus has a beautiful name and is the second planet from the Sun. It’s terribly hot—even hotter than Mercury—and its atmosphere is extremely poisonous. It’s the second-brightest natural object in the night sky after the Moon</a:t>
            </a:r>
            <a:endParaRPr dirty="0"/>
          </a:p>
        </p:txBody>
      </p:sp>
      <p:sp>
        <p:nvSpPr>
          <p:cNvPr id="316" name="Google Shape;316;p42"/>
          <p:cNvSpPr txBox="1">
            <a:spLocks noGrp="1"/>
          </p:cNvSpPr>
          <p:nvPr>
            <p:ph type="subTitle" idx="2"/>
          </p:nvPr>
        </p:nvSpPr>
        <p:spPr>
          <a:xfrm>
            <a:off x="1010100" y="2829000"/>
            <a:ext cx="3265200" cy="127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 and the smallest one in the Solar System—it’s only a bit larger than the Moon. This planet’s name has nothing to do with the liquid metal, since Mercury was named after the Roman messenger god</a:t>
            </a:r>
            <a:endParaRPr/>
          </a:p>
        </p:txBody>
      </p:sp>
      <p:sp>
        <p:nvSpPr>
          <p:cNvPr id="317" name="Google Shape;317;p42"/>
          <p:cNvSpPr txBox="1">
            <a:spLocks noGrp="1"/>
          </p:cNvSpPr>
          <p:nvPr>
            <p:ph type="subTitle" idx="3"/>
          </p:nvPr>
        </p:nvSpPr>
        <p:spPr>
          <a:xfrm>
            <a:off x="1010101" y="2270100"/>
            <a:ext cx="3265200" cy="558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b="0" dirty="0">
                <a:gradFill>
                  <a:gsLst>
                    <a:gs pos="0">
                      <a:schemeClr val="tx2">
                        <a:lumMod val="20000"/>
                        <a:lumOff val="80000"/>
                      </a:schemeClr>
                    </a:gs>
                    <a:gs pos="100000">
                      <a:srgbClr val="9CCAED"/>
                    </a:gs>
                  </a:gsLst>
                  <a:lin ang="0" scaled="1"/>
                </a:gradFill>
              </a:rPr>
              <a:t>Mercury</a:t>
            </a:r>
            <a:endParaRPr b="0" dirty="0">
              <a:gradFill>
                <a:gsLst>
                  <a:gs pos="0">
                    <a:schemeClr val="tx2">
                      <a:lumMod val="20000"/>
                      <a:lumOff val="80000"/>
                    </a:schemeClr>
                  </a:gs>
                  <a:gs pos="100000">
                    <a:srgbClr val="9CCAED"/>
                  </a:gs>
                </a:gsLst>
                <a:lin ang="0" scaled="1"/>
              </a:gradFill>
            </a:endParaRPr>
          </a:p>
        </p:txBody>
      </p:sp>
      <p:sp>
        <p:nvSpPr>
          <p:cNvPr id="318" name="Google Shape;318;p42"/>
          <p:cNvSpPr txBox="1">
            <a:spLocks noGrp="1"/>
          </p:cNvSpPr>
          <p:nvPr>
            <p:ph type="subTitle" idx="4"/>
          </p:nvPr>
        </p:nvSpPr>
        <p:spPr>
          <a:xfrm>
            <a:off x="4868706" y="2270100"/>
            <a:ext cx="3265200" cy="558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b="0" dirty="0">
                <a:gradFill>
                  <a:gsLst>
                    <a:gs pos="0">
                      <a:schemeClr val="tx2">
                        <a:lumMod val="20000"/>
                        <a:lumOff val="80000"/>
                      </a:schemeClr>
                    </a:gs>
                    <a:gs pos="100000">
                      <a:srgbClr val="9CCAED"/>
                    </a:gs>
                  </a:gsLst>
                  <a:lin ang="0" scaled="1"/>
                </a:gradFill>
              </a:rPr>
              <a:t>Venus</a:t>
            </a:r>
            <a:endParaRPr b="0" dirty="0">
              <a:gradFill>
                <a:gsLst>
                  <a:gs pos="0">
                    <a:schemeClr val="tx2">
                      <a:lumMod val="20000"/>
                      <a:lumOff val="80000"/>
                    </a:schemeClr>
                  </a:gs>
                  <a:gs pos="100000">
                    <a:srgbClr val="9CCAED"/>
                  </a:gs>
                </a:gsLst>
                <a:lin ang="0" scaled="1"/>
              </a:gradFill>
            </a:endParaRPr>
          </a:p>
        </p:txBody>
      </p:sp>
      <p:cxnSp>
        <p:nvCxnSpPr>
          <p:cNvPr id="319" name="Google Shape;319;p42"/>
          <p:cNvCxnSpPr/>
          <p:nvPr/>
        </p:nvCxnSpPr>
        <p:spPr>
          <a:xfrm>
            <a:off x="2310600" y="2213835"/>
            <a:ext cx="664200" cy="0"/>
          </a:xfrm>
          <a:prstGeom prst="straightConnector1">
            <a:avLst/>
          </a:prstGeom>
          <a:noFill/>
          <a:ln w="19050" cap="flat" cmpd="sng">
            <a:solidFill>
              <a:schemeClr val="lt2"/>
            </a:solidFill>
            <a:prstDash val="solid"/>
            <a:round/>
            <a:headEnd type="none" w="med" len="med"/>
            <a:tailEnd type="none" w="med" len="med"/>
          </a:ln>
        </p:spPr>
      </p:cxnSp>
      <p:cxnSp>
        <p:nvCxnSpPr>
          <p:cNvPr id="320" name="Google Shape;320;p42"/>
          <p:cNvCxnSpPr/>
          <p:nvPr/>
        </p:nvCxnSpPr>
        <p:spPr>
          <a:xfrm>
            <a:off x="6169200" y="2213835"/>
            <a:ext cx="664200" cy="0"/>
          </a:xfrm>
          <a:prstGeom prst="straightConnector1">
            <a:avLst/>
          </a:prstGeom>
          <a:noFill/>
          <a:ln w="19050" cap="flat" cmpd="sng">
            <a:solidFill>
              <a:schemeClr val="lt2"/>
            </a:solidFill>
            <a:prstDash val="solid"/>
            <a:round/>
            <a:headEnd type="none" w="med" len="med"/>
            <a:tailEnd type="none" w="med" len="med"/>
          </a:ln>
        </p:spPr>
      </p:cxnSp>
      <p:grpSp>
        <p:nvGrpSpPr>
          <p:cNvPr id="321" name="Google Shape;321;p42"/>
          <p:cNvGrpSpPr/>
          <p:nvPr/>
        </p:nvGrpSpPr>
        <p:grpSpPr>
          <a:xfrm>
            <a:off x="6323989" y="1639856"/>
            <a:ext cx="354586" cy="355557"/>
            <a:chOff x="-33645475" y="3944800"/>
            <a:chExt cx="292225" cy="293025"/>
          </a:xfrm>
        </p:grpSpPr>
        <p:sp>
          <p:nvSpPr>
            <p:cNvPr id="322" name="Google Shape;322;p42"/>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42"/>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42"/>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42"/>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42"/>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42"/>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42"/>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42"/>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42"/>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42"/>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2" name="Google Shape;332;p42"/>
          <p:cNvGrpSpPr/>
          <p:nvPr/>
        </p:nvGrpSpPr>
        <p:grpSpPr>
          <a:xfrm>
            <a:off x="2476411" y="1640809"/>
            <a:ext cx="332593" cy="353645"/>
            <a:chOff x="-34755225" y="3202075"/>
            <a:chExt cx="274100" cy="291450"/>
          </a:xfrm>
        </p:grpSpPr>
        <p:sp>
          <p:nvSpPr>
            <p:cNvPr id="333" name="Google Shape;333;p42"/>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42"/>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42"/>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42"/>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42"/>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42"/>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42"/>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grpSp>
        <p:nvGrpSpPr>
          <p:cNvPr id="365" name="Google Shape;365;p44"/>
          <p:cNvGrpSpPr/>
          <p:nvPr/>
        </p:nvGrpSpPr>
        <p:grpSpPr>
          <a:xfrm>
            <a:off x="7812706" y="3122446"/>
            <a:ext cx="339253" cy="318042"/>
            <a:chOff x="4456875" y="2635825"/>
            <a:chExt cx="481825" cy="451700"/>
          </a:xfrm>
        </p:grpSpPr>
        <p:sp>
          <p:nvSpPr>
            <p:cNvPr id="366" name="Google Shape;366;p44"/>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67" name="Google Shape;367;p44"/>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68" name="Google Shape;368;p44"/>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69" name="Google Shape;369;p44"/>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70" name="Google Shape;370;p44"/>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71" name="Google Shape;371;p44"/>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372" name="Google Shape;372;p44"/>
          <p:cNvGrpSpPr/>
          <p:nvPr/>
        </p:nvGrpSpPr>
        <p:grpSpPr>
          <a:xfrm>
            <a:off x="992037" y="3111832"/>
            <a:ext cx="339253" cy="339253"/>
            <a:chOff x="4456875" y="1435075"/>
            <a:chExt cx="481825" cy="481825"/>
          </a:xfrm>
        </p:grpSpPr>
        <p:sp>
          <p:nvSpPr>
            <p:cNvPr id="373" name="Google Shape;373;p44"/>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74" name="Google Shape;374;p44"/>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75" name="Google Shape;375;p44"/>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76" name="Google Shape;376;p44"/>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77" name="Google Shape;377;p44"/>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78" name="Google Shape;378;p44"/>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79" name="Google Shape;379;p44"/>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0" name="Google Shape;380;p44"/>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1" name="Google Shape;381;p44"/>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2" name="Google Shape;382;p44"/>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3" name="Google Shape;383;p44"/>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4" name="Google Shape;384;p44"/>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5" name="Google Shape;385;p44"/>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6" name="Google Shape;386;p44"/>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7" name="Google Shape;387;p44"/>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8" name="Google Shape;388;p44"/>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9" name="Google Shape;389;p44"/>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0" name="Google Shape;390;p44"/>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1" name="Google Shape;391;p44"/>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392" name="Google Shape;392;p44"/>
          <p:cNvGrpSpPr/>
          <p:nvPr/>
        </p:nvGrpSpPr>
        <p:grpSpPr>
          <a:xfrm>
            <a:off x="990377" y="1451248"/>
            <a:ext cx="342580" cy="339271"/>
            <a:chOff x="5049725" y="1435050"/>
            <a:chExt cx="486550" cy="481850"/>
          </a:xfrm>
        </p:grpSpPr>
        <p:sp>
          <p:nvSpPr>
            <p:cNvPr id="393" name="Google Shape;393;p44"/>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4" name="Google Shape;394;p44"/>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5" name="Google Shape;395;p44"/>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6" name="Google Shape;396;p44"/>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397" name="Google Shape;397;p44"/>
          <p:cNvGrpSpPr/>
          <p:nvPr/>
        </p:nvGrpSpPr>
        <p:grpSpPr>
          <a:xfrm>
            <a:off x="7843169" y="1451240"/>
            <a:ext cx="278296" cy="339253"/>
            <a:chOff x="3907325" y="2620775"/>
            <a:chExt cx="395250" cy="481825"/>
          </a:xfrm>
        </p:grpSpPr>
        <p:sp>
          <p:nvSpPr>
            <p:cNvPr id="398" name="Google Shape;398;p44"/>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9" name="Google Shape;399;p44"/>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00" name="Google Shape;400;p44"/>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01" name="Google Shape;401;p44"/>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02" name="Google Shape;402;p44"/>
          <p:cNvSpPr txBox="1">
            <a:spLocks noGrp="1"/>
          </p:cNvSpPr>
          <p:nvPr>
            <p:ph type="subTitle" idx="1"/>
          </p:nvPr>
        </p:nvSpPr>
        <p:spPr>
          <a:xfrm>
            <a:off x="1707900" y="1802600"/>
            <a:ext cx="2787900" cy="883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Despite being red, Mars is actually a cold place. It’s full of iron oxide dust, which gives the planet its reddish cast, and it’s made of basalt</a:t>
            </a:r>
            <a:endParaRPr/>
          </a:p>
        </p:txBody>
      </p:sp>
      <p:sp>
        <p:nvSpPr>
          <p:cNvPr id="403" name="Google Shape;403;p44"/>
          <p:cNvSpPr txBox="1">
            <a:spLocks noGrp="1"/>
          </p:cNvSpPr>
          <p:nvPr>
            <p:ph type="subTitle" idx="2"/>
          </p:nvPr>
        </p:nvSpPr>
        <p:spPr>
          <a:xfrm>
            <a:off x="4709975" y="1802600"/>
            <a:ext cx="2787900" cy="883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Venus has a beautiful name and is the second planet from the Sun. It’s terribly hot and its atmosphere is extremely poisonous</a:t>
            </a:r>
            <a:endParaRPr dirty="0"/>
          </a:p>
        </p:txBody>
      </p:sp>
      <p:sp>
        <p:nvSpPr>
          <p:cNvPr id="404" name="Google Shape;404;p44"/>
          <p:cNvSpPr txBox="1">
            <a:spLocks noGrp="1"/>
          </p:cNvSpPr>
          <p:nvPr>
            <p:ph type="subTitle" idx="3"/>
          </p:nvPr>
        </p:nvSpPr>
        <p:spPr>
          <a:xfrm>
            <a:off x="1707900" y="3463175"/>
            <a:ext cx="2787900" cy="883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Jupiter is a gas giant and the biggest planet in the Solar System. It’s the fourth-brightest object in the night sky and was named after a god</a:t>
            </a:r>
            <a:endParaRPr/>
          </a:p>
        </p:txBody>
      </p:sp>
      <p:sp>
        <p:nvSpPr>
          <p:cNvPr id="405" name="Google Shape;405;p44"/>
          <p:cNvSpPr txBox="1">
            <a:spLocks noGrp="1"/>
          </p:cNvSpPr>
          <p:nvPr>
            <p:ph type="subTitle" idx="4"/>
          </p:nvPr>
        </p:nvSpPr>
        <p:spPr>
          <a:xfrm>
            <a:off x="4709975" y="3463175"/>
            <a:ext cx="2787900" cy="883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Saturn is a gas giant and has several rings. It’s composed mostly of hydrogen and helium. It’s the sixth planet from the Sun</a:t>
            </a:r>
            <a:endParaRPr/>
          </a:p>
        </p:txBody>
      </p:sp>
      <p:sp>
        <p:nvSpPr>
          <p:cNvPr id="406" name="Google Shape;406;p44"/>
          <p:cNvSpPr txBox="1">
            <a:spLocks noGrp="1"/>
          </p:cNvSpPr>
          <p:nvPr>
            <p:ph type="subTitle" idx="5"/>
          </p:nvPr>
        </p:nvSpPr>
        <p:spPr>
          <a:xfrm>
            <a:off x="1707888" y="1332600"/>
            <a:ext cx="2787900" cy="477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b="0" dirty="0">
                <a:gradFill>
                  <a:gsLst>
                    <a:gs pos="0">
                      <a:schemeClr val="tx2">
                        <a:lumMod val="20000"/>
                        <a:lumOff val="80000"/>
                      </a:schemeClr>
                    </a:gs>
                    <a:gs pos="100000">
                      <a:srgbClr val="9CCAED"/>
                    </a:gs>
                  </a:gsLst>
                  <a:lin ang="0" scaled="1"/>
                </a:gradFill>
              </a:rPr>
              <a:t>Mars</a:t>
            </a:r>
            <a:endParaRPr b="0" dirty="0">
              <a:gradFill>
                <a:gsLst>
                  <a:gs pos="0">
                    <a:schemeClr val="tx2">
                      <a:lumMod val="20000"/>
                      <a:lumOff val="80000"/>
                    </a:schemeClr>
                  </a:gs>
                  <a:gs pos="100000">
                    <a:srgbClr val="9CCAED"/>
                  </a:gs>
                </a:gsLst>
                <a:lin ang="0" scaled="1"/>
              </a:gradFill>
            </a:endParaRPr>
          </a:p>
        </p:txBody>
      </p:sp>
      <p:sp>
        <p:nvSpPr>
          <p:cNvPr id="407" name="Google Shape;407;p44"/>
          <p:cNvSpPr txBox="1">
            <a:spLocks noGrp="1"/>
          </p:cNvSpPr>
          <p:nvPr>
            <p:ph type="subTitle" idx="6"/>
          </p:nvPr>
        </p:nvSpPr>
        <p:spPr>
          <a:xfrm>
            <a:off x="1707888" y="2993200"/>
            <a:ext cx="2787900" cy="477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b="0" dirty="0">
                <a:gradFill>
                  <a:gsLst>
                    <a:gs pos="0">
                      <a:schemeClr val="tx2">
                        <a:lumMod val="20000"/>
                        <a:lumOff val="80000"/>
                      </a:schemeClr>
                    </a:gs>
                    <a:gs pos="100000">
                      <a:srgbClr val="9CCAED"/>
                    </a:gs>
                  </a:gsLst>
                  <a:lin ang="0" scaled="1"/>
                </a:gradFill>
              </a:rPr>
              <a:t>Jupiter</a:t>
            </a:r>
            <a:endParaRPr b="0" dirty="0">
              <a:gradFill>
                <a:gsLst>
                  <a:gs pos="0">
                    <a:schemeClr val="tx2">
                      <a:lumMod val="20000"/>
                      <a:lumOff val="80000"/>
                    </a:schemeClr>
                  </a:gs>
                  <a:gs pos="100000">
                    <a:srgbClr val="9CCAED"/>
                  </a:gs>
                </a:gsLst>
                <a:lin ang="0" scaled="1"/>
              </a:gradFill>
            </a:endParaRPr>
          </a:p>
        </p:txBody>
      </p:sp>
      <p:sp>
        <p:nvSpPr>
          <p:cNvPr id="408" name="Google Shape;408;p44"/>
          <p:cNvSpPr txBox="1">
            <a:spLocks noGrp="1"/>
          </p:cNvSpPr>
          <p:nvPr>
            <p:ph type="subTitle" idx="7"/>
          </p:nvPr>
        </p:nvSpPr>
        <p:spPr>
          <a:xfrm>
            <a:off x="4709937" y="1332600"/>
            <a:ext cx="2787900" cy="477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b="0" dirty="0">
                <a:gradFill>
                  <a:gsLst>
                    <a:gs pos="0">
                      <a:schemeClr val="tx2">
                        <a:lumMod val="20000"/>
                        <a:lumOff val="80000"/>
                      </a:schemeClr>
                    </a:gs>
                    <a:gs pos="100000">
                      <a:srgbClr val="9CCAED"/>
                    </a:gs>
                  </a:gsLst>
                  <a:lin ang="0" scaled="1"/>
                </a:gradFill>
              </a:rPr>
              <a:t>Venus</a:t>
            </a:r>
            <a:endParaRPr b="0" dirty="0">
              <a:gradFill>
                <a:gsLst>
                  <a:gs pos="0">
                    <a:schemeClr val="tx2">
                      <a:lumMod val="20000"/>
                      <a:lumOff val="80000"/>
                    </a:schemeClr>
                  </a:gs>
                  <a:gs pos="100000">
                    <a:srgbClr val="9CCAED"/>
                  </a:gs>
                </a:gsLst>
                <a:lin ang="0" scaled="1"/>
              </a:gradFill>
            </a:endParaRPr>
          </a:p>
        </p:txBody>
      </p:sp>
      <p:sp>
        <p:nvSpPr>
          <p:cNvPr id="409" name="Google Shape;409;p44"/>
          <p:cNvSpPr txBox="1">
            <a:spLocks noGrp="1"/>
          </p:cNvSpPr>
          <p:nvPr>
            <p:ph type="subTitle" idx="8"/>
          </p:nvPr>
        </p:nvSpPr>
        <p:spPr>
          <a:xfrm>
            <a:off x="4709937" y="2993200"/>
            <a:ext cx="2787900" cy="477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b="0" dirty="0">
                <a:gradFill>
                  <a:gsLst>
                    <a:gs pos="0">
                      <a:schemeClr val="tx2">
                        <a:lumMod val="20000"/>
                        <a:lumOff val="80000"/>
                      </a:schemeClr>
                    </a:gs>
                    <a:gs pos="100000">
                      <a:srgbClr val="9CCAED"/>
                    </a:gs>
                  </a:gsLst>
                  <a:lin ang="0" scaled="1"/>
                </a:gradFill>
              </a:rPr>
              <a:t>Saturn</a:t>
            </a:r>
            <a:endParaRPr b="0" dirty="0">
              <a:gradFill>
                <a:gsLst>
                  <a:gs pos="0">
                    <a:schemeClr val="tx2">
                      <a:lumMod val="20000"/>
                      <a:lumOff val="80000"/>
                    </a:schemeClr>
                  </a:gs>
                  <a:gs pos="100000">
                    <a:srgbClr val="9CCAED"/>
                  </a:gs>
                </a:gsLst>
                <a:lin ang="0" scaled="1"/>
              </a:gradFill>
            </a:endParaRPr>
          </a:p>
        </p:txBody>
      </p:sp>
      <p:sp>
        <p:nvSpPr>
          <p:cNvPr id="410" name="Google Shape;410;p4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Divide the content into four ideas</a:t>
            </a:r>
            <a:endParaRPr dirty="0">
              <a:gradFill>
                <a:gsLst>
                  <a:gs pos="0">
                    <a:srgbClr val="CD9CD0"/>
                  </a:gs>
                  <a:gs pos="100000">
                    <a:srgbClr val="9CCAED"/>
                  </a:gs>
                </a:gsLst>
                <a:lin ang="0" scaled="1"/>
              </a:gradFill>
            </a:endParaRPr>
          </a:p>
        </p:txBody>
      </p:sp>
      <p:cxnSp>
        <p:nvCxnSpPr>
          <p:cNvPr id="411" name="Google Shape;411;p44"/>
          <p:cNvCxnSpPr/>
          <p:nvPr/>
        </p:nvCxnSpPr>
        <p:spPr>
          <a:xfrm>
            <a:off x="829575" y="2017070"/>
            <a:ext cx="664200" cy="0"/>
          </a:xfrm>
          <a:prstGeom prst="straightConnector1">
            <a:avLst/>
          </a:prstGeom>
          <a:noFill/>
          <a:ln w="19050" cap="flat" cmpd="sng">
            <a:solidFill>
              <a:schemeClr val="lt2"/>
            </a:solidFill>
            <a:prstDash val="solid"/>
            <a:round/>
            <a:headEnd type="none" w="med" len="med"/>
            <a:tailEnd type="none" w="med" len="med"/>
          </a:ln>
        </p:spPr>
      </p:cxnSp>
      <p:cxnSp>
        <p:nvCxnSpPr>
          <p:cNvPr id="412" name="Google Shape;412;p44"/>
          <p:cNvCxnSpPr/>
          <p:nvPr/>
        </p:nvCxnSpPr>
        <p:spPr>
          <a:xfrm>
            <a:off x="829575" y="3677670"/>
            <a:ext cx="664200" cy="0"/>
          </a:xfrm>
          <a:prstGeom prst="straightConnector1">
            <a:avLst/>
          </a:prstGeom>
          <a:noFill/>
          <a:ln w="19050" cap="flat" cmpd="sng">
            <a:solidFill>
              <a:schemeClr val="lt2"/>
            </a:solidFill>
            <a:prstDash val="solid"/>
            <a:round/>
            <a:headEnd type="none" w="med" len="med"/>
            <a:tailEnd type="none" w="med" len="med"/>
          </a:ln>
        </p:spPr>
      </p:cxnSp>
      <p:cxnSp>
        <p:nvCxnSpPr>
          <p:cNvPr id="413" name="Google Shape;413;p44"/>
          <p:cNvCxnSpPr/>
          <p:nvPr/>
        </p:nvCxnSpPr>
        <p:spPr>
          <a:xfrm>
            <a:off x="7650225" y="2017070"/>
            <a:ext cx="664200" cy="0"/>
          </a:xfrm>
          <a:prstGeom prst="straightConnector1">
            <a:avLst/>
          </a:prstGeom>
          <a:noFill/>
          <a:ln w="19050" cap="flat" cmpd="sng">
            <a:solidFill>
              <a:schemeClr val="lt2"/>
            </a:solidFill>
            <a:prstDash val="solid"/>
            <a:round/>
            <a:headEnd type="none" w="med" len="med"/>
            <a:tailEnd type="none" w="med" len="med"/>
          </a:ln>
        </p:spPr>
      </p:cxnSp>
      <p:cxnSp>
        <p:nvCxnSpPr>
          <p:cNvPr id="414" name="Google Shape;414;p44"/>
          <p:cNvCxnSpPr/>
          <p:nvPr/>
        </p:nvCxnSpPr>
        <p:spPr>
          <a:xfrm>
            <a:off x="7650225" y="3677670"/>
            <a:ext cx="664200" cy="0"/>
          </a:xfrm>
          <a:prstGeom prst="straightConnector1">
            <a:avLst/>
          </a:prstGeom>
          <a:noFill/>
          <a:ln w="19050" cap="flat" cmpd="sng">
            <a:solidFill>
              <a:schemeClr val="lt2"/>
            </a:solidFill>
            <a:prstDash val="solid"/>
            <a:round/>
            <a:headEnd type="none" w="med" len="med"/>
            <a:tailEnd type="none" w="med" len="med"/>
          </a:ln>
        </p:spPr>
      </p:cxn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sp>
        <p:nvSpPr>
          <p:cNvPr id="419" name="Google Shape;419;p4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Reviewing concepts is a good idea</a:t>
            </a:r>
            <a:endParaRPr dirty="0">
              <a:gradFill>
                <a:gsLst>
                  <a:gs pos="0">
                    <a:srgbClr val="CD9CD0"/>
                  </a:gs>
                  <a:gs pos="100000">
                    <a:srgbClr val="9CCAED"/>
                  </a:gs>
                </a:gsLst>
                <a:lin ang="0" scaled="1"/>
              </a:gradFill>
            </a:endParaRPr>
          </a:p>
        </p:txBody>
      </p:sp>
      <p:sp>
        <p:nvSpPr>
          <p:cNvPr id="420" name="Google Shape;420;p45"/>
          <p:cNvSpPr txBox="1">
            <a:spLocks noGrp="1"/>
          </p:cNvSpPr>
          <p:nvPr>
            <p:ph type="subTitle" idx="1"/>
          </p:nvPr>
        </p:nvSpPr>
        <p:spPr>
          <a:xfrm>
            <a:off x="1057650" y="1633961"/>
            <a:ext cx="1986000" cy="1105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 red, Mars is actually a cold place. It’s full of iron oxide dust, which gives the planet its reddish cast</a:t>
            </a:r>
            <a:endParaRPr/>
          </a:p>
        </p:txBody>
      </p:sp>
      <p:sp>
        <p:nvSpPr>
          <p:cNvPr id="421" name="Google Shape;421;p45"/>
          <p:cNvSpPr txBox="1">
            <a:spLocks noGrp="1"/>
          </p:cNvSpPr>
          <p:nvPr>
            <p:ph type="subTitle" idx="2"/>
          </p:nvPr>
        </p:nvSpPr>
        <p:spPr>
          <a:xfrm>
            <a:off x="3579000" y="1633961"/>
            <a:ext cx="1986000" cy="1105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 and is the second planet from the Sun. It’s terribly hot, even hotter than Mercury</a:t>
            </a:r>
            <a:endParaRPr/>
          </a:p>
        </p:txBody>
      </p:sp>
      <p:sp>
        <p:nvSpPr>
          <p:cNvPr id="422" name="Google Shape;422;p45"/>
          <p:cNvSpPr txBox="1">
            <a:spLocks noGrp="1"/>
          </p:cNvSpPr>
          <p:nvPr>
            <p:ph type="subTitle" idx="3"/>
          </p:nvPr>
        </p:nvSpPr>
        <p:spPr>
          <a:xfrm>
            <a:off x="1057650" y="3422600"/>
            <a:ext cx="1986000" cy="1105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Earth is the third planet from the Sun and the only one in the Solar System that harbors life. We all live on this planet</a:t>
            </a:r>
            <a:endParaRPr/>
          </a:p>
        </p:txBody>
      </p:sp>
      <p:sp>
        <p:nvSpPr>
          <p:cNvPr id="423" name="Google Shape;423;p45"/>
          <p:cNvSpPr txBox="1">
            <a:spLocks noGrp="1"/>
          </p:cNvSpPr>
          <p:nvPr>
            <p:ph type="subTitle" idx="4"/>
          </p:nvPr>
        </p:nvSpPr>
        <p:spPr>
          <a:xfrm>
            <a:off x="3578998" y="3422600"/>
            <a:ext cx="1986000" cy="1105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 is a gas giant and has rings. It's composed mostly of hydrogen and helium. It’s the sixth planet from the Sun</a:t>
            </a:r>
            <a:endParaRPr/>
          </a:p>
        </p:txBody>
      </p:sp>
      <p:sp>
        <p:nvSpPr>
          <p:cNvPr id="424" name="Google Shape;424;p45"/>
          <p:cNvSpPr txBox="1">
            <a:spLocks noGrp="1"/>
          </p:cNvSpPr>
          <p:nvPr>
            <p:ph type="subTitle" idx="5"/>
          </p:nvPr>
        </p:nvSpPr>
        <p:spPr>
          <a:xfrm>
            <a:off x="6100347" y="1633961"/>
            <a:ext cx="1986000" cy="1105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 is the farthest planet from the Sun. It’s also the fourth-largest planet by diameter in the Solar System</a:t>
            </a:r>
            <a:endParaRPr/>
          </a:p>
        </p:txBody>
      </p:sp>
      <p:sp>
        <p:nvSpPr>
          <p:cNvPr id="425" name="Google Shape;425;p45"/>
          <p:cNvSpPr txBox="1">
            <a:spLocks noGrp="1"/>
          </p:cNvSpPr>
          <p:nvPr>
            <p:ph type="subTitle" idx="6"/>
          </p:nvPr>
        </p:nvSpPr>
        <p:spPr>
          <a:xfrm>
            <a:off x="6100347" y="3422600"/>
            <a:ext cx="1986000" cy="1105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 is a gas giant and the biggest planet in the Solar System. It’s the fourth-brightest object in the night sky</a:t>
            </a:r>
            <a:endParaRPr/>
          </a:p>
        </p:txBody>
      </p:sp>
      <p:sp>
        <p:nvSpPr>
          <p:cNvPr id="426" name="Google Shape;426;p45"/>
          <p:cNvSpPr txBox="1">
            <a:spLocks noGrp="1"/>
          </p:cNvSpPr>
          <p:nvPr>
            <p:ph type="subTitle" idx="7"/>
          </p:nvPr>
        </p:nvSpPr>
        <p:spPr>
          <a:xfrm>
            <a:off x="1057650" y="1260075"/>
            <a:ext cx="1986000" cy="453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b="0" dirty="0">
                <a:gradFill>
                  <a:gsLst>
                    <a:gs pos="0">
                      <a:schemeClr val="tx2">
                        <a:lumMod val="20000"/>
                        <a:lumOff val="80000"/>
                      </a:schemeClr>
                    </a:gs>
                    <a:gs pos="100000">
                      <a:srgbClr val="9CCAED"/>
                    </a:gs>
                  </a:gsLst>
                  <a:lin ang="0" scaled="1"/>
                </a:gradFill>
              </a:rPr>
              <a:t>Mars</a:t>
            </a:r>
            <a:endParaRPr b="0" dirty="0">
              <a:gradFill>
                <a:gsLst>
                  <a:gs pos="0">
                    <a:schemeClr val="tx2">
                      <a:lumMod val="20000"/>
                      <a:lumOff val="80000"/>
                    </a:schemeClr>
                  </a:gs>
                  <a:gs pos="100000">
                    <a:srgbClr val="9CCAED"/>
                  </a:gs>
                </a:gsLst>
                <a:lin ang="0" scaled="1"/>
              </a:gradFill>
            </a:endParaRPr>
          </a:p>
        </p:txBody>
      </p:sp>
      <p:sp>
        <p:nvSpPr>
          <p:cNvPr id="427" name="Google Shape;427;p45"/>
          <p:cNvSpPr txBox="1">
            <a:spLocks noGrp="1"/>
          </p:cNvSpPr>
          <p:nvPr>
            <p:ph type="subTitle" idx="8"/>
          </p:nvPr>
        </p:nvSpPr>
        <p:spPr>
          <a:xfrm>
            <a:off x="3579001" y="1260075"/>
            <a:ext cx="1986000" cy="453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b="0" dirty="0">
                <a:gradFill>
                  <a:gsLst>
                    <a:gs pos="0">
                      <a:schemeClr val="tx2">
                        <a:lumMod val="20000"/>
                        <a:lumOff val="80000"/>
                      </a:schemeClr>
                    </a:gs>
                    <a:gs pos="100000">
                      <a:srgbClr val="9CCAED"/>
                    </a:gs>
                  </a:gsLst>
                  <a:lin ang="0" scaled="1"/>
                </a:gradFill>
              </a:rPr>
              <a:t>Venus</a:t>
            </a:r>
            <a:endParaRPr b="0" dirty="0">
              <a:gradFill>
                <a:gsLst>
                  <a:gs pos="0">
                    <a:schemeClr val="tx2">
                      <a:lumMod val="20000"/>
                      <a:lumOff val="80000"/>
                    </a:schemeClr>
                  </a:gs>
                  <a:gs pos="100000">
                    <a:srgbClr val="9CCAED"/>
                  </a:gs>
                </a:gsLst>
                <a:lin ang="0" scaled="1"/>
              </a:gradFill>
            </a:endParaRPr>
          </a:p>
        </p:txBody>
      </p:sp>
      <p:sp>
        <p:nvSpPr>
          <p:cNvPr id="428" name="Google Shape;428;p45"/>
          <p:cNvSpPr txBox="1">
            <a:spLocks noGrp="1"/>
          </p:cNvSpPr>
          <p:nvPr>
            <p:ph type="subTitle" idx="9"/>
          </p:nvPr>
        </p:nvSpPr>
        <p:spPr>
          <a:xfrm>
            <a:off x="6100349" y="1260075"/>
            <a:ext cx="1986000" cy="453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b="0" dirty="0">
                <a:gradFill>
                  <a:gsLst>
                    <a:gs pos="0">
                      <a:schemeClr val="tx2">
                        <a:lumMod val="20000"/>
                        <a:lumOff val="80000"/>
                      </a:schemeClr>
                    </a:gs>
                    <a:gs pos="100000">
                      <a:srgbClr val="9CCAED"/>
                    </a:gs>
                  </a:gsLst>
                  <a:lin ang="0" scaled="1"/>
                </a:gradFill>
              </a:rPr>
              <a:t>Neptune</a:t>
            </a:r>
            <a:endParaRPr b="0" dirty="0">
              <a:gradFill>
                <a:gsLst>
                  <a:gs pos="0">
                    <a:schemeClr val="tx2">
                      <a:lumMod val="20000"/>
                      <a:lumOff val="80000"/>
                    </a:schemeClr>
                  </a:gs>
                  <a:gs pos="100000">
                    <a:srgbClr val="9CCAED"/>
                  </a:gs>
                </a:gsLst>
                <a:lin ang="0" scaled="1"/>
              </a:gradFill>
            </a:endParaRPr>
          </a:p>
        </p:txBody>
      </p:sp>
      <p:sp>
        <p:nvSpPr>
          <p:cNvPr id="429" name="Google Shape;429;p45"/>
          <p:cNvSpPr txBox="1">
            <a:spLocks noGrp="1"/>
          </p:cNvSpPr>
          <p:nvPr>
            <p:ph type="subTitle" idx="13"/>
          </p:nvPr>
        </p:nvSpPr>
        <p:spPr>
          <a:xfrm>
            <a:off x="1057650" y="3045400"/>
            <a:ext cx="1986000" cy="453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b="0" dirty="0">
                <a:gradFill>
                  <a:gsLst>
                    <a:gs pos="0">
                      <a:schemeClr val="tx2">
                        <a:lumMod val="20000"/>
                        <a:lumOff val="80000"/>
                      </a:schemeClr>
                    </a:gs>
                    <a:gs pos="100000">
                      <a:srgbClr val="9CCAED"/>
                    </a:gs>
                  </a:gsLst>
                  <a:lin ang="0" scaled="1"/>
                </a:gradFill>
              </a:rPr>
              <a:t>Earth</a:t>
            </a:r>
            <a:endParaRPr b="0" dirty="0">
              <a:gradFill>
                <a:gsLst>
                  <a:gs pos="0">
                    <a:schemeClr val="tx2">
                      <a:lumMod val="20000"/>
                      <a:lumOff val="80000"/>
                    </a:schemeClr>
                  </a:gs>
                  <a:gs pos="100000">
                    <a:srgbClr val="9CCAED"/>
                  </a:gs>
                </a:gsLst>
                <a:lin ang="0" scaled="1"/>
              </a:gradFill>
            </a:endParaRPr>
          </a:p>
        </p:txBody>
      </p:sp>
      <p:sp>
        <p:nvSpPr>
          <p:cNvPr id="430" name="Google Shape;430;p45"/>
          <p:cNvSpPr txBox="1">
            <a:spLocks noGrp="1"/>
          </p:cNvSpPr>
          <p:nvPr>
            <p:ph type="subTitle" idx="14"/>
          </p:nvPr>
        </p:nvSpPr>
        <p:spPr>
          <a:xfrm>
            <a:off x="3579001" y="3045400"/>
            <a:ext cx="1986000" cy="453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b="0" dirty="0">
                <a:gradFill>
                  <a:gsLst>
                    <a:gs pos="0">
                      <a:schemeClr val="tx2">
                        <a:lumMod val="20000"/>
                        <a:lumOff val="80000"/>
                      </a:schemeClr>
                    </a:gs>
                    <a:gs pos="100000">
                      <a:srgbClr val="9CCAED"/>
                    </a:gs>
                  </a:gsLst>
                  <a:lin ang="0" scaled="1"/>
                </a:gradFill>
              </a:rPr>
              <a:t>Saturn</a:t>
            </a:r>
            <a:endParaRPr b="0" dirty="0">
              <a:gradFill>
                <a:gsLst>
                  <a:gs pos="0">
                    <a:schemeClr val="tx2">
                      <a:lumMod val="20000"/>
                      <a:lumOff val="80000"/>
                    </a:schemeClr>
                  </a:gs>
                  <a:gs pos="100000">
                    <a:srgbClr val="9CCAED"/>
                  </a:gs>
                </a:gsLst>
                <a:lin ang="0" scaled="1"/>
              </a:gradFill>
            </a:endParaRPr>
          </a:p>
        </p:txBody>
      </p:sp>
      <p:sp>
        <p:nvSpPr>
          <p:cNvPr id="431" name="Google Shape;431;p45"/>
          <p:cNvSpPr txBox="1">
            <a:spLocks noGrp="1"/>
          </p:cNvSpPr>
          <p:nvPr>
            <p:ph type="subTitle" idx="15"/>
          </p:nvPr>
        </p:nvSpPr>
        <p:spPr>
          <a:xfrm>
            <a:off x="6100349" y="3045400"/>
            <a:ext cx="1986000" cy="453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b="0" dirty="0">
                <a:gradFill>
                  <a:gsLst>
                    <a:gs pos="0">
                      <a:schemeClr val="tx2">
                        <a:lumMod val="20000"/>
                        <a:lumOff val="80000"/>
                      </a:schemeClr>
                    </a:gs>
                    <a:gs pos="100000">
                      <a:srgbClr val="9CCAED"/>
                    </a:gs>
                  </a:gsLst>
                  <a:lin ang="0" scaled="1"/>
                </a:gradFill>
              </a:rPr>
              <a:t>Jupiter</a:t>
            </a:r>
            <a:endParaRPr b="0" dirty="0">
              <a:gradFill>
                <a:gsLst>
                  <a:gs pos="0">
                    <a:schemeClr val="tx2">
                      <a:lumMod val="20000"/>
                      <a:lumOff val="80000"/>
                    </a:schemeClr>
                  </a:gs>
                  <a:gs pos="100000">
                    <a:srgbClr val="9CCAED"/>
                  </a:gs>
                </a:gsLst>
                <a:lin ang="0" scaled="1"/>
              </a:gra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p39"/>
          <p:cNvSpPr txBox="1">
            <a:spLocks noGrp="1"/>
          </p:cNvSpPr>
          <p:nvPr>
            <p:ph type="title"/>
          </p:nvPr>
        </p:nvSpPr>
        <p:spPr>
          <a:xfrm>
            <a:off x="4087504" y="2357150"/>
            <a:ext cx="4343271" cy="1624800"/>
          </a:xfrm>
          <a:prstGeom prst="rect">
            <a:avLst/>
          </a:prstGeom>
        </p:spPr>
        <p:txBody>
          <a:bodyPr spcFirstLastPara="1" wrap="square" lIns="114300" tIns="91425" rIns="91425" bIns="91425" anchor="t" anchorCtr="0">
            <a:noAutofit/>
          </a:bodyPr>
          <a:lstStyle/>
          <a:p>
            <a:pPr marL="0" lvl="0" indent="0" algn="r" rtl="0">
              <a:spcBef>
                <a:spcPts val="0"/>
              </a:spcBef>
              <a:spcAft>
                <a:spcPts val="0"/>
              </a:spcAft>
              <a:buNone/>
            </a:pPr>
            <a:r>
              <a:rPr lang="en" sz="4000" dirty="0">
                <a:gradFill>
                  <a:gsLst>
                    <a:gs pos="0">
                      <a:srgbClr val="CD9CD0"/>
                    </a:gs>
                    <a:gs pos="100000">
                      <a:srgbClr val="9CCAED"/>
                    </a:gs>
                  </a:gsLst>
                  <a:lin ang="0" scaled="1"/>
                </a:gradFill>
              </a:rPr>
              <a:t>What’s in a Framework?</a:t>
            </a:r>
            <a:endParaRPr sz="4000" dirty="0">
              <a:gradFill>
                <a:gsLst>
                  <a:gs pos="0">
                    <a:srgbClr val="CD9CD0"/>
                  </a:gs>
                  <a:gs pos="100000">
                    <a:srgbClr val="9CCAED"/>
                  </a:gs>
                </a:gsLst>
                <a:lin ang="0" scaled="1"/>
              </a:gradFill>
            </a:endParaRPr>
          </a:p>
        </p:txBody>
      </p:sp>
      <p:sp>
        <p:nvSpPr>
          <p:cNvPr id="293" name="Google Shape;293;p39"/>
          <p:cNvSpPr txBox="1">
            <a:spLocks noGrp="1"/>
          </p:cNvSpPr>
          <p:nvPr>
            <p:ph type="title" idx="2"/>
          </p:nvPr>
        </p:nvSpPr>
        <p:spPr>
          <a:xfrm>
            <a:off x="7295450" y="1161550"/>
            <a:ext cx="1135200" cy="915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01</a:t>
            </a:r>
            <a:endParaRPr dirty="0"/>
          </a:p>
        </p:txBody>
      </p:sp>
      <p:cxnSp>
        <p:nvCxnSpPr>
          <p:cNvPr id="294" name="Google Shape;294;p39"/>
          <p:cNvCxnSpPr/>
          <p:nvPr/>
        </p:nvCxnSpPr>
        <p:spPr>
          <a:xfrm>
            <a:off x="7422350" y="2169585"/>
            <a:ext cx="881400" cy="0"/>
          </a:xfrm>
          <a:prstGeom prst="straightConnector1">
            <a:avLst/>
          </a:prstGeom>
          <a:noFill/>
          <a:ln w="19050" cap="flat" cmpd="sng">
            <a:solidFill>
              <a:schemeClr val="lt2"/>
            </a:solidFill>
            <a:prstDash val="solid"/>
            <a:round/>
            <a:headEnd type="none" w="med" len="med"/>
            <a:tailEnd type="none" w="med" len="med"/>
          </a:ln>
        </p:spPr>
      </p:cxnSp>
      <p:pic>
        <p:nvPicPr>
          <p:cNvPr id="295" name="Google Shape;295;p39"/>
          <p:cNvPicPr preferRelativeResize="0">
            <a:picLocks noGrp="1"/>
          </p:cNvPicPr>
          <p:nvPr>
            <p:ph type="pic" idx="3"/>
          </p:nvPr>
        </p:nvPicPr>
        <p:blipFill>
          <a:blip r:embed="rId3"/>
          <a:srcRect/>
          <a:stretch/>
        </p:blipFill>
        <p:spPr>
          <a:xfrm>
            <a:off x="713225" y="1025301"/>
            <a:ext cx="3093000" cy="3093000"/>
          </a:xfrm>
          <a:prstGeom prst="ellipse">
            <a:avLst/>
          </a:prstGeom>
          <a:effectLst>
            <a:outerShdw blurRad="698500" algn="bl" rotWithShape="0">
              <a:schemeClr val="bg1">
                <a:lumMod val="10000"/>
                <a:lumOff val="90000"/>
                <a:alpha val="25000"/>
              </a:schemeClr>
            </a:outerShdw>
          </a:effectLst>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891"/>
        <p:cNvGrpSpPr/>
        <p:nvPr/>
      </p:nvGrpSpPr>
      <p:grpSpPr>
        <a:xfrm>
          <a:off x="0" y="0"/>
          <a:ext cx="0" cy="0"/>
          <a:chOff x="0" y="0"/>
          <a:chExt cx="0" cy="0"/>
        </a:xfrm>
      </p:grpSpPr>
      <p:sp>
        <p:nvSpPr>
          <p:cNvPr id="892" name="Google Shape;892;p6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Conclusion</a:t>
            </a:r>
            <a:endParaRPr dirty="0">
              <a:gradFill>
                <a:gsLst>
                  <a:gs pos="0">
                    <a:srgbClr val="CD9CD0"/>
                  </a:gs>
                  <a:gs pos="100000">
                    <a:srgbClr val="9CCAED"/>
                  </a:gs>
                </a:gsLst>
                <a:lin ang="0" scaled="1"/>
              </a:gradFill>
            </a:endParaRPr>
          </a:p>
        </p:txBody>
      </p:sp>
      <p:sp>
        <p:nvSpPr>
          <p:cNvPr id="893" name="Google Shape;893;p68"/>
          <p:cNvSpPr txBox="1">
            <a:spLocks noGrp="1"/>
          </p:cNvSpPr>
          <p:nvPr>
            <p:ph type="subTitle" idx="1"/>
          </p:nvPr>
        </p:nvSpPr>
        <p:spPr>
          <a:xfrm>
            <a:off x="1356925" y="2206775"/>
            <a:ext cx="3018900" cy="522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b="0" dirty="0">
                <a:gradFill>
                  <a:gsLst>
                    <a:gs pos="0">
                      <a:schemeClr val="tx2">
                        <a:lumMod val="20000"/>
                        <a:lumOff val="80000"/>
                      </a:schemeClr>
                    </a:gs>
                    <a:gs pos="100000">
                      <a:srgbClr val="9CCAED"/>
                    </a:gs>
                  </a:gsLst>
                  <a:lin ang="0" scaled="1"/>
                </a:gradFill>
              </a:rPr>
              <a:t>Venus</a:t>
            </a:r>
            <a:endParaRPr b="0" dirty="0">
              <a:gradFill>
                <a:gsLst>
                  <a:gs pos="0">
                    <a:schemeClr val="tx2">
                      <a:lumMod val="20000"/>
                      <a:lumOff val="80000"/>
                    </a:schemeClr>
                  </a:gs>
                  <a:gs pos="100000">
                    <a:srgbClr val="9CCAED"/>
                  </a:gs>
                </a:gsLst>
                <a:lin ang="0" scaled="1"/>
              </a:gradFill>
            </a:endParaRPr>
          </a:p>
        </p:txBody>
      </p:sp>
      <p:sp>
        <p:nvSpPr>
          <p:cNvPr id="894" name="Google Shape;894;p68"/>
          <p:cNvSpPr txBox="1">
            <a:spLocks noGrp="1"/>
          </p:cNvSpPr>
          <p:nvPr>
            <p:ph type="subTitle" idx="2"/>
          </p:nvPr>
        </p:nvSpPr>
        <p:spPr>
          <a:xfrm>
            <a:off x="4768274" y="2206775"/>
            <a:ext cx="3018900" cy="522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b="0" dirty="0">
                <a:gradFill>
                  <a:gsLst>
                    <a:gs pos="0">
                      <a:schemeClr val="tx2">
                        <a:lumMod val="20000"/>
                        <a:lumOff val="80000"/>
                      </a:schemeClr>
                    </a:gs>
                    <a:gs pos="100000">
                      <a:srgbClr val="9CCAED"/>
                    </a:gs>
                  </a:gsLst>
                  <a:lin ang="0" scaled="1"/>
                </a:gradFill>
              </a:rPr>
              <a:t>Mars</a:t>
            </a:r>
            <a:endParaRPr b="0" dirty="0">
              <a:gradFill>
                <a:gsLst>
                  <a:gs pos="0">
                    <a:schemeClr val="tx2">
                      <a:lumMod val="20000"/>
                      <a:lumOff val="80000"/>
                    </a:schemeClr>
                  </a:gs>
                  <a:gs pos="100000">
                    <a:srgbClr val="9CCAED"/>
                  </a:gs>
                </a:gsLst>
                <a:lin ang="0" scaled="1"/>
              </a:gradFill>
            </a:endParaRPr>
          </a:p>
        </p:txBody>
      </p:sp>
      <p:sp>
        <p:nvSpPr>
          <p:cNvPr id="895" name="Google Shape;895;p68"/>
          <p:cNvSpPr txBox="1">
            <a:spLocks noGrp="1"/>
          </p:cNvSpPr>
          <p:nvPr>
            <p:ph type="body" idx="3"/>
          </p:nvPr>
        </p:nvSpPr>
        <p:spPr>
          <a:xfrm>
            <a:off x="1356925" y="2729825"/>
            <a:ext cx="3018900" cy="17166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SzPts val="1200"/>
              <a:buFont typeface="Sarabun"/>
              <a:buChar char="●"/>
            </a:pPr>
            <a:r>
              <a:rPr lang="en"/>
              <a:t>You can write the details here</a:t>
            </a:r>
            <a:endParaRPr/>
          </a:p>
          <a:p>
            <a:pPr marL="457200" lvl="0" indent="-304800" algn="l" rtl="0">
              <a:spcBef>
                <a:spcPts val="0"/>
              </a:spcBef>
              <a:spcAft>
                <a:spcPts val="0"/>
              </a:spcAft>
              <a:buSzPts val="1200"/>
              <a:buFont typeface="Sarabun"/>
              <a:buChar char="●"/>
            </a:pPr>
            <a:r>
              <a:rPr lang="en"/>
              <a:t>You can write the details here</a:t>
            </a:r>
            <a:endParaRPr/>
          </a:p>
          <a:p>
            <a:pPr marL="457200" lvl="0" indent="-304800" algn="l" rtl="0">
              <a:spcBef>
                <a:spcPts val="0"/>
              </a:spcBef>
              <a:spcAft>
                <a:spcPts val="0"/>
              </a:spcAft>
              <a:buSzPts val="1200"/>
              <a:buFont typeface="Sarabun"/>
              <a:buChar char="●"/>
            </a:pPr>
            <a:r>
              <a:rPr lang="en"/>
              <a:t>You can write the details here</a:t>
            </a:r>
            <a:endParaRPr/>
          </a:p>
          <a:p>
            <a:pPr marL="457200" lvl="0" indent="-304800" algn="l" rtl="0">
              <a:spcBef>
                <a:spcPts val="0"/>
              </a:spcBef>
              <a:spcAft>
                <a:spcPts val="0"/>
              </a:spcAft>
              <a:buSzPts val="1200"/>
              <a:buFont typeface="Sarabun"/>
              <a:buChar char="●"/>
            </a:pPr>
            <a:r>
              <a:rPr lang="en"/>
              <a:t>You can write the details here</a:t>
            </a:r>
            <a:endParaRPr/>
          </a:p>
          <a:p>
            <a:pPr marL="457200" lvl="0" indent="-304800" algn="l" rtl="0">
              <a:spcBef>
                <a:spcPts val="0"/>
              </a:spcBef>
              <a:spcAft>
                <a:spcPts val="0"/>
              </a:spcAft>
              <a:buSzPts val="1200"/>
              <a:buFont typeface="Sarabun"/>
              <a:buChar char="●"/>
            </a:pPr>
            <a:r>
              <a:rPr lang="en"/>
              <a:t>You can write the details here</a:t>
            </a:r>
            <a:endParaRPr/>
          </a:p>
          <a:p>
            <a:pPr marL="457200" lvl="0" indent="-304800" algn="l" rtl="0">
              <a:spcBef>
                <a:spcPts val="0"/>
              </a:spcBef>
              <a:spcAft>
                <a:spcPts val="0"/>
              </a:spcAft>
              <a:buSzPts val="1200"/>
              <a:buFont typeface="Sarabun"/>
              <a:buChar char="●"/>
            </a:pPr>
            <a:r>
              <a:rPr lang="en"/>
              <a:t>You can write the details here</a:t>
            </a:r>
            <a:endParaRPr/>
          </a:p>
          <a:p>
            <a:pPr marL="457200" lvl="0" indent="-304800" algn="l" rtl="0">
              <a:spcBef>
                <a:spcPts val="0"/>
              </a:spcBef>
              <a:spcAft>
                <a:spcPts val="0"/>
              </a:spcAft>
              <a:buSzPts val="1200"/>
              <a:buFont typeface="Sarabun"/>
              <a:buChar char="●"/>
            </a:pPr>
            <a:r>
              <a:rPr lang="en"/>
              <a:t>You can write the details here</a:t>
            </a:r>
            <a:endParaRPr/>
          </a:p>
          <a:p>
            <a:pPr marL="457200" lvl="0" indent="-304800" algn="l" rtl="0">
              <a:spcBef>
                <a:spcPts val="0"/>
              </a:spcBef>
              <a:spcAft>
                <a:spcPts val="0"/>
              </a:spcAft>
              <a:buSzPts val="1200"/>
              <a:buFont typeface="Sarabun"/>
              <a:buChar char="●"/>
            </a:pPr>
            <a:r>
              <a:rPr lang="en"/>
              <a:t>You can write the details here</a:t>
            </a:r>
            <a:endParaRPr/>
          </a:p>
        </p:txBody>
      </p:sp>
      <p:sp>
        <p:nvSpPr>
          <p:cNvPr id="896" name="Google Shape;896;p68"/>
          <p:cNvSpPr txBox="1">
            <a:spLocks noGrp="1"/>
          </p:cNvSpPr>
          <p:nvPr>
            <p:ph type="body" idx="4"/>
          </p:nvPr>
        </p:nvSpPr>
        <p:spPr>
          <a:xfrm>
            <a:off x="4768271" y="2729825"/>
            <a:ext cx="3018900" cy="17166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SzPts val="1200"/>
              <a:buFont typeface="Sarabun"/>
              <a:buChar char="●"/>
            </a:pPr>
            <a:r>
              <a:rPr lang="en"/>
              <a:t>You can write the details here</a:t>
            </a:r>
            <a:endParaRPr/>
          </a:p>
          <a:p>
            <a:pPr marL="457200" lvl="0" indent="-304800" algn="l" rtl="0">
              <a:spcBef>
                <a:spcPts val="0"/>
              </a:spcBef>
              <a:spcAft>
                <a:spcPts val="0"/>
              </a:spcAft>
              <a:buSzPts val="1200"/>
              <a:buFont typeface="Sarabun"/>
              <a:buChar char="●"/>
            </a:pPr>
            <a:r>
              <a:rPr lang="en"/>
              <a:t>You can write the details here</a:t>
            </a:r>
            <a:endParaRPr/>
          </a:p>
          <a:p>
            <a:pPr marL="457200" lvl="0" indent="-304800" algn="l" rtl="0">
              <a:spcBef>
                <a:spcPts val="0"/>
              </a:spcBef>
              <a:spcAft>
                <a:spcPts val="0"/>
              </a:spcAft>
              <a:buSzPts val="1200"/>
              <a:buFont typeface="Sarabun"/>
              <a:buChar char="●"/>
            </a:pPr>
            <a:r>
              <a:rPr lang="en"/>
              <a:t>You can write the details here</a:t>
            </a:r>
            <a:endParaRPr/>
          </a:p>
          <a:p>
            <a:pPr marL="457200" lvl="0" indent="-304800" algn="l" rtl="0">
              <a:spcBef>
                <a:spcPts val="0"/>
              </a:spcBef>
              <a:spcAft>
                <a:spcPts val="0"/>
              </a:spcAft>
              <a:buSzPts val="1200"/>
              <a:buFont typeface="Sarabun"/>
              <a:buChar char="●"/>
            </a:pPr>
            <a:r>
              <a:rPr lang="en"/>
              <a:t>You can write the details here</a:t>
            </a:r>
            <a:endParaRPr/>
          </a:p>
          <a:p>
            <a:pPr marL="457200" lvl="0" indent="-304800" algn="l" rtl="0">
              <a:spcBef>
                <a:spcPts val="0"/>
              </a:spcBef>
              <a:spcAft>
                <a:spcPts val="0"/>
              </a:spcAft>
              <a:buSzPts val="1200"/>
              <a:buFont typeface="Sarabun"/>
              <a:buChar char="●"/>
            </a:pPr>
            <a:r>
              <a:rPr lang="en"/>
              <a:t>You can write the details here</a:t>
            </a:r>
            <a:endParaRPr/>
          </a:p>
          <a:p>
            <a:pPr marL="457200" lvl="0" indent="-304800" algn="l" rtl="0">
              <a:spcBef>
                <a:spcPts val="0"/>
              </a:spcBef>
              <a:spcAft>
                <a:spcPts val="0"/>
              </a:spcAft>
              <a:buSzPts val="1200"/>
              <a:buFont typeface="Sarabun"/>
              <a:buChar char="●"/>
            </a:pPr>
            <a:r>
              <a:rPr lang="en"/>
              <a:t>You can write the details here</a:t>
            </a:r>
            <a:endParaRPr/>
          </a:p>
          <a:p>
            <a:pPr marL="457200" lvl="0" indent="-304800" algn="l" rtl="0">
              <a:spcBef>
                <a:spcPts val="0"/>
              </a:spcBef>
              <a:spcAft>
                <a:spcPts val="0"/>
              </a:spcAft>
              <a:buSzPts val="1200"/>
              <a:buFont typeface="Sarabun"/>
              <a:buChar char="●"/>
            </a:pPr>
            <a:r>
              <a:rPr lang="en"/>
              <a:t>You can write the details here</a:t>
            </a:r>
            <a:endParaRPr/>
          </a:p>
          <a:p>
            <a:pPr marL="457200" lvl="0" indent="-304800" algn="l" rtl="0">
              <a:spcBef>
                <a:spcPts val="0"/>
              </a:spcBef>
              <a:spcAft>
                <a:spcPts val="0"/>
              </a:spcAft>
              <a:buSzPts val="1200"/>
              <a:buFont typeface="Sarabun"/>
              <a:buChar char="●"/>
            </a:pPr>
            <a:r>
              <a:rPr lang="en"/>
              <a:t>You can write the details here</a:t>
            </a:r>
            <a:endParaRPr/>
          </a:p>
        </p:txBody>
      </p:sp>
      <p:grpSp>
        <p:nvGrpSpPr>
          <p:cNvPr id="897" name="Google Shape;897;p68"/>
          <p:cNvGrpSpPr/>
          <p:nvPr/>
        </p:nvGrpSpPr>
        <p:grpSpPr>
          <a:xfrm>
            <a:off x="6100439" y="1549569"/>
            <a:ext cx="354586" cy="355557"/>
            <a:chOff x="-33645475" y="3944800"/>
            <a:chExt cx="292225" cy="293025"/>
          </a:xfrm>
        </p:grpSpPr>
        <p:sp>
          <p:nvSpPr>
            <p:cNvPr id="898" name="Google Shape;898;p68"/>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68"/>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68"/>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68"/>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68"/>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68"/>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68"/>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68"/>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68"/>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68"/>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8" name="Google Shape;908;p68"/>
          <p:cNvGrpSpPr/>
          <p:nvPr/>
        </p:nvGrpSpPr>
        <p:grpSpPr>
          <a:xfrm>
            <a:off x="2687095" y="1543331"/>
            <a:ext cx="370645" cy="368042"/>
            <a:chOff x="-63250675" y="3744075"/>
            <a:chExt cx="320350" cy="318100"/>
          </a:xfrm>
        </p:grpSpPr>
        <p:sp>
          <p:nvSpPr>
            <p:cNvPr id="909" name="Google Shape;909;p68"/>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68"/>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68"/>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912" name="Google Shape;912;p68"/>
          <p:cNvCxnSpPr/>
          <p:nvPr/>
        </p:nvCxnSpPr>
        <p:spPr>
          <a:xfrm>
            <a:off x="2540325" y="2118370"/>
            <a:ext cx="664200" cy="0"/>
          </a:xfrm>
          <a:prstGeom prst="straightConnector1">
            <a:avLst/>
          </a:prstGeom>
          <a:noFill/>
          <a:ln w="19050" cap="flat" cmpd="sng">
            <a:solidFill>
              <a:schemeClr val="lt2"/>
            </a:solidFill>
            <a:prstDash val="solid"/>
            <a:round/>
            <a:headEnd type="none" w="med" len="med"/>
            <a:tailEnd type="none" w="med" len="med"/>
          </a:ln>
        </p:spPr>
      </p:cxnSp>
      <p:cxnSp>
        <p:nvCxnSpPr>
          <p:cNvPr id="913" name="Google Shape;913;p68"/>
          <p:cNvCxnSpPr/>
          <p:nvPr/>
        </p:nvCxnSpPr>
        <p:spPr>
          <a:xfrm>
            <a:off x="5945638" y="2118370"/>
            <a:ext cx="664200" cy="0"/>
          </a:xfrm>
          <a:prstGeom prst="straightConnector1">
            <a:avLst/>
          </a:prstGeom>
          <a:noFill/>
          <a:ln w="19050" cap="flat" cmpd="sng">
            <a:solidFill>
              <a:schemeClr val="lt2"/>
            </a:solidFill>
            <a:prstDash val="solid"/>
            <a:round/>
            <a:headEnd type="none" w="med" len="med"/>
            <a:tailEnd type="none" w="med" len="med"/>
          </a:ln>
        </p:spPr>
      </p:cxn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842"/>
        <p:cNvGrpSpPr/>
        <p:nvPr/>
      </p:nvGrpSpPr>
      <p:grpSpPr>
        <a:xfrm>
          <a:off x="0" y="0"/>
          <a:ext cx="0" cy="0"/>
          <a:chOff x="0" y="0"/>
          <a:chExt cx="0" cy="0"/>
        </a:xfrm>
      </p:grpSpPr>
      <p:sp>
        <p:nvSpPr>
          <p:cNvPr id="843" name="Google Shape;843;p6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Anticipated industry changes</a:t>
            </a:r>
            <a:endParaRPr dirty="0">
              <a:gradFill>
                <a:gsLst>
                  <a:gs pos="0">
                    <a:srgbClr val="CD9CD0"/>
                  </a:gs>
                  <a:gs pos="100000">
                    <a:srgbClr val="9CCAED"/>
                  </a:gs>
                </a:gsLst>
                <a:lin ang="0" scaled="1"/>
              </a:gradFill>
            </a:endParaRPr>
          </a:p>
        </p:txBody>
      </p:sp>
      <p:sp>
        <p:nvSpPr>
          <p:cNvPr id="844" name="Google Shape;844;p67"/>
          <p:cNvSpPr txBox="1"/>
          <p:nvPr/>
        </p:nvSpPr>
        <p:spPr>
          <a:xfrm>
            <a:off x="4726423" y="3298620"/>
            <a:ext cx="1637700" cy="815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DM Sans"/>
                <a:ea typeface="DM Sans"/>
                <a:cs typeface="DM Sans"/>
                <a:sym typeface="DM Sans"/>
              </a:rPr>
              <a:t>Jupiter is the biggest planet in the Solar System</a:t>
            </a:r>
            <a:endParaRPr sz="1200">
              <a:solidFill>
                <a:schemeClr val="dk1"/>
              </a:solidFill>
              <a:latin typeface="DM Sans"/>
              <a:ea typeface="DM Sans"/>
              <a:cs typeface="DM Sans"/>
              <a:sym typeface="DM Sans"/>
            </a:endParaRPr>
          </a:p>
        </p:txBody>
      </p:sp>
      <p:sp>
        <p:nvSpPr>
          <p:cNvPr id="845" name="Google Shape;845;p67"/>
          <p:cNvSpPr txBox="1"/>
          <p:nvPr/>
        </p:nvSpPr>
        <p:spPr>
          <a:xfrm>
            <a:off x="841150" y="3298620"/>
            <a:ext cx="1637700" cy="815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DM Sans"/>
                <a:ea typeface="DM Sans"/>
                <a:cs typeface="DM Sans"/>
                <a:sym typeface="DM Sans"/>
              </a:rPr>
              <a:t>Earth is the only planet known to harbor life</a:t>
            </a:r>
            <a:endParaRPr sz="1200">
              <a:solidFill>
                <a:schemeClr val="dk1"/>
              </a:solidFill>
              <a:latin typeface="DM Sans"/>
              <a:ea typeface="DM Sans"/>
              <a:cs typeface="DM Sans"/>
              <a:sym typeface="DM Sans"/>
            </a:endParaRPr>
          </a:p>
        </p:txBody>
      </p:sp>
      <p:sp>
        <p:nvSpPr>
          <p:cNvPr id="846" name="Google Shape;846;p67"/>
          <p:cNvSpPr txBox="1"/>
          <p:nvPr/>
        </p:nvSpPr>
        <p:spPr>
          <a:xfrm>
            <a:off x="6669059" y="3298650"/>
            <a:ext cx="1637700" cy="815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DM Sans"/>
                <a:ea typeface="DM Sans"/>
                <a:cs typeface="DM Sans"/>
                <a:sym typeface="DM Sans"/>
              </a:rPr>
              <a:t>Saturn has a high number of moons, like Jupiter</a:t>
            </a:r>
            <a:endParaRPr sz="1200">
              <a:solidFill>
                <a:schemeClr val="dk1"/>
              </a:solidFill>
              <a:latin typeface="DM Sans"/>
              <a:ea typeface="DM Sans"/>
              <a:cs typeface="DM Sans"/>
              <a:sym typeface="DM Sans"/>
            </a:endParaRPr>
          </a:p>
        </p:txBody>
      </p:sp>
      <p:sp>
        <p:nvSpPr>
          <p:cNvPr id="847" name="Google Shape;847;p67"/>
          <p:cNvSpPr txBox="1"/>
          <p:nvPr/>
        </p:nvSpPr>
        <p:spPr>
          <a:xfrm>
            <a:off x="2783786" y="3298647"/>
            <a:ext cx="1637700" cy="815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DM Sans"/>
                <a:ea typeface="DM Sans"/>
                <a:cs typeface="DM Sans"/>
                <a:sym typeface="DM Sans"/>
              </a:rPr>
              <a:t>Despite being red, Mars is actually a cold place</a:t>
            </a:r>
            <a:endParaRPr sz="1200">
              <a:solidFill>
                <a:schemeClr val="dk1"/>
              </a:solidFill>
              <a:latin typeface="DM Sans"/>
              <a:ea typeface="DM Sans"/>
              <a:cs typeface="DM Sans"/>
              <a:sym typeface="DM Sans"/>
            </a:endParaRPr>
          </a:p>
        </p:txBody>
      </p:sp>
      <p:sp>
        <p:nvSpPr>
          <p:cNvPr id="848" name="Google Shape;848;p67"/>
          <p:cNvSpPr txBox="1"/>
          <p:nvPr/>
        </p:nvSpPr>
        <p:spPr>
          <a:xfrm>
            <a:off x="4726444" y="1570350"/>
            <a:ext cx="1637700" cy="479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a:gradFill>
                  <a:gsLst>
                    <a:gs pos="0">
                      <a:schemeClr val="tx2">
                        <a:lumMod val="20000"/>
                        <a:lumOff val="80000"/>
                      </a:schemeClr>
                    </a:gs>
                    <a:gs pos="100000">
                      <a:srgbClr val="9CCAED"/>
                    </a:gs>
                  </a:gsLst>
                  <a:lin ang="0" scaled="1"/>
                </a:gradFill>
                <a:latin typeface="Figtree"/>
                <a:ea typeface="Figtree"/>
                <a:cs typeface="Figtree"/>
                <a:sym typeface="Figtree"/>
              </a:rPr>
              <a:t>Step 3</a:t>
            </a:r>
            <a:endParaRPr>
              <a:gradFill>
                <a:gsLst>
                  <a:gs pos="0">
                    <a:schemeClr val="tx2">
                      <a:lumMod val="20000"/>
                      <a:lumOff val="80000"/>
                    </a:schemeClr>
                  </a:gs>
                  <a:gs pos="100000">
                    <a:srgbClr val="9CCAED"/>
                  </a:gs>
                </a:gsLst>
                <a:lin ang="0" scaled="1"/>
              </a:gradFill>
            </a:endParaRPr>
          </a:p>
        </p:txBody>
      </p:sp>
      <p:sp>
        <p:nvSpPr>
          <p:cNvPr id="849" name="Google Shape;849;p67"/>
          <p:cNvSpPr txBox="1"/>
          <p:nvPr/>
        </p:nvSpPr>
        <p:spPr>
          <a:xfrm>
            <a:off x="841172" y="1570350"/>
            <a:ext cx="1637700" cy="479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dirty="0">
                <a:gradFill>
                  <a:gsLst>
                    <a:gs pos="0">
                      <a:schemeClr val="tx2">
                        <a:lumMod val="20000"/>
                        <a:lumOff val="80000"/>
                      </a:schemeClr>
                    </a:gs>
                    <a:gs pos="100000">
                      <a:srgbClr val="9CCAED"/>
                    </a:gs>
                  </a:gsLst>
                  <a:lin ang="0" scaled="1"/>
                </a:gradFill>
                <a:latin typeface="Figtree"/>
                <a:ea typeface="Figtree"/>
                <a:cs typeface="Figtree"/>
                <a:sym typeface="Figtree"/>
              </a:rPr>
              <a:t>Step 1</a:t>
            </a:r>
            <a:endParaRPr sz="2200" dirty="0">
              <a:gradFill>
                <a:gsLst>
                  <a:gs pos="0">
                    <a:schemeClr val="tx2">
                      <a:lumMod val="20000"/>
                      <a:lumOff val="80000"/>
                    </a:schemeClr>
                  </a:gs>
                  <a:gs pos="100000">
                    <a:srgbClr val="9CCAED"/>
                  </a:gs>
                </a:gsLst>
                <a:lin ang="0" scaled="1"/>
              </a:gradFill>
              <a:latin typeface="Figtree"/>
              <a:ea typeface="Figtree"/>
              <a:cs typeface="Figtree"/>
              <a:sym typeface="Figtree"/>
            </a:endParaRPr>
          </a:p>
        </p:txBody>
      </p:sp>
      <p:sp>
        <p:nvSpPr>
          <p:cNvPr id="850" name="Google Shape;850;p67"/>
          <p:cNvSpPr txBox="1"/>
          <p:nvPr/>
        </p:nvSpPr>
        <p:spPr>
          <a:xfrm>
            <a:off x="6669080" y="1570350"/>
            <a:ext cx="1637700" cy="479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a:gradFill>
                  <a:gsLst>
                    <a:gs pos="0">
                      <a:schemeClr val="tx2">
                        <a:lumMod val="20000"/>
                        <a:lumOff val="80000"/>
                      </a:schemeClr>
                    </a:gs>
                    <a:gs pos="100000">
                      <a:srgbClr val="9CCAED"/>
                    </a:gs>
                  </a:gsLst>
                  <a:lin ang="0" scaled="1"/>
                </a:gradFill>
                <a:latin typeface="Figtree"/>
                <a:ea typeface="Figtree"/>
                <a:cs typeface="Figtree"/>
                <a:sym typeface="Figtree"/>
              </a:rPr>
              <a:t>Step 4</a:t>
            </a:r>
            <a:endParaRPr>
              <a:gradFill>
                <a:gsLst>
                  <a:gs pos="0">
                    <a:schemeClr val="tx2">
                      <a:lumMod val="20000"/>
                      <a:lumOff val="80000"/>
                    </a:schemeClr>
                  </a:gs>
                  <a:gs pos="100000">
                    <a:srgbClr val="9CCAED"/>
                  </a:gs>
                </a:gsLst>
                <a:lin ang="0" scaled="1"/>
              </a:gradFill>
            </a:endParaRPr>
          </a:p>
        </p:txBody>
      </p:sp>
      <p:sp>
        <p:nvSpPr>
          <p:cNvPr id="851" name="Google Shape;851;p67"/>
          <p:cNvSpPr txBox="1"/>
          <p:nvPr/>
        </p:nvSpPr>
        <p:spPr>
          <a:xfrm>
            <a:off x="2783808" y="1570350"/>
            <a:ext cx="1637700" cy="479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a:gradFill>
                  <a:gsLst>
                    <a:gs pos="0">
                      <a:schemeClr val="tx2">
                        <a:lumMod val="20000"/>
                        <a:lumOff val="80000"/>
                      </a:schemeClr>
                    </a:gs>
                    <a:gs pos="100000">
                      <a:srgbClr val="9CCAED"/>
                    </a:gs>
                  </a:gsLst>
                  <a:lin ang="0" scaled="1"/>
                </a:gradFill>
                <a:latin typeface="Figtree"/>
                <a:ea typeface="Figtree"/>
                <a:cs typeface="Figtree"/>
                <a:sym typeface="Figtree"/>
              </a:rPr>
              <a:t>Step 2</a:t>
            </a:r>
            <a:endParaRPr>
              <a:gradFill>
                <a:gsLst>
                  <a:gs pos="0">
                    <a:schemeClr val="tx2">
                      <a:lumMod val="20000"/>
                      <a:lumOff val="80000"/>
                    </a:schemeClr>
                  </a:gs>
                  <a:gs pos="100000">
                    <a:srgbClr val="9CCAED"/>
                  </a:gs>
                </a:gsLst>
                <a:lin ang="0" scaled="1"/>
              </a:gradFill>
            </a:endParaRPr>
          </a:p>
        </p:txBody>
      </p:sp>
      <p:sp>
        <p:nvSpPr>
          <p:cNvPr id="852" name="Google Shape;852;p67"/>
          <p:cNvSpPr/>
          <p:nvPr/>
        </p:nvSpPr>
        <p:spPr>
          <a:xfrm>
            <a:off x="1292650" y="2306843"/>
            <a:ext cx="734700" cy="734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arabun"/>
              <a:ea typeface="Sarabun"/>
              <a:cs typeface="Sarabun"/>
              <a:sym typeface="Sarabun"/>
            </a:endParaRPr>
          </a:p>
        </p:txBody>
      </p:sp>
      <p:sp>
        <p:nvSpPr>
          <p:cNvPr id="853" name="Google Shape;853;p67"/>
          <p:cNvSpPr/>
          <p:nvPr/>
        </p:nvSpPr>
        <p:spPr>
          <a:xfrm>
            <a:off x="3233976" y="2306843"/>
            <a:ext cx="734700" cy="734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arabun"/>
              <a:ea typeface="Sarabun"/>
              <a:cs typeface="Sarabun"/>
              <a:sym typeface="Sarabun"/>
            </a:endParaRPr>
          </a:p>
        </p:txBody>
      </p:sp>
      <p:sp>
        <p:nvSpPr>
          <p:cNvPr id="854" name="Google Shape;854;p67"/>
          <p:cNvSpPr/>
          <p:nvPr/>
        </p:nvSpPr>
        <p:spPr>
          <a:xfrm>
            <a:off x="5269579" y="2306843"/>
            <a:ext cx="734700" cy="734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arabun"/>
              <a:ea typeface="Sarabun"/>
              <a:cs typeface="Sarabun"/>
              <a:sym typeface="Sarabun"/>
            </a:endParaRPr>
          </a:p>
        </p:txBody>
      </p:sp>
      <p:sp>
        <p:nvSpPr>
          <p:cNvPr id="855" name="Google Shape;855;p67"/>
          <p:cNvSpPr/>
          <p:nvPr/>
        </p:nvSpPr>
        <p:spPr>
          <a:xfrm>
            <a:off x="7116625" y="2306843"/>
            <a:ext cx="734700" cy="734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arabun"/>
              <a:ea typeface="Sarabun"/>
              <a:cs typeface="Sarabun"/>
              <a:sym typeface="Sarabun"/>
            </a:endParaRPr>
          </a:p>
        </p:txBody>
      </p:sp>
      <p:cxnSp>
        <p:nvCxnSpPr>
          <p:cNvPr id="856" name="Google Shape;856;p67"/>
          <p:cNvCxnSpPr>
            <a:stCxn id="852" idx="3"/>
            <a:endCxn id="853" idx="1"/>
          </p:cNvCxnSpPr>
          <p:nvPr/>
        </p:nvCxnSpPr>
        <p:spPr>
          <a:xfrm>
            <a:off x="2027350" y="2674193"/>
            <a:ext cx="1206600" cy="0"/>
          </a:xfrm>
          <a:prstGeom prst="straightConnector1">
            <a:avLst/>
          </a:prstGeom>
          <a:noFill/>
          <a:ln w="19050" cap="flat" cmpd="sng">
            <a:solidFill>
              <a:schemeClr val="lt2"/>
            </a:solidFill>
            <a:prstDash val="solid"/>
            <a:round/>
            <a:headEnd type="none" w="med" len="med"/>
            <a:tailEnd type="none" w="med" len="med"/>
          </a:ln>
        </p:spPr>
      </p:cxnSp>
      <p:cxnSp>
        <p:nvCxnSpPr>
          <p:cNvPr id="857" name="Google Shape;857;p67"/>
          <p:cNvCxnSpPr>
            <a:stCxn id="853" idx="3"/>
            <a:endCxn id="854" idx="1"/>
          </p:cNvCxnSpPr>
          <p:nvPr/>
        </p:nvCxnSpPr>
        <p:spPr>
          <a:xfrm>
            <a:off x="3968676" y="2674193"/>
            <a:ext cx="1300800" cy="0"/>
          </a:xfrm>
          <a:prstGeom prst="straightConnector1">
            <a:avLst/>
          </a:prstGeom>
          <a:noFill/>
          <a:ln w="19050" cap="flat" cmpd="sng">
            <a:solidFill>
              <a:schemeClr val="lt2"/>
            </a:solidFill>
            <a:prstDash val="solid"/>
            <a:round/>
            <a:headEnd type="none" w="med" len="med"/>
            <a:tailEnd type="none" w="med" len="med"/>
          </a:ln>
        </p:spPr>
      </p:cxnSp>
      <p:cxnSp>
        <p:nvCxnSpPr>
          <p:cNvPr id="858" name="Google Shape;858;p67"/>
          <p:cNvCxnSpPr>
            <a:stCxn id="854" idx="3"/>
            <a:endCxn id="855" idx="1"/>
          </p:cNvCxnSpPr>
          <p:nvPr/>
        </p:nvCxnSpPr>
        <p:spPr>
          <a:xfrm>
            <a:off x="6004279" y="2674193"/>
            <a:ext cx="1112400" cy="0"/>
          </a:xfrm>
          <a:prstGeom prst="straightConnector1">
            <a:avLst/>
          </a:prstGeom>
          <a:noFill/>
          <a:ln w="19050" cap="flat" cmpd="sng">
            <a:solidFill>
              <a:schemeClr val="lt2"/>
            </a:solidFill>
            <a:prstDash val="solid"/>
            <a:round/>
            <a:headEnd type="none" w="med" len="med"/>
            <a:tailEnd type="none" w="med" len="med"/>
          </a:ln>
        </p:spPr>
      </p:cxnSp>
      <p:grpSp>
        <p:nvGrpSpPr>
          <p:cNvPr id="859" name="Google Shape;859;p67"/>
          <p:cNvGrpSpPr/>
          <p:nvPr/>
        </p:nvGrpSpPr>
        <p:grpSpPr>
          <a:xfrm>
            <a:off x="5467276" y="2525100"/>
            <a:ext cx="339306" cy="298186"/>
            <a:chOff x="2085450" y="2057100"/>
            <a:chExt cx="481900" cy="423500"/>
          </a:xfrm>
        </p:grpSpPr>
        <p:sp>
          <p:nvSpPr>
            <p:cNvPr id="860" name="Google Shape;860;p67"/>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1" name="Google Shape;861;p67"/>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2" name="Google Shape;862;p67"/>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63" name="Google Shape;863;p67"/>
          <p:cNvGrpSpPr/>
          <p:nvPr/>
        </p:nvGrpSpPr>
        <p:grpSpPr>
          <a:xfrm>
            <a:off x="3431700" y="2504566"/>
            <a:ext cx="339253" cy="339253"/>
            <a:chOff x="1492675" y="2027925"/>
            <a:chExt cx="481825" cy="481825"/>
          </a:xfrm>
        </p:grpSpPr>
        <p:sp>
          <p:nvSpPr>
            <p:cNvPr id="864" name="Google Shape;864;p67"/>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5" name="Google Shape;865;p67"/>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6" name="Google Shape;866;p67"/>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7" name="Google Shape;867;p67"/>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8" name="Google Shape;868;p67"/>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cxnSp>
        <p:nvCxnSpPr>
          <p:cNvPr id="869" name="Google Shape;869;p67"/>
          <p:cNvCxnSpPr/>
          <p:nvPr/>
        </p:nvCxnSpPr>
        <p:spPr>
          <a:xfrm>
            <a:off x="1327900" y="3041545"/>
            <a:ext cx="664200" cy="0"/>
          </a:xfrm>
          <a:prstGeom prst="straightConnector1">
            <a:avLst/>
          </a:prstGeom>
          <a:noFill/>
          <a:ln w="19050" cap="flat" cmpd="sng">
            <a:solidFill>
              <a:schemeClr val="lt2"/>
            </a:solidFill>
            <a:prstDash val="solid"/>
            <a:round/>
            <a:headEnd type="none" w="med" len="med"/>
            <a:tailEnd type="none" w="med" len="med"/>
          </a:ln>
        </p:spPr>
      </p:cxnSp>
      <p:cxnSp>
        <p:nvCxnSpPr>
          <p:cNvPr id="870" name="Google Shape;870;p67"/>
          <p:cNvCxnSpPr/>
          <p:nvPr/>
        </p:nvCxnSpPr>
        <p:spPr>
          <a:xfrm>
            <a:off x="3269225" y="3041545"/>
            <a:ext cx="664200" cy="0"/>
          </a:xfrm>
          <a:prstGeom prst="straightConnector1">
            <a:avLst/>
          </a:prstGeom>
          <a:noFill/>
          <a:ln w="19050" cap="flat" cmpd="sng">
            <a:solidFill>
              <a:schemeClr val="lt2"/>
            </a:solidFill>
            <a:prstDash val="solid"/>
            <a:round/>
            <a:headEnd type="none" w="med" len="med"/>
            <a:tailEnd type="none" w="med" len="med"/>
          </a:ln>
        </p:spPr>
      </p:cxnSp>
      <p:cxnSp>
        <p:nvCxnSpPr>
          <p:cNvPr id="871" name="Google Shape;871;p67"/>
          <p:cNvCxnSpPr/>
          <p:nvPr/>
        </p:nvCxnSpPr>
        <p:spPr>
          <a:xfrm>
            <a:off x="5304825" y="3041545"/>
            <a:ext cx="664200" cy="0"/>
          </a:xfrm>
          <a:prstGeom prst="straightConnector1">
            <a:avLst/>
          </a:prstGeom>
          <a:noFill/>
          <a:ln w="19050" cap="flat" cmpd="sng">
            <a:solidFill>
              <a:schemeClr val="lt2"/>
            </a:solidFill>
            <a:prstDash val="solid"/>
            <a:round/>
            <a:headEnd type="none" w="med" len="med"/>
            <a:tailEnd type="none" w="med" len="med"/>
          </a:ln>
        </p:spPr>
      </p:cxnSp>
      <p:cxnSp>
        <p:nvCxnSpPr>
          <p:cNvPr id="872" name="Google Shape;872;p67"/>
          <p:cNvCxnSpPr/>
          <p:nvPr/>
        </p:nvCxnSpPr>
        <p:spPr>
          <a:xfrm>
            <a:off x="7155825" y="3041545"/>
            <a:ext cx="664200" cy="0"/>
          </a:xfrm>
          <a:prstGeom prst="straightConnector1">
            <a:avLst/>
          </a:prstGeom>
          <a:noFill/>
          <a:ln w="19050" cap="flat" cmpd="sng">
            <a:solidFill>
              <a:schemeClr val="lt2"/>
            </a:solidFill>
            <a:prstDash val="solid"/>
            <a:round/>
            <a:headEnd type="none" w="med" len="med"/>
            <a:tailEnd type="none" w="med" len="med"/>
          </a:ln>
        </p:spPr>
      </p:cxnSp>
      <p:grpSp>
        <p:nvGrpSpPr>
          <p:cNvPr id="873" name="Google Shape;873;p67"/>
          <p:cNvGrpSpPr/>
          <p:nvPr/>
        </p:nvGrpSpPr>
        <p:grpSpPr>
          <a:xfrm>
            <a:off x="1458335" y="2497013"/>
            <a:ext cx="354586" cy="354343"/>
            <a:chOff x="-34004625" y="3585850"/>
            <a:chExt cx="292225" cy="292025"/>
          </a:xfrm>
        </p:grpSpPr>
        <p:sp>
          <p:nvSpPr>
            <p:cNvPr id="874" name="Google Shape;874;p67"/>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67"/>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67"/>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67"/>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67"/>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 name="Google Shape;879;p67"/>
          <p:cNvGrpSpPr/>
          <p:nvPr/>
        </p:nvGrpSpPr>
        <p:grpSpPr>
          <a:xfrm>
            <a:off x="7314376" y="2497390"/>
            <a:ext cx="353645" cy="353615"/>
            <a:chOff x="-35481425" y="3919600"/>
            <a:chExt cx="291450" cy="291425"/>
          </a:xfrm>
        </p:grpSpPr>
        <p:sp>
          <p:nvSpPr>
            <p:cNvPr id="880" name="Google Shape;880;p67"/>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67"/>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67"/>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67"/>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67"/>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67"/>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67"/>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67"/>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824"/>
        <p:cNvGrpSpPr/>
        <p:nvPr/>
      </p:nvGrpSpPr>
      <p:grpSpPr>
        <a:xfrm>
          <a:off x="0" y="0"/>
          <a:ext cx="0" cy="0"/>
          <a:chOff x="0" y="0"/>
          <a:chExt cx="0" cy="0"/>
        </a:xfrm>
      </p:grpSpPr>
      <p:sp>
        <p:nvSpPr>
          <p:cNvPr id="825" name="Google Shape;825;p6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Frameworks for implementation</a:t>
            </a:r>
            <a:endParaRPr dirty="0">
              <a:gradFill>
                <a:gsLst>
                  <a:gs pos="0">
                    <a:srgbClr val="CD9CD0"/>
                  </a:gs>
                  <a:gs pos="100000">
                    <a:srgbClr val="9CCAED"/>
                  </a:gs>
                </a:gsLst>
                <a:lin ang="0" scaled="1"/>
              </a:gradFill>
            </a:endParaRPr>
          </a:p>
        </p:txBody>
      </p:sp>
      <p:sp>
        <p:nvSpPr>
          <p:cNvPr id="826" name="Google Shape;826;p66"/>
          <p:cNvSpPr txBox="1"/>
          <p:nvPr/>
        </p:nvSpPr>
        <p:spPr>
          <a:xfrm>
            <a:off x="5913947" y="1374574"/>
            <a:ext cx="2375400" cy="6198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None/>
            </a:pPr>
            <a:r>
              <a:rPr lang="en" sz="1200">
                <a:solidFill>
                  <a:schemeClr val="dk1"/>
                </a:solidFill>
                <a:latin typeface="DM Sans"/>
                <a:ea typeface="DM Sans"/>
                <a:cs typeface="DM Sans"/>
                <a:sym typeface="DM Sans"/>
              </a:rPr>
              <a:t>Neptune is the farthest planet from the Sun</a:t>
            </a:r>
            <a:endParaRPr sz="1200">
              <a:solidFill>
                <a:schemeClr val="dk1"/>
              </a:solidFill>
              <a:latin typeface="DM Sans"/>
              <a:ea typeface="DM Sans"/>
              <a:cs typeface="DM Sans"/>
              <a:sym typeface="DM Sans"/>
            </a:endParaRPr>
          </a:p>
        </p:txBody>
      </p:sp>
      <p:sp>
        <p:nvSpPr>
          <p:cNvPr id="827" name="Google Shape;827;p66"/>
          <p:cNvSpPr txBox="1"/>
          <p:nvPr/>
        </p:nvSpPr>
        <p:spPr>
          <a:xfrm>
            <a:off x="4130732" y="1374574"/>
            <a:ext cx="1783200" cy="619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dirty="0">
                <a:gradFill>
                  <a:gsLst>
                    <a:gs pos="0">
                      <a:schemeClr val="tx2">
                        <a:lumMod val="20000"/>
                        <a:lumOff val="80000"/>
                      </a:schemeClr>
                    </a:gs>
                    <a:gs pos="100000">
                      <a:srgbClr val="9CCAED"/>
                    </a:gs>
                  </a:gsLst>
                  <a:lin ang="0" scaled="1"/>
                </a:gradFill>
                <a:latin typeface="Figtree"/>
                <a:ea typeface="Figtree"/>
                <a:cs typeface="Figtree"/>
                <a:sym typeface="Figtree"/>
              </a:rPr>
              <a:t>Neptune</a:t>
            </a:r>
            <a:endParaRPr sz="2200" dirty="0">
              <a:gradFill>
                <a:gsLst>
                  <a:gs pos="0">
                    <a:schemeClr val="tx2">
                      <a:lumMod val="20000"/>
                      <a:lumOff val="80000"/>
                    </a:schemeClr>
                  </a:gs>
                  <a:gs pos="100000">
                    <a:srgbClr val="9CCAED"/>
                  </a:gs>
                </a:gsLst>
                <a:lin ang="0" scaled="1"/>
              </a:gradFill>
              <a:latin typeface="Figtree"/>
              <a:ea typeface="Figtree"/>
              <a:cs typeface="Figtree"/>
              <a:sym typeface="Figtree"/>
            </a:endParaRPr>
          </a:p>
        </p:txBody>
      </p:sp>
      <p:sp>
        <p:nvSpPr>
          <p:cNvPr id="828" name="Google Shape;828;p66"/>
          <p:cNvSpPr txBox="1"/>
          <p:nvPr/>
        </p:nvSpPr>
        <p:spPr>
          <a:xfrm>
            <a:off x="5913947" y="2161135"/>
            <a:ext cx="2375400" cy="6198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None/>
            </a:pPr>
            <a:r>
              <a:rPr lang="en" sz="1200">
                <a:solidFill>
                  <a:schemeClr val="dk1"/>
                </a:solidFill>
                <a:latin typeface="DM Sans"/>
                <a:ea typeface="DM Sans"/>
                <a:cs typeface="DM Sans"/>
                <a:sym typeface="DM Sans"/>
              </a:rPr>
              <a:t>Jupiter was named after a Roman god</a:t>
            </a:r>
            <a:endParaRPr sz="1200">
              <a:solidFill>
                <a:schemeClr val="dk1"/>
              </a:solidFill>
              <a:latin typeface="DM Sans"/>
              <a:ea typeface="DM Sans"/>
              <a:cs typeface="DM Sans"/>
              <a:sym typeface="DM Sans"/>
            </a:endParaRPr>
          </a:p>
        </p:txBody>
      </p:sp>
      <p:sp>
        <p:nvSpPr>
          <p:cNvPr id="829" name="Google Shape;829;p66"/>
          <p:cNvSpPr txBox="1"/>
          <p:nvPr/>
        </p:nvSpPr>
        <p:spPr>
          <a:xfrm>
            <a:off x="4130732" y="2161124"/>
            <a:ext cx="1783200" cy="619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a:gradFill>
                  <a:gsLst>
                    <a:gs pos="0">
                      <a:schemeClr val="tx2">
                        <a:lumMod val="20000"/>
                        <a:lumOff val="80000"/>
                      </a:schemeClr>
                    </a:gs>
                    <a:gs pos="100000">
                      <a:srgbClr val="9CCAED"/>
                    </a:gs>
                  </a:gsLst>
                  <a:lin ang="0" scaled="1"/>
                </a:gradFill>
                <a:latin typeface="Figtree"/>
                <a:ea typeface="Figtree"/>
                <a:cs typeface="Figtree"/>
                <a:sym typeface="Figtree"/>
              </a:rPr>
              <a:t>Jupiter</a:t>
            </a:r>
            <a:endParaRPr sz="2200">
              <a:gradFill>
                <a:gsLst>
                  <a:gs pos="0">
                    <a:schemeClr val="tx2">
                      <a:lumMod val="20000"/>
                      <a:lumOff val="80000"/>
                    </a:schemeClr>
                  </a:gs>
                  <a:gs pos="100000">
                    <a:srgbClr val="9CCAED"/>
                  </a:gs>
                </a:gsLst>
                <a:lin ang="0" scaled="1"/>
              </a:gradFill>
              <a:latin typeface="Figtree"/>
              <a:ea typeface="Figtree"/>
              <a:cs typeface="Figtree"/>
              <a:sym typeface="Figtree"/>
            </a:endParaRPr>
          </a:p>
        </p:txBody>
      </p:sp>
      <p:sp>
        <p:nvSpPr>
          <p:cNvPr id="830" name="Google Shape;830;p66"/>
          <p:cNvSpPr txBox="1"/>
          <p:nvPr/>
        </p:nvSpPr>
        <p:spPr>
          <a:xfrm>
            <a:off x="5913947" y="2947675"/>
            <a:ext cx="2375400" cy="6198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None/>
            </a:pPr>
            <a:r>
              <a:rPr lang="en" sz="1200">
                <a:solidFill>
                  <a:schemeClr val="dk1"/>
                </a:solidFill>
                <a:latin typeface="DM Sans"/>
                <a:ea typeface="DM Sans"/>
                <a:cs typeface="DM Sans"/>
                <a:sym typeface="DM Sans"/>
              </a:rPr>
              <a:t>Mercury is the closest planet to the Sun</a:t>
            </a:r>
            <a:endParaRPr sz="1200">
              <a:solidFill>
                <a:schemeClr val="dk1"/>
              </a:solidFill>
              <a:latin typeface="DM Sans"/>
              <a:ea typeface="DM Sans"/>
              <a:cs typeface="DM Sans"/>
              <a:sym typeface="DM Sans"/>
            </a:endParaRPr>
          </a:p>
        </p:txBody>
      </p:sp>
      <p:sp>
        <p:nvSpPr>
          <p:cNvPr id="831" name="Google Shape;831;p66"/>
          <p:cNvSpPr txBox="1"/>
          <p:nvPr/>
        </p:nvSpPr>
        <p:spPr>
          <a:xfrm>
            <a:off x="4130732" y="2946483"/>
            <a:ext cx="1783200" cy="619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a:gradFill>
                  <a:gsLst>
                    <a:gs pos="0">
                      <a:schemeClr val="tx2">
                        <a:lumMod val="20000"/>
                        <a:lumOff val="80000"/>
                      </a:schemeClr>
                    </a:gs>
                    <a:gs pos="100000">
                      <a:srgbClr val="9CCAED"/>
                    </a:gs>
                  </a:gsLst>
                  <a:lin ang="0" scaled="1"/>
                </a:gradFill>
                <a:latin typeface="Figtree"/>
                <a:ea typeface="Figtree"/>
                <a:cs typeface="Figtree"/>
                <a:sym typeface="Figtree"/>
              </a:rPr>
              <a:t>Mercury</a:t>
            </a:r>
            <a:endParaRPr sz="2200">
              <a:gradFill>
                <a:gsLst>
                  <a:gs pos="0">
                    <a:schemeClr val="tx2">
                      <a:lumMod val="20000"/>
                      <a:lumOff val="80000"/>
                    </a:schemeClr>
                  </a:gs>
                  <a:gs pos="100000">
                    <a:srgbClr val="9CCAED"/>
                  </a:gs>
                </a:gsLst>
                <a:lin ang="0" scaled="1"/>
              </a:gradFill>
              <a:latin typeface="Figtree"/>
              <a:ea typeface="Figtree"/>
              <a:cs typeface="Figtree"/>
              <a:sym typeface="Figtree"/>
            </a:endParaRPr>
          </a:p>
        </p:txBody>
      </p:sp>
      <p:sp>
        <p:nvSpPr>
          <p:cNvPr id="832" name="Google Shape;832;p66"/>
          <p:cNvSpPr txBox="1"/>
          <p:nvPr/>
        </p:nvSpPr>
        <p:spPr>
          <a:xfrm>
            <a:off x="5913947" y="3731800"/>
            <a:ext cx="2375400" cy="6198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None/>
            </a:pPr>
            <a:r>
              <a:rPr lang="en" sz="1200">
                <a:solidFill>
                  <a:schemeClr val="dk1"/>
                </a:solidFill>
                <a:latin typeface="DM Sans"/>
                <a:ea typeface="DM Sans"/>
                <a:cs typeface="DM Sans"/>
                <a:sym typeface="DM Sans"/>
              </a:rPr>
              <a:t>Venus is the second planet from the Sun</a:t>
            </a:r>
            <a:endParaRPr sz="1200">
              <a:solidFill>
                <a:schemeClr val="dk1"/>
              </a:solidFill>
              <a:latin typeface="DM Sans"/>
              <a:ea typeface="DM Sans"/>
              <a:cs typeface="DM Sans"/>
              <a:sym typeface="DM Sans"/>
            </a:endParaRPr>
          </a:p>
        </p:txBody>
      </p:sp>
      <p:sp>
        <p:nvSpPr>
          <p:cNvPr id="833" name="Google Shape;833;p66"/>
          <p:cNvSpPr txBox="1"/>
          <p:nvPr/>
        </p:nvSpPr>
        <p:spPr>
          <a:xfrm>
            <a:off x="4130732" y="3734196"/>
            <a:ext cx="1783200" cy="619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a:gradFill>
                  <a:gsLst>
                    <a:gs pos="0">
                      <a:schemeClr val="tx2">
                        <a:lumMod val="20000"/>
                        <a:lumOff val="80000"/>
                      </a:schemeClr>
                    </a:gs>
                    <a:gs pos="100000">
                      <a:srgbClr val="9CCAED"/>
                    </a:gs>
                  </a:gsLst>
                  <a:lin ang="0" scaled="1"/>
                </a:gradFill>
                <a:latin typeface="Figtree"/>
                <a:ea typeface="Figtree"/>
                <a:cs typeface="Figtree"/>
                <a:sym typeface="Figtree"/>
              </a:rPr>
              <a:t>Venus</a:t>
            </a:r>
            <a:endParaRPr sz="2200">
              <a:gradFill>
                <a:gsLst>
                  <a:gs pos="0">
                    <a:schemeClr val="tx2">
                      <a:lumMod val="20000"/>
                      <a:lumOff val="80000"/>
                    </a:schemeClr>
                  </a:gs>
                  <a:gs pos="100000">
                    <a:srgbClr val="9CCAED"/>
                  </a:gs>
                </a:gsLst>
                <a:lin ang="0" scaled="1"/>
              </a:gradFill>
              <a:latin typeface="Figtree"/>
              <a:ea typeface="Figtree"/>
              <a:cs typeface="Figtree"/>
              <a:sym typeface="Figtree"/>
            </a:endParaRPr>
          </a:p>
        </p:txBody>
      </p:sp>
      <p:sp>
        <p:nvSpPr>
          <p:cNvPr id="834" name="Google Shape;834;p66"/>
          <p:cNvSpPr txBox="1"/>
          <p:nvPr/>
        </p:nvSpPr>
        <p:spPr>
          <a:xfrm>
            <a:off x="720000" y="2407775"/>
            <a:ext cx="2686500" cy="876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dirty="0">
                <a:gradFill>
                  <a:gsLst>
                    <a:gs pos="0">
                      <a:srgbClr val="CD9CD0"/>
                    </a:gs>
                    <a:gs pos="100000">
                      <a:srgbClr val="9CCAED"/>
                    </a:gs>
                  </a:gsLst>
                  <a:lin ang="0" scaled="1"/>
                </a:gradFill>
                <a:latin typeface="Figtree"/>
                <a:ea typeface="Figtree"/>
                <a:cs typeface="Figtree"/>
                <a:sym typeface="Figtree"/>
              </a:rPr>
              <a:t>Digital Transformation</a:t>
            </a:r>
            <a:endParaRPr sz="2200" dirty="0">
              <a:gradFill>
                <a:gsLst>
                  <a:gs pos="0">
                    <a:srgbClr val="CD9CD0"/>
                  </a:gs>
                  <a:gs pos="100000">
                    <a:srgbClr val="9CCAED"/>
                  </a:gs>
                </a:gsLst>
                <a:lin ang="0" scaled="1"/>
              </a:gradFill>
              <a:latin typeface="Figtree"/>
              <a:ea typeface="Figtree"/>
              <a:cs typeface="Figtree"/>
              <a:sym typeface="Figtree"/>
            </a:endParaRPr>
          </a:p>
        </p:txBody>
      </p:sp>
      <p:cxnSp>
        <p:nvCxnSpPr>
          <p:cNvPr id="835" name="Google Shape;835;p66"/>
          <p:cNvCxnSpPr>
            <a:stCxn id="834" idx="0"/>
            <a:endCxn id="827" idx="1"/>
          </p:cNvCxnSpPr>
          <p:nvPr/>
        </p:nvCxnSpPr>
        <p:spPr>
          <a:xfrm rot="-5400000">
            <a:off x="2735400" y="1012325"/>
            <a:ext cx="723300" cy="2067600"/>
          </a:xfrm>
          <a:prstGeom prst="bentConnector2">
            <a:avLst/>
          </a:prstGeom>
          <a:noFill/>
          <a:ln w="19050" cap="flat" cmpd="sng">
            <a:solidFill>
              <a:schemeClr val="lt2"/>
            </a:solidFill>
            <a:prstDash val="solid"/>
            <a:round/>
            <a:headEnd type="none" w="med" len="med"/>
            <a:tailEnd type="none" w="med" len="med"/>
          </a:ln>
        </p:spPr>
      </p:cxnSp>
      <p:cxnSp>
        <p:nvCxnSpPr>
          <p:cNvPr id="836" name="Google Shape;836;p66"/>
          <p:cNvCxnSpPr>
            <a:stCxn id="834" idx="3"/>
            <a:endCxn id="829" idx="1"/>
          </p:cNvCxnSpPr>
          <p:nvPr/>
        </p:nvCxnSpPr>
        <p:spPr>
          <a:xfrm rot="10800000" flipH="1">
            <a:off x="3406500" y="2471075"/>
            <a:ext cx="724200" cy="374700"/>
          </a:xfrm>
          <a:prstGeom prst="bentConnector3">
            <a:avLst>
              <a:gd name="adj1" fmla="val 50002"/>
            </a:avLst>
          </a:prstGeom>
          <a:noFill/>
          <a:ln w="19050" cap="flat" cmpd="sng">
            <a:solidFill>
              <a:schemeClr val="lt2"/>
            </a:solidFill>
            <a:prstDash val="solid"/>
            <a:round/>
            <a:headEnd type="none" w="med" len="med"/>
            <a:tailEnd type="none" w="med" len="med"/>
          </a:ln>
        </p:spPr>
      </p:cxnSp>
      <p:cxnSp>
        <p:nvCxnSpPr>
          <p:cNvPr id="837" name="Google Shape;837;p66"/>
          <p:cNvCxnSpPr>
            <a:stCxn id="834" idx="3"/>
            <a:endCxn id="831" idx="1"/>
          </p:cNvCxnSpPr>
          <p:nvPr/>
        </p:nvCxnSpPr>
        <p:spPr>
          <a:xfrm>
            <a:off x="3406500" y="2845775"/>
            <a:ext cx="724200" cy="410700"/>
          </a:xfrm>
          <a:prstGeom prst="bentConnector3">
            <a:avLst>
              <a:gd name="adj1" fmla="val 50002"/>
            </a:avLst>
          </a:prstGeom>
          <a:noFill/>
          <a:ln w="19050" cap="flat" cmpd="sng">
            <a:solidFill>
              <a:schemeClr val="lt2"/>
            </a:solidFill>
            <a:prstDash val="solid"/>
            <a:round/>
            <a:headEnd type="none" w="med" len="med"/>
            <a:tailEnd type="none" w="med" len="med"/>
          </a:ln>
        </p:spPr>
      </p:cxnSp>
      <p:cxnSp>
        <p:nvCxnSpPr>
          <p:cNvPr id="838" name="Google Shape;838;p66"/>
          <p:cNvCxnSpPr>
            <a:stCxn id="834" idx="2"/>
            <a:endCxn id="833" idx="1"/>
          </p:cNvCxnSpPr>
          <p:nvPr/>
        </p:nvCxnSpPr>
        <p:spPr>
          <a:xfrm rot="-5400000" flipH="1">
            <a:off x="2716950" y="2630075"/>
            <a:ext cx="760200" cy="2067600"/>
          </a:xfrm>
          <a:prstGeom prst="bentConnector2">
            <a:avLst/>
          </a:prstGeom>
          <a:noFill/>
          <a:ln w="19050" cap="flat" cmpd="sng">
            <a:solidFill>
              <a:schemeClr val="lt2"/>
            </a:solidFill>
            <a:prstDash val="solid"/>
            <a:round/>
            <a:headEnd type="none" w="med" len="med"/>
            <a:tailEnd type="none" w="med" len="med"/>
          </a:ln>
        </p:spPr>
      </p:cxn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739"/>
        <p:cNvGrpSpPr/>
        <p:nvPr/>
      </p:nvGrpSpPr>
      <p:grpSpPr>
        <a:xfrm>
          <a:off x="0" y="0"/>
          <a:ext cx="0" cy="0"/>
          <a:chOff x="0" y="0"/>
          <a:chExt cx="0" cy="0"/>
        </a:xfrm>
      </p:grpSpPr>
      <p:sp>
        <p:nvSpPr>
          <p:cNvPr id="740" name="Google Shape;740;p6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Impact on industries</a:t>
            </a:r>
            <a:endParaRPr dirty="0">
              <a:gradFill>
                <a:gsLst>
                  <a:gs pos="0">
                    <a:srgbClr val="CD9CD0"/>
                  </a:gs>
                  <a:gs pos="100000">
                    <a:srgbClr val="9CCAED"/>
                  </a:gs>
                </a:gsLst>
                <a:lin ang="0" scaled="1"/>
              </a:gradFill>
            </a:endParaRPr>
          </a:p>
        </p:txBody>
      </p:sp>
      <p:sp>
        <p:nvSpPr>
          <p:cNvPr id="741" name="Google Shape;741;p64"/>
          <p:cNvSpPr txBox="1"/>
          <p:nvPr/>
        </p:nvSpPr>
        <p:spPr>
          <a:xfrm>
            <a:off x="869925" y="2409376"/>
            <a:ext cx="2286300" cy="4584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200" dirty="0">
                <a:gradFill>
                  <a:gsLst>
                    <a:gs pos="0">
                      <a:schemeClr val="tx2">
                        <a:lumMod val="20000"/>
                        <a:lumOff val="80000"/>
                      </a:schemeClr>
                    </a:gs>
                    <a:gs pos="100000">
                      <a:srgbClr val="9CCAED"/>
                    </a:gs>
                  </a:gsLst>
                  <a:lin ang="0" scaled="1"/>
                </a:gradFill>
                <a:latin typeface="Figtree"/>
                <a:ea typeface="Figtree"/>
                <a:cs typeface="Figtree"/>
                <a:sym typeface="Figtree"/>
              </a:rPr>
              <a:t>Jupiter</a:t>
            </a:r>
            <a:endParaRPr sz="2200" dirty="0">
              <a:gradFill>
                <a:gsLst>
                  <a:gs pos="0">
                    <a:schemeClr val="tx2">
                      <a:lumMod val="20000"/>
                      <a:lumOff val="80000"/>
                    </a:schemeClr>
                  </a:gs>
                  <a:gs pos="100000">
                    <a:srgbClr val="9CCAED"/>
                  </a:gs>
                </a:gsLst>
                <a:lin ang="0" scaled="1"/>
              </a:gradFill>
              <a:latin typeface="Figtree"/>
              <a:ea typeface="Figtree"/>
              <a:cs typeface="Figtree"/>
              <a:sym typeface="Figtree"/>
            </a:endParaRPr>
          </a:p>
        </p:txBody>
      </p:sp>
      <p:sp>
        <p:nvSpPr>
          <p:cNvPr id="742" name="Google Shape;742;p64"/>
          <p:cNvSpPr txBox="1"/>
          <p:nvPr/>
        </p:nvSpPr>
        <p:spPr>
          <a:xfrm>
            <a:off x="869925" y="2758346"/>
            <a:ext cx="2286300" cy="53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DM Sans"/>
                <a:ea typeface="DM Sans"/>
                <a:cs typeface="DM Sans"/>
                <a:sym typeface="DM Sans"/>
              </a:rPr>
              <a:t>Jupiter doesn’t have a solid surface</a:t>
            </a:r>
            <a:endParaRPr sz="1200">
              <a:solidFill>
                <a:schemeClr val="dk1"/>
              </a:solidFill>
              <a:latin typeface="DM Sans"/>
              <a:ea typeface="DM Sans"/>
              <a:cs typeface="DM Sans"/>
              <a:sym typeface="DM Sans"/>
            </a:endParaRPr>
          </a:p>
        </p:txBody>
      </p:sp>
      <p:sp>
        <p:nvSpPr>
          <p:cNvPr id="743" name="Google Shape;743;p64"/>
          <p:cNvSpPr txBox="1"/>
          <p:nvPr/>
        </p:nvSpPr>
        <p:spPr>
          <a:xfrm>
            <a:off x="869925" y="1379125"/>
            <a:ext cx="2286300" cy="4584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200" dirty="0">
                <a:gradFill>
                  <a:gsLst>
                    <a:gs pos="0">
                      <a:schemeClr val="tx2">
                        <a:lumMod val="20000"/>
                        <a:lumOff val="80000"/>
                      </a:schemeClr>
                    </a:gs>
                    <a:gs pos="100000">
                      <a:srgbClr val="9CCAED"/>
                    </a:gs>
                  </a:gsLst>
                  <a:lin ang="0" scaled="1"/>
                </a:gradFill>
                <a:latin typeface="Figtree"/>
                <a:ea typeface="Figtree"/>
                <a:cs typeface="Figtree"/>
                <a:sym typeface="Figtree"/>
              </a:rPr>
              <a:t>Venus</a:t>
            </a:r>
            <a:endParaRPr sz="2200" dirty="0">
              <a:gradFill>
                <a:gsLst>
                  <a:gs pos="0">
                    <a:schemeClr val="tx2">
                      <a:lumMod val="20000"/>
                      <a:lumOff val="80000"/>
                    </a:schemeClr>
                  </a:gs>
                  <a:gs pos="100000">
                    <a:srgbClr val="9CCAED"/>
                  </a:gs>
                </a:gsLst>
                <a:lin ang="0" scaled="1"/>
              </a:gradFill>
              <a:latin typeface="Figtree"/>
              <a:ea typeface="Figtree"/>
              <a:cs typeface="Figtree"/>
              <a:sym typeface="Figtree"/>
            </a:endParaRPr>
          </a:p>
        </p:txBody>
      </p:sp>
      <p:sp>
        <p:nvSpPr>
          <p:cNvPr id="744" name="Google Shape;744;p64"/>
          <p:cNvSpPr txBox="1"/>
          <p:nvPr/>
        </p:nvSpPr>
        <p:spPr>
          <a:xfrm>
            <a:off x="869925" y="1727950"/>
            <a:ext cx="2286300" cy="53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DM Sans"/>
                <a:ea typeface="DM Sans"/>
                <a:cs typeface="DM Sans"/>
                <a:sym typeface="DM Sans"/>
              </a:rPr>
              <a:t>Venus is the second planet from the Sun</a:t>
            </a:r>
            <a:endParaRPr sz="1200">
              <a:solidFill>
                <a:schemeClr val="dk1"/>
              </a:solidFill>
              <a:latin typeface="DM Sans"/>
              <a:ea typeface="DM Sans"/>
              <a:cs typeface="DM Sans"/>
              <a:sym typeface="DM Sans"/>
            </a:endParaRPr>
          </a:p>
        </p:txBody>
      </p:sp>
      <p:sp>
        <p:nvSpPr>
          <p:cNvPr id="745" name="Google Shape;745;p64"/>
          <p:cNvSpPr txBox="1"/>
          <p:nvPr/>
        </p:nvSpPr>
        <p:spPr>
          <a:xfrm>
            <a:off x="5987625" y="1379125"/>
            <a:ext cx="2286300" cy="4584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2200" dirty="0">
                <a:gradFill>
                  <a:gsLst>
                    <a:gs pos="0">
                      <a:schemeClr val="tx2">
                        <a:lumMod val="20000"/>
                        <a:lumOff val="80000"/>
                      </a:schemeClr>
                    </a:gs>
                    <a:gs pos="100000">
                      <a:srgbClr val="9CCAED"/>
                    </a:gs>
                  </a:gsLst>
                  <a:lin ang="0" scaled="1"/>
                </a:gradFill>
                <a:latin typeface="Figtree"/>
                <a:ea typeface="Figtree"/>
                <a:cs typeface="Figtree"/>
                <a:sym typeface="Figtree"/>
              </a:rPr>
              <a:t>Neptune</a:t>
            </a:r>
            <a:endParaRPr sz="2200" dirty="0">
              <a:gradFill>
                <a:gsLst>
                  <a:gs pos="0">
                    <a:schemeClr val="tx2">
                      <a:lumMod val="20000"/>
                      <a:lumOff val="80000"/>
                    </a:schemeClr>
                  </a:gs>
                  <a:gs pos="100000">
                    <a:srgbClr val="9CCAED"/>
                  </a:gs>
                </a:gsLst>
                <a:lin ang="0" scaled="1"/>
              </a:gradFill>
              <a:latin typeface="Figtree"/>
              <a:ea typeface="Figtree"/>
              <a:cs typeface="Figtree"/>
              <a:sym typeface="Figtree"/>
            </a:endParaRPr>
          </a:p>
        </p:txBody>
      </p:sp>
      <p:sp>
        <p:nvSpPr>
          <p:cNvPr id="746" name="Google Shape;746;p64"/>
          <p:cNvSpPr txBox="1"/>
          <p:nvPr/>
        </p:nvSpPr>
        <p:spPr>
          <a:xfrm>
            <a:off x="5987625" y="1727950"/>
            <a:ext cx="2286300" cy="535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200">
                <a:solidFill>
                  <a:schemeClr val="dk1"/>
                </a:solidFill>
                <a:latin typeface="DM Sans"/>
                <a:ea typeface="DM Sans"/>
                <a:cs typeface="DM Sans"/>
                <a:sym typeface="DM Sans"/>
              </a:rPr>
              <a:t>It’s the biggest planet in the Solar System</a:t>
            </a:r>
            <a:endParaRPr sz="1200">
              <a:solidFill>
                <a:schemeClr val="dk1"/>
              </a:solidFill>
              <a:latin typeface="DM Sans"/>
              <a:ea typeface="DM Sans"/>
              <a:cs typeface="DM Sans"/>
              <a:sym typeface="DM Sans"/>
            </a:endParaRPr>
          </a:p>
        </p:txBody>
      </p:sp>
      <p:sp>
        <p:nvSpPr>
          <p:cNvPr id="747" name="Google Shape;747;p64"/>
          <p:cNvSpPr txBox="1"/>
          <p:nvPr/>
        </p:nvSpPr>
        <p:spPr>
          <a:xfrm>
            <a:off x="5987625" y="2409376"/>
            <a:ext cx="2286300" cy="4584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2200" dirty="0">
                <a:gradFill>
                  <a:gsLst>
                    <a:gs pos="0">
                      <a:schemeClr val="tx2">
                        <a:lumMod val="20000"/>
                        <a:lumOff val="80000"/>
                      </a:schemeClr>
                    </a:gs>
                    <a:gs pos="100000">
                      <a:srgbClr val="9CCAED"/>
                    </a:gs>
                  </a:gsLst>
                  <a:lin ang="0" scaled="1"/>
                </a:gradFill>
                <a:latin typeface="Figtree"/>
                <a:ea typeface="Figtree"/>
                <a:cs typeface="Figtree"/>
                <a:sym typeface="Figtree"/>
              </a:rPr>
              <a:t>Saturn</a:t>
            </a:r>
            <a:endParaRPr sz="2200" dirty="0">
              <a:gradFill>
                <a:gsLst>
                  <a:gs pos="0">
                    <a:schemeClr val="tx2">
                      <a:lumMod val="20000"/>
                      <a:lumOff val="80000"/>
                    </a:schemeClr>
                  </a:gs>
                  <a:gs pos="100000">
                    <a:srgbClr val="9CCAED"/>
                  </a:gs>
                </a:gsLst>
                <a:lin ang="0" scaled="1"/>
              </a:gradFill>
              <a:latin typeface="Figtree"/>
              <a:ea typeface="Figtree"/>
              <a:cs typeface="Figtree"/>
              <a:sym typeface="Figtree"/>
            </a:endParaRPr>
          </a:p>
        </p:txBody>
      </p:sp>
      <p:sp>
        <p:nvSpPr>
          <p:cNvPr id="748" name="Google Shape;748;p64"/>
          <p:cNvSpPr txBox="1"/>
          <p:nvPr/>
        </p:nvSpPr>
        <p:spPr>
          <a:xfrm>
            <a:off x="5987625" y="2758346"/>
            <a:ext cx="2286300" cy="535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200">
                <a:solidFill>
                  <a:schemeClr val="dk1"/>
                </a:solidFill>
                <a:latin typeface="DM Sans"/>
                <a:ea typeface="DM Sans"/>
                <a:cs typeface="DM Sans"/>
                <a:sym typeface="DM Sans"/>
              </a:rPr>
              <a:t>Saturn is a gas giant and has several rings</a:t>
            </a:r>
            <a:endParaRPr sz="1200">
              <a:solidFill>
                <a:schemeClr val="dk1"/>
              </a:solidFill>
              <a:latin typeface="DM Sans"/>
              <a:ea typeface="DM Sans"/>
              <a:cs typeface="DM Sans"/>
              <a:sym typeface="DM Sans"/>
            </a:endParaRPr>
          </a:p>
        </p:txBody>
      </p:sp>
      <p:sp>
        <p:nvSpPr>
          <p:cNvPr id="749" name="Google Shape;749;p64"/>
          <p:cNvSpPr txBox="1"/>
          <p:nvPr/>
        </p:nvSpPr>
        <p:spPr>
          <a:xfrm>
            <a:off x="869925" y="3439776"/>
            <a:ext cx="2286300" cy="4584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200" dirty="0">
                <a:gradFill>
                  <a:gsLst>
                    <a:gs pos="0">
                      <a:schemeClr val="tx2">
                        <a:lumMod val="20000"/>
                        <a:lumOff val="80000"/>
                      </a:schemeClr>
                    </a:gs>
                    <a:gs pos="100000">
                      <a:srgbClr val="9CCAED"/>
                    </a:gs>
                  </a:gsLst>
                  <a:lin ang="0" scaled="1"/>
                </a:gradFill>
                <a:latin typeface="Figtree"/>
                <a:ea typeface="Figtree"/>
                <a:cs typeface="Figtree"/>
                <a:sym typeface="Figtree"/>
              </a:rPr>
              <a:t>Earth</a:t>
            </a:r>
            <a:endParaRPr sz="2200" dirty="0">
              <a:gradFill>
                <a:gsLst>
                  <a:gs pos="0">
                    <a:schemeClr val="tx2">
                      <a:lumMod val="20000"/>
                      <a:lumOff val="80000"/>
                    </a:schemeClr>
                  </a:gs>
                  <a:gs pos="100000">
                    <a:srgbClr val="9CCAED"/>
                  </a:gs>
                </a:gsLst>
                <a:lin ang="0" scaled="1"/>
              </a:gradFill>
              <a:latin typeface="Figtree"/>
              <a:ea typeface="Figtree"/>
              <a:cs typeface="Figtree"/>
              <a:sym typeface="Figtree"/>
            </a:endParaRPr>
          </a:p>
        </p:txBody>
      </p:sp>
      <p:sp>
        <p:nvSpPr>
          <p:cNvPr id="750" name="Google Shape;750;p64"/>
          <p:cNvSpPr txBox="1"/>
          <p:nvPr/>
        </p:nvSpPr>
        <p:spPr>
          <a:xfrm>
            <a:off x="869925" y="3788750"/>
            <a:ext cx="2286300" cy="53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DM Sans"/>
                <a:ea typeface="DM Sans"/>
                <a:cs typeface="DM Sans"/>
                <a:sym typeface="DM Sans"/>
              </a:rPr>
              <a:t>Earth is the only planet that harbors life</a:t>
            </a:r>
            <a:endParaRPr sz="1200">
              <a:solidFill>
                <a:schemeClr val="dk1"/>
              </a:solidFill>
              <a:latin typeface="DM Sans"/>
              <a:ea typeface="DM Sans"/>
              <a:cs typeface="DM Sans"/>
              <a:sym typeface="DM Sans"/>
            </a:endParaRPr>
          </a:p>
        </p:txBody>
      </p:sp>
      <p:sp>
        <p:nvSpPr>
          <p:cNvPr id="751" name="Google Shape;751;p64"/>
          <p:cNvSpPr txBox="1"/>
          <p:nvPr/>
        </p:nvSpPr>
        <p:spPr>
          <a:xfrm>
            <a:off x="5987625" y="3439776"/>
            <a:ext cx="2286300" cy="4584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2200" dirty="0">
                <a:gradFill>
                  <a:gsLst>
                    <a:gs pos="0">
                      <a:schemeClr val="tx2">
                        <a:lumMod val="20000"/>
                        <a:lumOff val="80000"/>
                      </a:schemeClr>
                    </a:gs>
                    <a:gs pos="100000">
                      <a:srgbClr val="9CCAED"/>
                    </a:gs>
                  </a:gsLst>
                  <a:lin ang="0" scaled="1"/>
                </a:gradFill>
                <a:latin typeface="Figtree"/>
                <a:ea typeface="Figtree"/>
                <a:cs typeface="Figtree"/>
                <a:sym typeface="Figtree"/>
              </a:rPr>
              <a:t>Mars</a:t>
            </a:r>
            <a:endParaRPr sz="2200" dirty="0">
              <a:gradFill>
                <a:gsLst>
                  <a:gs pos="0">
                    <a:schemeClr val="tx2">
                      <a:lumMod val="20000"/>
                      <a:lumOff val="80000"/>
                    </a:schemeClr>
                  </a:gs>
                  <a:gs pos="100000">
                    <a:srgbClr val="9CCAED"/>
                  </a:gs>
                </a:gsLst>
                <a:lin ang="0" scaled="1"/>
              </a:gradFill>
              <a:latin typeface="Figtree"/>
              <a:ea typeface="Figtree"/>
              <a:cs typeface="Figtree"/>
              <a:sym typeface="Figtree"/>
            </a:endParaRPr>
          </a:p>
        </p:txBody>
      </p:sp>
      <p:sp>
        <p:nvSpPr>
          <p:cNvPr id="752" name="Google Shape;752;p64"/>
          <p:cNvSpPr txBox="1"/>
          <p:nvPr/>
        </p:nvSpPr>
        <p:spPr>
          <a:xfrm>
            <a:off x="5987625" y="3788750"/>
            <a:ext cx="2286300" cy="535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200">
                <a:solidFill>
                  <a:schemeClr val="dk1"/>
                </a:solidFill>
                <a:latin typeface="DM Sans"/>
                <a:ea typeface="DM Sans"/>
                <a:cs typeface="DM Sans"/>
                <a:sym typeface="DM Sans"/>
              </a:rPr>
              <a:t>Despite being red, Mars is actually a cold place</a:t>
            </a:r>
            <a:endParaRPr sz="1200">
              <a:solidFill>
                <a:schemeClr val="dk1"/>
              </a:solidFill>
              <a:latin typeface="DM Sans"/>
              <a:ea typeface="DM Sans"/>
              <a:cs typeface="DM Sans"/>
              <a:sym typeface="DM Sans"/>
            </a:endParaRPr>
          </a:p>
        </p:txBody>
      </p:sp>
      <p:cxnSp>
        <p:nvCxnSpPr>
          <p:cNvPr id="753" name="Google Shape;753;p64"/>
          <p:cNvCxnSpPr>
            <a:stCxn id="754" idx="3"/>
            <a:endCxn id="745" idx="1"/>
          </p:cNvCxnSpPr>
          <p:nvPr/>
        </p:nvCxnSpPr>
        <p:spPr>
          <a:xfrm rot="10800000" flipH="1">
            <a:off x="4939275" y="1608368"/>
            <a:ext cx="1048200" cy="1030200"/>
          </a:xfrm>
          <a:prstGeom prst="bentConnector3">
            <a:avLst>
              <a:gd name="adj1" fmla="val 50007"/>
            </a:avLst>
          </a:prstGeom>
          <a:noFill/>
          <a:ln w="19050" cap="flat" cmpd="sng">
            <a:solidFill>
              <a:schemeClr val="lt2"/>
            </a:solidFill>
            <a:prstDash val="solid"/>
            <a:round/>
            <a:headEnd type="none" w="med" len="med"/>
            <a:tailEnd type="none" w="med" len="med"/>
          </a:ln>
        </p:spPr>
      </p:cxnSp>
      <p:cxnSp>
        <p:nvCxnSpPr>
          <p:cNvPr id="755" name="Google Shape;755;p64"/>
          <p:cNvCxnSpPr>
            <a:stCxn id="754" idx="3"/>
            <a:endCxn id="747" idx="1"/>
          </p:cNvCxnSpPr>
          <p:nvPr/>
        </p:nvCxnSpPr>
        <p:spPr>
          <a:xfrm>
            <a:off x="4939275" y="2638568"/>
            <a:ext cx="1048200" cy="600"/>
          </a:xfrm>
          <a:prstGeom prst="bentConnector3">
            <a:avLst>
              <a:gd name="adj1" fmla="val 50007"/>
            </a:avLst>
          </a:prstGeom>
          <a:noFill/>
          <a:ln w="19050" cap="flat" cmpd="sng">
            <a:solidFill>
              <a:schemeClr val="lt2"/>
            </a:solidFill>
            <a:prstDash val="solid"/>
            <a:round/>
            <a:headEnd type="none" w="med" len="med"/>
            <a:tailEnd type="none" w="med" len="med"/>
          </a:ln>
        </p:spPr>
      </p:cxnSp>
      <p:cxnSp>
        <p:nvCxnSpPr>
          <p:cNvPr id="756" name="Google Shape;756;p64"/>
          <p:cNvCxnSpPr>
            <a:stCxn id="754" idx="3"/>
            <a:endCxn id="751" idx="1"/>
          </p:cNvCxnSpPr>
          <p:nvPr/>
        </p:nvCxnSpPr>
        <p:spPr>
          <a:xfrm>
            <a:off x="4939275" y="2638568"/>
            <a:ext cx="1048200" cy="1030500"/>
          </a:xfrm>
          <a:prstGeom prst="bentConnector3">
            <a:avLst>
              <a:gd name="adj1" fmla="val 50007"/>
            </a:avLst>
          </a:prstGeom>
          <a:noFill/>
          <a:ln w="19050" cap="flat" cmpd="sng">
            <a:solidFill>
              <a:schemeClr val="lt2"/>
            </a:solidFill>
            <a:prstDash val="solid"/>
            <a:round/>
            <a:headEnd type="none" w="med" len="med"/>
            <a:tailEnd type="none" w="med" len="med"/>
          </a:ln>
        </p:spPr>
      </p:cxnSp>
      <p:cxnSp>
        <p:nvCxnSpPr>
          <p:cNvPr id="757" name="Google Shape;757;p64"/>
          <p:cNvCxnSpPr>
            <a:stCxn id="754" idx="1"/>
            <a:endCxn id="743" idx="3"/>
          </p:cNvCxnSpPr>
          <p:nvPr/>
        </p:nvCxnSpPr>
        <p:spPr>
          <a:xfrm rot="10800000">
            <a:off x="3156075" y="1608368"/>
            <a:ext cx="1048500" cy="1030200"/>
          </a:xfrm>
          <a:prstGeom prst="bentConnector3">
            <a:avLst>
              <a:gd name="adj1" fmla="val 49993"/>
            </a:avLst>
          </a:prstGeom>
          <a:noFill/>
          <a:ln w="19050" cap="flat" cmpd="sng">
            <a:solidFill>
              <a:schemeClr val="lt2"/>
            </a:solidFill>
            <a:prstDash val="solid"/>
            <a:round/>
            <a:headEnd type="none" w="med" len="med"/>
            <a:tailEnd type="none" w="med" len="med"/>
          </a:ln>
        </p:spPr>
      </p:cxnSp>
      <p:cxnSp>
        <p:nvCxnSpPr>
          <p:cNvPr id="758" name="Google Shape;758;p64"/>
          <p:cNvCxnSpPr>
            <a:stCxn id="754" idx="1"/>
            <a:endCxn id="741" idx="3"/>
          </p:cNvCxnSpPr>
          <p:nvPr/>
        </p:nvCxnSpPr>
        <p:spPr>
          <a:xfrm flipH="1">
            <a:off x="3156075" y="2638568"/>
            <a:ext cx="1048500" cy="600"/>
          </a:xfrm>
          <a:prstGeom prst="bentConnector3">
            <a:avLst>
              <a:gd name="adj1" fmla="val 49993"/>
            </a:avLst>
          </a:prstGeom>
          <a:noFill/>
          <a:ln w="19050" cap="flat" cmpd="sng">
            <a:solidFill>
              <a:schemeClr val="lt2"/>
            </a:solidFill>
            <a:prstDash val="solid"/>
            <a:round/>
            <a:headEnd type="none" w="med" len="med"/>
            <a:tailEnd type="none" w="med" len="med"/>
          </a:ln>
        </p:spPr>
      </p:cxnSp>
      <p:cxnSp>
        <p:nvCxnSpPr>
          <p:cNvPr id="759" name="Google Shape;759;p64"/>
          <p:cNvCxnSpPr>
            <a:stCxn id="754" idx="1"/>
            <a:endCxn id="749" idx="3"/>
          </p:cNvCxnSpPr>
          <p:nvPr/>
        </p:nvCxnSpPr>
        <p:spPr>
          <a:xfrm flipH="1">
            <a:off x="3156075" y="2638568"/>
            <a:ext cx="1048500" cy="1030500"/>
          </a:xfrm>
          <a:prstGeom prst="bentConnector3">
            <a:avLst>
              <a:gd name="adj1" fmla="val 49993"/>
            </a:avLst>
          </a:prstGeom>
          <a:noFill/>
          <a:ln w="19050" cap="flat" cmpd="sng">
            <a:solidFill>
              <a:schemeClr val="lt2"/>
            </a:solidFill>
            <a:prstDash val="solid"/>
            <a:round/>
            <a:headEnd type="none" w="med" len="med"/>
            <a:tailEnd type="none" w="med" len="med"/>
          </a:ln>
        </p:spPr>
      </p:cxnSp>
      <p:sp>
        <p:nvSpPr>
          <p:cNvPr id="754" name="Google Shape;754;p64"/>
          <p:cNvSpPr/>
          <p:nvPr/>
        </p:nvSpPr>
        <p:spPr>
          <a:xfrm>
            <a:off x="4204575" y="2271218"/>
            <a:ext cx="734700" cy="734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arabun"/>
              <a:ea typeface="Sarabun"/>
              <a:cs typeface="Sarabun"/>
              <a:sym typeface="Sarabun"/>
            </a:endParaRPr>
          </a:p>
        </p:txBody>
      </p:sp>
      <p:cxnSp>
        <p:nvCxnSpPr>
          <p:cNvPr id="760" name="Google Shape;760;p64"/>
          <p:cNvCxnSpPr/>
          <p:nvPr/>
        </p:nvCxnSpPr>
        <p:spPr>
          <a:xfrm>
            <a:off x="4239825" y="3025945"/>
            <a:ext cx="664200" cy="0"/>
          </a:xfrm>
          <a:prstGeom prst="straightConnector1">
            <a:avLst/>
          </a:prstGeom>
          <a:noFill/>
          <a:ln w="19050" cap="flat" cmpd="sng">
            <a:solidFill>
              <a:schemeClr val="lt2"/>
            </a:solidFill>
            <a:prstDash val="solid"/>
            <a:round/>
            <a:headEnd type="none" w="med" len="med"/>
            <a:tailEnd type="none" w="med" len="med"/>
          </a:ln>
        </p:spPr>
      </p:cxnSp>
      <p:grpSp>
        <p:nvGrpSpPr>
          <p:cNvPr id="761" name="Google Shape;761;p64"/>
          <p:cNvGrpSpPr/>
          <p:nvPr/>
        </p:nvGrpSpPr>
        <p:grpSpPr>
          <a:xfrm>
            <a:off x="4402299" y="2469245"/>
            <a:ext cx="339253" cy="339253"/>
            <a:chOff x="4456875" y="1435075"/>
            <a:chExt cx="481825" cy="481825"/>
          </a:xfrm>
        </p:grpSpPr>
        <p:sp>
          <p:nvSpPr>
            <p:cNvPr id="762" name="Google Shape;762;p64"/>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3" name="Google Shape;763;p64"/>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4" name="Google Shape;764;p64"/>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5" name="Google Shape;765;p64"/>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6" name="Google Shape;766;p64"/>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7" name="Google Shape;767;p64"/>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8" name="Google Shape;768;p64"/>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9" name="Google Shape;769;p64"/>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0" name="Google Shape;770;p64"/>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1" name="Google Shape;771;p64"/>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2" name="Google Shape;772;p64"/>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3" name="Google Shape;773;p64"/>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4" name="Google Shape;774;p64"/>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5" name="Google Shape;775;p64"/>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6" name="Google Shape;776;p64"/>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7" name="Google Shape;777;p64"/>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8" name="Google Shape;778;p64"/>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9" name="Google Shape;779;p64"/>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0" name="Google Shape;780;p64"/>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621"/>
        <p:cNvGrpSpPr/>
        <p:nvPr/>
      </p:nvGrpSpPr>
      <p:grpSpPr>
        <a:xfrm>
          <a:off x="0" y="0"/>
          <a:ext cx="0" cy="0"/>
          <a:chOff x="0" y="0"/>
          <a:chExt cx="0" cy="0"/>
        </a:xfrm>
      </p:grpSpPr>
      <p:sp>
        <p:nvSpPr>
          <p:cNvPr id="622" name="Google Shape;622;p59"/>
          <p:cNvSpPr txBox="1">
            <a:spLocks noGrp="1"/>
          </p:cNvSpPr>
          <p:nvPr>
            <p:ph type="title"/>
          </p:nvPr>
        </p:nvSpPr>
        <p:spPr>
          <a:xfrm>
            <a:off x="720000" y="445025"/>
            <a:ext cx="7704000" cy="572700"/>
          </a:xfrm>
          <a:prstGeom prst="rect">
            <a:avLst/>
          </a:prstGeom>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Use tables to represent data</a:t>
            </a:r>
            <a:endParaRPr dirty="0">
              <a:gradFill>
                <a:gsLst>
                  <a:gs pos="0">
                    <a:srgbClr val="CD9CD0"/>
                  </a:gs>
                  <a:gs pos="100000">
                    <a:srgbClr val="9CCAED"/>
                  </a:gs>
                </a:gsLst>
                <a:lin ang="0" scaled="1"/>
              </a:gradFill>
            </a:endParaRPr>
          </a:p>
        </p:txBody>
      </p:sp>
      <p:graphicFrame>
        <p:nvGraphicFramePr>
          <p:cNvPr id="623" name="Google Shape;623;p59"/>
          <p:cNvGraphicFramePr/>
          <p:nvPr>
            <p:extLst>
              <p:ext uri="{D42A27DB-BD31-4B8C-83A1-F6EECF244321}">
                <p14:modId xmlns:p14="http://schemas.microsoft.com/office/powerpoint/2010/main" val="939826521"/>
              </p:ext>
            </p:extLst>
          </p:nvPr>
        </p:nvGraphicFramePr>
        <p:xfrm>
          <a:off x="817413" y="1314010"/>
          <a:ext cx="7509150" cy="3021070"/>
        </p:xfrm>
        <a:graphic>
          <a:graphicData uri="http://schemas.openxmlformats.org/drawingml/2006/table">
            <a:tbl>
              <a:tblPr>
                <a:noFill/>
                <a:tableStyleId>{283561A3-0588-4F3A-89F7-A6447FD4BA84}</a:tableStyleId>
              </a:tblPr>
              <a:tblGrid>
                <a:gridCol w="991350">
                  <a:extLst>
                    <a:ext uri="{9D8B030D-6E8A-4147-A177-3AD203B41FA5}">
                      <a16:colId xmlns:a16="http://schemas.microsoft.com/office/drawing/2014/main" val="20000"/>
                    </a:ext>
                  </a:extLst>
                </a:gridCol>
                <a:gridCol w="1086300">
                  <a:extLst>
                    <a:ext uri="{9D8B030D-6E8A-4147-A177-3AD203B41FA5}">
                      <a16:colId xmlns:a16="http://schemas.microsoft.com/office/drawing/2014/main" val="20001"/>
                    </a:ext>
                  </a:extLst>
                </a:gridCol>
                <a:gridCol w="1086300">
                  <a:extLst>
                    <a:ext uri="{9D8B030D-6E8A-4147-A177-3AD203B41FA5}">
                      <a16:colId xmlns:a16="http://schemas.microsoft.com/office/drawing/2014/main" val="20002"/>
                    </a:ext>
                  </a:extLst>
                </a:gridCol>
                <a:gridCol w="1086300">
                  <a:extLst>
                    <a:ext uri="{9D8B030D-6E8A-4147-A177-3AD203B41FA5}">
                      <a16:colId xmlns:a16="http://schemas.microsoft.com/office/drawing/2014/main" val="20003"/>
                    </a:ext>
                  </a:extLst>
                </a:gridCol>
                <a:gridCol w="1086300">
                  <a:extLst>
                    <a:ext uri="{9D8B030D-6E8A-4147-A177-3AD203B41FA5}">
                      <a16:colId xmlns:a16="http://schemas.microsoft.com/office/drawing/2014/main" val="20004"/>
                    </a:ext>
                  </a:extLst>
                </a:gridCol>
                <a:gridCol w="1086300">
                  <a:extLst>
                    <a:ext uri="{9D8B030D-6E8A-4147-A177-3AD203B41FA5}">
                      <a16:colId xmlns:a16="http://schemas.microsoft.com/office/drawing/2014/main" val="20005"/>
                    </a:ext>
                  </a:extLst>
                </a:gridCol>
                <a:gridCol w="1086300">
                  <a:extLst>
                    <a:ext uri="{9D8B030D-6E8A-4147-A177-3AD203B41FA5}">
                      <a16:colId xmlns:a16="http://schemas.microsoft.com/office/drawing/2014/main" val="20006"/>
                    </a:ext>
                  </a:extLst>
                </a:gridCol>
              </a:tblGrid>
              <a:tr h="373275">
                <a:tc>
                  <a:txBody>
                    <a:bodyPr/>
                    <a:lstStyle/>
                    <a:p>
                      <a:pPr marL="0" lvl="0" indent="0" algn="l" rtl="0">
                        <a:spcBef>
                          <a:spcPts val="0"/>
                        </a:spcBef>
                        <a:spcAft>
                          <a:spcPts val="0"/>
                        </a:spcAft>
                        <a:buNone/>
                      </a:pPr>
                      <a:endParaRPr sz="1800">
                        <a:solidFill>
                          <a:schemeClr val="dk1"/>
                        </a:solidFill>
                        <a:latin typeface="DM Sans"/>
                        <a:ea typeface="DM Sans"/>
                        <a:cs typeface="DM Sans"/>
                        <a:sym typeface="DM Sans"/>
                      </a:endParaRPr>
                    </a:p>
                  </a:txBody>
                  <a:tcPr marL="91425" marR="91425" marT="68575" marB="6857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b="0" dirty="0">
                          <a:solidFill>
                            <a:schemeClr val="dk1"/>
                          </a:solidFill>
                          <a:latin typeface="Figtree"/>
                          <a:ea typeface="Figtree"/>
                          <a:cs typeface="Figtree"/>
                          <a:sym typeface="Figtree"/>
                        </a:rPr>
                        <a:t>Team A</a:t>
                      </a:r>
                      <a:endParaRPr b="0" dirty="0">
                        <a:solidFill>
                          <a:schemeClr val="dk1"/>
                        </a:solidFill>
                        <a:latin typeface="Figtree"/>
                        <a:ea typeface="Figtree"/>
                        <a:cs typeface="Figtree"/>
                        <a:sym typeface="Figtree"/>
                      </a:endParaRPr>
                    </a:p>
                  </a:txBody>
                  <a:tcPr marL="91425" marR="91425" marT="68575" marB="6857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b="0" dirty="0">
                          <a:solidFill>
                            <a:schemeClr val="dk1"/>
                          </a:solidFill>
                          <a:latin typeface="Figtree"/>
                          <a:ea typeface="Figtree"/>
                          <a:cs typeface="Figtree"/>
                          <a:sym typeface="Figtree"/>
                        </a:rPr>
                        <a:t>Team B</a:t>
                      </a:r>
                      <a:endParaRPr b="0" dirty="0">
                        <a:solidFill>
                          <a:schemeClr val="dk1"/>
                        </a:solidFill>
                        <a:latin typeface="Figtree"/>
                        <a:ea typeface="Figtree"/>
                        <a:cs typeface="Figtree"/>
                        <a:sym typeface="Figtree"/>
                      </a:endParaRPr>
                    </a:p>
                  </a:txBody>
                  <a:tcPr marL="91425" marR="91425" marT="68575" marB="6857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Clr>
                          <a:srgbClr val="000000"/>
                        </a:buClr>
                        <a:buSzPts val="1100"/>
                        <a:buFont typeface="Arial"/>
                        <a:buNone/>
                      </a:pPr>
                      <a:r>
                        <a:rPr lang="en" b="0" dirty="0">
                          <a:solidFill>
                            <a:schemeClr val="dk1"/>
                          </a:solidFill>
                          <a:latin typeface="Figtree"/>
                          <a:ea typeface="Figtree"/>
                          <a:cs typeface="Figtree"/>
                          <a:sym typeface="Figtree"/>
                        </a:rPr>
                        <a:t>Team C</a:t>
                      </a:r>
                      <a:endParaRPr b="0" dirty="0">
                        <a:solidFill>
                          <a:schemeClr val="dk1"/>
                        </a:solidFill>
                        <a:latin typeface="Figtree"/>
                        <a:ea typeface="Figtree"/>
                        <a:cs typeface="Figtree"/>
                        <a:sym typeface="Figtree"/>
                      </a:endParaRPr>
                    </a:p>
                  </a:txBody>
                  <a:tcPr marL="91425" marR="91425" marT="68575" marB="6857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b="0" dirty="0">
                          <a:solidFill>
                            <a:schemeClr val="dk1"/>
                          </a:solidFill>
                          <a:latin typeface="Figtree"/>
                          <a:ea typeface="Figtree"/>
                          <a:cs typeface="Figtree"/>
                          <a:sym typeface="Figtree"/>
                        </a:rPr>
                        <a:t>Team D</a:t>
                      </a:r>
                      <a:endParaRPr b="0" dirty="0">
                        <a:solidFill>
                          <a:schemeClr val="dk1"/>
                        </a:solidFill>
                        <a:latin typeface="Figtree"/>
                        <a:ea typeface="Figtree"/>
                        <a:cs typeface="Figtree"/>
                        <a:sym typeface="Figtree"/>
                      </a:endParaRPr>
                    </a:p>
                  </a:txBody>
                  <a:tcPr marL="91425" marR="91425" marT="68575" marB="6857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b="0" dirty="0">
                          <a:solidFill>
                            <a:schemeClr val="dk1"/>
                          </a:solidFill>
                          <a:latin typeface="Figtree"/>
                          <a:ea typeface="Figtree"/>
                          <a:cs typeface="Figtree"/>
                          <a:sym typeface="Figtree"/>
                        </a:rPr>
                        <a:t>Team E</a:t>
                      </a:r>
                      <a:endParaRPr b="0" dirty="0">
                        <a:solidFill>
                          <a:schemeClr val="dk1"/>
                        </a:solidFill>
                        <a:latin typeface="Figtree"/>
                        <a:ea typeface="Figtree"/>
                        <a:cs typeface="Figtree"/>
                        <a:sym typeface="Figtree"/>
                      </a:endParaRPr>
                    </a:p>
                  </a:txBody>
                  <a:tcPr marL="91425" marR="91425" marT="68575" marB="6857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b="0" dirty="0">
                          <a:solidFill>
                            <a:schemeClr val="dk1"/>
                          </a:solidFill>
                          <a:latin typeface="Figtree"/>
                          <a:ea typeface="Figtree"/>
                          <a:cs typeface="Figtree"/>
                          <a:sym typeface="Figtree"/>
                        </a:rPr>
                        <a:t>Team F</a:t>
                      </a:r>
                      <a:endParaRPr b="0" dirty="0">
                        <a:solidFill>
                          <a:schemeClr val="dk1"/>
                        </a:solidFill>
                        <a:latin typeface="Figtree"/>
                        <a:ea typeface="Figtree"/>
                        <a:cs typeface="Figtree"/>
                        <a:sym typeface="Figtree"/>
                      </a:endParaRPr>
                    </a:p>
                  </a:txBody>
                  <a:tcPr marL="91425" marR="91425" marT="68575" marB="6857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extLst>
                  <a:ext uri="{0D108BD9-81ED-4DB2-BD59-A6C34878D82A}">
                    <a16:rowId xmlns:a16="http://schemas.microsoft.com/office/drawing/2014/main" val="10000"/>
                  </a:ext>
                </a:extLst>
              </a:tr>
              <a:tr h="372800">
                <a:tc>
                  <a:txBody>
                    <a:bodyPr/>
                    <a:lstStyle/>
                    <a:p>
                      <a:pPr marL="0" lvl="0" indent="0" algn="l" rtl="0">
                        <a:spcBef>
                          <a:spcPts val="0"/>
                        </a:spcBef>
                        <a:spcAft>
                          <a:spcPts val="0"/>
                        </a:spcAft>
                        <a:buNone/>
                      </a:pPr>
                      <a:r>
                        <a:rPr lang="en" b="0">
                          <a:solidFill>
                            <a:schemeClr val="dk1"/>
                          </a:solidFill>
                          <a:latin typeface="Figtree"/>
                          <a:ea typeface="Figtree"/>
                          <a:cs typeface="Figtree"/>
                          <a:sym typeface="Figtree"/>
                        </a:rPr>
                        <a:t>Mercury</a:t>
                      </a:r>
                      <a:endParaRPr b="0">
                        <a:solidFill>
                          <a:schemeClr val="dk1"/>
                        </a:solidFill>
                        <a:latin typeface="Figtree"/>
                        <a:ea typeface="Figtree"/>
                        <a:cs typeface="Figtree"/>
                        <a:sym typeface="Figtree"/>
                      </a:endParaRPr>
                    </a:p>
                  </a:txBody>
                  <a:tcPr marL="91425" marR="91425"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extLst>
                  <a:ext uri="{0D108BD9-81ED-4DB2-BD59-A6C34878D82A}">
                    <a16:rowId xmlns:a16="http://schemas.microsoft.com/office/drawing/2014/main" val="10001"/>
                  </a:ext>
                </a:extLst>
              </a:tr>
              <a:tr h="372800">
                <a:tc>
                  <a:txBody>
                    <a:bodyPr/>
                    <a:lstStyle/>
                    <a:p>
                      <a:pPr marL="0" lvl="0" indent="0" algn="l" rtl="0">
                        <a:spcBef>
                          <a:spcPts val="0"/>
                        </a:spcBef>
                        <a:spcAft>
                          <a:spcPts val="0"/>
                        </a:spcAft>
                        <a:buNone/>
                      </a:pPr>
                      <a:r>
                        <a:rPr lang="en" b="0">
                          <a:solidFill>
                            <a:schemeClr val="dk1"/>
                          </a:solidFill>
                          <a:latin typeface="Figtree"/>
                          <a:ea typeface="Figtree"/>
                          <a:cs typeface="Figtree"/>
                          <a:sym typeface="Figtree"/>
                        </a:rPr>
                        <a:t>Mars</a:t>
                      </a:r>
                      <a:endParaRPr b="0">
                        <a:solidFill>
                          <a:schemeClr val="dk1"/>
                        </a:solidFill>
                        <a:latin typeface="Figtree"/>
                        <a:ea typeface="Figtree"/>
                        <a:cs typeface="Figtree"/>
                        <a:sym typeface="Figtree"/>
                      </a:endParaRPr>
                    </a:p>
                  </a:txBody>
                  <a:tcPr marL="91425" marR="91425"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extLst>
                  <a:ext uri="{0D108BD9-81ED-4DB2-BD59-A6C34878D82A}">
                    <a16:rowId xmlns:a16="http://schemas.microsoft.com/office/drawing/2014/main" val="10002"/>
                  </a:ext>
                </a:extLst>
              </a:tr>
              <a:tr h="372800">
                <a:tc>
                  <a:txBody>
                    <a:bodyPr/>
                    <a:lstStyle/>
                    <a:p>
                      <a:pPr marL="0" lvl="0" indent="0" algn="l" rtl="0">
                        <a:spcBef>
                          <a:spcPts val="0"/>
                        </a:spcBef>
                        <a:spcAft>
                          <a:spcPts val="0"/>
                        </a:spcAft>
                        <a:buNone/>
                      </a:pPr>
                      <a:r>
                        <a:rPr lang="en" b="0">
                          <a:solidFill>
                            <a:schemeClr val="dk1"/>
                          </a:solidFill>
                          <a:latin typeface="Figtree"/>
                          <a:ea typeface="Figtree"/>
                          <a:cs typeface="Figtree"/>
                          <a:sym typeface="Figtree"/>
                        </a:rPr>
                        <a:t>Saturn</a:t>
                      </a:r>
                      <a:endParaRPr b="0">
                        <a:solidFill>
                          <a:schemeClr val="dk1"/>
                        </a:solidFill>
                        <a:latin typeface="Figtree"/>
                        <a:ea typeface="Figtree"/>
                        <a:cs typeface="Figtree"/>
                        <a:sym typeface="Figtree"/>
                      </a:endParaRPr>
                    </a:p>
                  </a:txBody>
                  <a:tcPr marL="91425" marR="91425"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extLst>
                  <a:ext uri="{0D108BD9-81ED-4DB2-BD59-A6C34878D82A}">
                    <a16:rowId xmlns:a16="http://schemas.microsoft.com/office/drawing/2014/main" val="10003"/>
                  </a:ext>
                </a:extLst>
              </a:tr>
              <a:tr h="372800">
                <a:tc>
                  <a:txBody>
                    <a:bodyPr/>
                    <a:lstStyle/>
                    <a:p>
                      <a:pPr marL="0" lvl="0" indent="0" algn="l" rtl="0">
                        <a:spcBef>
                          <a:spcPts val="0"/>
                        </a:spcBef>
                        <a:spcAft>
                          <a:spcPts val="0"/>
                        </a:spcAft>
                        <a:buNone/>
                      </a:pPr>
                      <a:r>
                        <a:rPr lang="en" b="0">
                          <a:solidFill>
                            <a:schemeClr val="dk1"/>
                          </a:solidFill>
                          <a:latin typeface="Figtree"/>
                          <a:ea typeface="Figtree"/>
                          <a:cs typeface="Figtree"/>
                          <a:sym typeface="Figtree"/>
                        </a:rPr>
                        <a:t>Venus</a:t>
                      </a:r>
                      <a:endParaRPr b="0">
                        <a:solidFill>
                          <a:schemeClr val="dk1"/>
                        </a:solidFill>
                        <a:latin typeface="Figtree"/>
                        <a:ea typeface="Figtree"/>
                        <a:cs typeface="Figtree"/>
                        <a:sym typeface="Figtree"/>
                      </a:endParaRPr>
                    </a:p>
                  </a:txBody>
                  <a:tcPr marL="91425" marR="91425"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extLst>
                  <a:ext uri="{0D108BD9-81ED-4DB2-BD59-A6C34878D82A}">
                    <a16:rowId xmlns:a16="http://schemas.microsoft.com/office/drawing/2014/main" val="10004"/>
                  </a:ext>
                </a:extLst>
              </a:tr>
              <a:tr h="372800">
                <a:tc>
                  <a:txBody>
                    <a:bodyPr/>
                    <a:lstStyle/>
                    <a:p>
                      <a:pPr marL="0" lvl="0" indent="0" algn="l" rtl="0">
                        <a:spcBef>
                          <a:spcPts val="0"/>
                        </a:spcBef>
                        <a:spcAft>
                          <a:spcPts val="0"/>
                        </a:spcAft>
                        <a:buNone/>
                      </a:pPr>
                      <a:r>
                        <a:rPr lang="en" b="0">
                          <a:solidFill>
                            <a:schemeClr val="dk1"/>
                          </a:solidFill>
                          <a:latin typeface="Figtree"/>
                          <a:ea typeface="Figtree"/>
                          <a:cs typeface="Figtree"/>
                          <a:sym typeface="Figtree"/>
                        </a:rPr>
                        <a:t>Jupiter</a:t>
                      </a:r>
                      <a:endParaRPr b="0">
                        <a:solidFill>
                          <a:schemeClr val="dk1"/>
                        </a:solidFill>
                        <a:latin typeface="Figtree"/>
                        <a:ea typeface="Figtree"/>
                        <a:cs typeface="Figtree"/>
                        <a:sym typeface="Figtree"/>
                      </a:endParaRPr>
                    </a:p>
                  </a:txBody>
                  <a:tcPr marL="91425" marR="91425"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extLst>
                  <a:ext uri="{0D108BD9-81ED-4DB2-BD59-A6C34878D82A}">
                    <a16:rowId xmlns:a16="http://schemas.microsoft.com/office/drawing/2014/main" val="10005"/>
                  </a:ext>
                </a:extLst>
              </a:tr>
              <a:tr h="372800">
                <a:tc>
                  <a:txBody>
                    <a:bodyPr/>
                    <a:lstStyle/>
                    <a:p>
                      <a:pPr marL="0" lvl="0" indent="0" algn="l" rtl="0">
                        <a:spcBef>
                          <a:spcPts val="0"/>
                        </a:spcBef>
                        <a:spcAft>
                          <a:spcPts val="0"/>
                        </a:spcAft>
                        <a:buNone/>
                      </a:pPr>
                      <a:r>
                        <a:rPr lang="en" b="0">
                          <a:solidFill>
                            <a:schemeClr val="dk1"/>
                          </a:solidFill>
                          <a:latin typeface="Figtree"/>
                          <a:ea typeface="Figtree"/>
                          <a:cs typeface="Figtree"/>
                          <a:sym typeface="Figtree"/>
                        </a:rPr>
                        <a:t>Earth</a:t>
                      </a:r>
                      <a:endParaRPr b="0">
                        <a:solidFill>
                          <a:schemeClr val="dk1"/>
                        </a:solidFill>
                        <a:latin typeface="Figtree"/>
                        <a:ea typeface="Figtree"/>
                        <a:cs typeface="Figtree"/>
                        <a:sym typeface="Figtree"/>
                      </a:endParaRPr>
                    </a:p>
                  </a:txBody>
                  <a:tcPr marL="91425" marR="91425"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extLst>
                  <a:ext uri="{0D108BD9-81ED-4DB2-BD59-A6C34878D82A}">
                    <a16:rowId xmlns:a16="http://schemas.microsoft.com/office/drawing/2014/main" val="10006"/>
                  </a:ext>
                </a:extLst>
              </a:tr>
              <a:tr h="372800">
                <a:tc>
                  <a:txBody>
                    <a:bodyPr/>
                    <a:lstStyle/>
                    <a:p>
                      <a:pPr marL="0" lvl="0" indent="0" algn="l" rtl="0">
                        <a:spcBef>
                          <a:spcPts val="0"/>
                        </a:spcBef>
                        <a:spcAft>
                          <a:spcPts val="0"/>
                        </a:spcAft>
                        <a:buNone/>
                      </a:pPr>
                      <a:r>
                        <a:rPr lang="en" b="0" dirty="0">
                          <a:solidFill>
                            <a:schemeClr val="dk1"/>
                          </a:solidFill>
                          <a:latin typeface="Figtree"/>
                          <a:ea typeface="Figtree"/>
                          <a:cs typeface="Figtree"/>
                          <a:sym typeface="Figtree"/>
                        </a:rPr>
                        <a:t>Pluto</a:t>
                      </a:r>
                      <a:endParaRPr b="0" dirty="0">
                        <a:solidFill>
                          <a:schemeClr val="dk1"/>
                        </a:solidFill>
                        <a:latin typeface="Figtree"/>
                        <a:ea typeface="Figtree"/>
                        <a:cs typeface="Figtree"/>
                        <a:sym typeface="Figtree"/>
                      </a:endParaRPr>
                    </a:p>
                  </a:txBody>
                  <a:tcPr marL="91425" marR="91425"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dirty="0">
                          <a:solidFill>
                            <a:schemeClr val="dk1"/>
                          </a:solidFill>
                          <a:latin typeface="DM Sans"/>
                          <a:ea typeface="DM Sans"/>
                          <a:cs typeface="DM Sans"/>
                          <a:sym typeface="DM Sans"/>
                        </a:rPr>
                        <a:t>XX</a:t>
                      </a:r>
                      <a:endParaRPr sz="1100" dirty="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extLst>
                  <a:ext uri="{0D108BD9-81ED-4DB2-BD59-A6C34878D82A}">
                    <a16:rowId xmlns:a16="http://schemas.microsoft.com/office/drawing/2014/main" val="10007"/>
                  </a:ext>
                </a:extLst>
              </a:tr>
            </a:tbl>
          </a:graphicData>
        </a:graphic>
      </p:graphicFrame>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479" name="Google Shape;479;p5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Let’s use some percentages</a:t>
            </a:r>
            <a:endParaRPr dirty="0">
              <a:gradFill>
                <a:gsLst>
                  <a:gs pos="0">
                    <a:srgbClr val="CD9CD0"/>
                  </a:gs>
                  <a:gs pos="100000">
                    <a:srgbClr val="9CCAED"/>
                  </a:gs>
                </a:gsLst>
                <a:lin ang="0" scaled="1"/>
              </a:gradFill>
            </a:endParaRPr>
          </a:p>
        </p:txBody>
      </p:sp>
      <p:sp>
        <p:nvSpPr>
          <p:cNvPr id="480" name="Google Shape;480;p52"/>
          <p:cNvSpPr txBox="1"/>
          <p:nvPr/>
        </p:nvSpPr>
        <p:spPr>
          <a:xfrm>
            <a:off x="938500" y="3629175"/>
            <a:ext cx="2173200" cy="708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DM Sans"/>
                <a:ea typeface="DM Sans"/>
                <a:cs typeface="DM Sans"/>
                <a:sym typeface="DM Sans"/>
              </a:rPr>
              <a:t>Mercury is the closest planet to the Sun and the smallest one of them all</a:t>
            </a:r>
            <a:endParaRPr sz="1200">
              <a:solidFill>
                <a:schemeClr val="dk1"/>
              </a:solidFill>
              <a:latin typeface="DM Sans"/>
              <a:ea typeface="DM Sans"/>
              <a:cs typeface="DM Sans"/>
              <a:sym typeface="DM Sans"/>
            </a:endParaRPr>
          </a:p>
        </p:txBody>
      </p:sp>
      <p:sp>
        <p:nvSpPr>
          <p:cNvPr id="481" name="Google Shape;481;p52"/>
          <p:cNvSpPr txBox="1"/>
          <p:nvPr/>
        </p:nvSpPr>
        <p:spPr>
          <a:xfrm>
            <a:off x="938500" y="3132150"/>
            <a:ext cx="2173200" cy="5055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dirty="0">
                <a:gradFill>
                  <a:gsLst>
                    <a:gs pos="0">
                      <a:schemeClr val="tx2">
                        <a:lumMod val="20000"/>
                        <a:lumOff val="80000"/>
                      </a:schemeClr>
                    </a:gs>
                    <a:gs pos="100000">
                      <a:srgbClr val="9CCAED"/>
                    </a:gs>
                  </a:gsLst>
                  <a:lin ang="0" scaled="1"/>
                </a:gradFill>
                <a:latin typeface="Figtree"/>
                <a:ea typeface="Figtree"/>
                <a:cs typeface="Figtree"/>
                <a:sym typeface="Figtree"/>
              </a:rPr>
              <a:t>Mercury</a:t>
            </a:r>
            <a:endParaRPr sz="2200" dirty="0">
              <a:gradFill>
                <a:gsLst>
                  <a:gs pos="0">
                    <a:schemeClr val="tx2">
                      <a:lumMod val="20000"/>
                      <a:lumOff val="80000"/>
                    </a:schemeClr>
                  </a:gs>
                  <a:gs pos="100000">
                    <a:srgbClr val="9CCAED"/>
                  </a:gs>
                </a:gsLst>
                <a:lin ang="0" scaled="1"/>
              </a:gradFill>
              <a:latin typeface="Figtree"/>
              <a:ea typeface="Figtree"/>
              <a:cs typeface="Figtree"/>
              <a:sym typeface="Figtree"/>
            </a:endParaRPr>
          </a:p>
        </p:txBody>
      </p:sp>
      <p:sp>
        <p:nvSpPr>
          <p:cNvPr id="482" name="Google Shape;482;p52"/>
          <p:cNvSpPr txBox="1"/>
          <p:nvPr/>
        </p:nvSpPr>
        <p:spPr>
          <a:xfrm>
            <a:off x="3485400" y="3629175"/>
            <a:ext cx="2173200" cy="708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DM Sans"/>
                <a:ea typeface="DM Sans"/>
                <a:cs typeface="DM Sans"/>
                <a:sym typeface="DM Sans"/>
              </a:rPr>
              <a:t>Venus has a beautiful name and is the second planet from the Sun</a:t>
            </a:r>
            <a:endParaRPr sz="1200">
              <a:solidFill>
                <a:schemeClr val="dk1"/>
              </a:solidFill>
              <a:latin typeface="DM Sans"/>
              <a:ea typeface="DM Sans"/>
              <a:cs typeface="DM Sans"/>
              <a:sym typeface="DM Sans"/>
            </a:endParaRPr>
          </a:p>
        </p:txBody>
      </p:sp>
      <p:sp>
        <p:nvSpPr>
          <p:cNvPr id="483" name="Google Shape;483;p52"/>
          <p:cNvSpPr txBox="1"/>
          <p:nvPr/>
        </p:nvSpPr>
        <p:spPr>
          <a:xfrm>
            <a:off x="3485400" y="3132150"/>
            <a:ext cx="2173200" cy="5055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dirty="0">
                <a:gradFill>
                  <a:gsLst>
                    <a:gs pos="0">
                      <a:schemeClr val="tx2">
                        <a:lumMod val="20000"/>
                        <a:lumOff val="80000"/>
                      </a:schemeClr>
                    </a:gs>
                    <a:gs pos="100000">
                      <a:srgbClr val="9CCAED"/>
                    </a:gs>
                  </a:gsLst>
                  <a:lin ang="0" scaled="1"/>
                </a:gradFill>
                <a:latin typeface="Figtree"/>
                <a:ea typeface="Figtree"/>
                <a:cs typeface="Figtree"/>
                <a:sym typeface="Figtree"/>
              </a:rPr>
              <a:t>Venus</a:t>
            </a:r>
            <a:endParaRPr sz="2200" dirty="0">
              <a:gradFill>
                <a:gsLst>
                  <a:gs pos="0">
                    <a:schemeClr val="tx2">
                      <a:lumMod val="20000"/>
                      <a:lumOff val="80000"/>
                    </a:schemeClr>
                  </a:gs>
                  <a:gs pos="100000">
                    <a:srgbClr val="9CCAED"/>
                  </a:gs>
                </a:gsLst>
                <a:lin ang="0" scaled="1"/>
              </a:gradFill>
              <a:latin typeface="Figtree"/>
              <a:ea typeface="Figtree"/>
              <a:cs typeface="Figtree"/>
              <a:sym typeface="Figtree"/>
            </a:endParaRPr>
          </a:p>
        </p:txBody>
      </p:sp>
      <p:sp>
        <p:nvSpPr>
          <p:cNvPr id="484" name="Google Shape;484;p52"/>
          <p:cNvSpPr txBox="1"/>
          <p:nvPr/>
        </p:nvSpPr>
        <p:spPr>
          <a:xfrm>
            <a:off x="6032300" y="3629175"/>
            <a:ext cx="2173200" cy="708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DM Sans"/>
                <a:ea typeface="DM Sans"/>
                <a:cs typeface="DM Sans"/>
                <a:sym typeface="DM Sans"/>
              </a:rPr>
              <a:t>Despite being red, Mars is actually a cold place. It’s full of iron oxide dust</a:t>
            </a:r>
            <a:endParaRPr sz="1200">
              <a:solidFill>
                <a:schemeClr val="dk1"/>
              </a:solidFill>
              <a:latin typeface="DM Sans"/>
              <a:ea typeface="DM Sans"/>
              <a:cs typeface="DM Sans"/>
              <a:sym typeface="DM Sans"/>
            </a:endParaRPr>
          </a:p>
        </p:txBody>
      </p:sp>
      <p:sp>
        <p:nvSpPr>
          <p:cNvPr id="485" name="Google Shape;485;p52"/>
          <p:cNvSpPr txBox="1"/>
          <p:nvPr/>
        </p:nvSpPr>
        <p:spPr>
          <a:xfrm>
            <a:off x="6032300" y="3132150"/>
            <a:ext cx="2173200" cy="5055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dirty="0">
                <a:gradFill>
                  <a:gsLst>
                    <a:gs pos="0">
                      <a:schemeClr val="tx2">
                        <a:lumMod val="20000"/>
                        <a:lumOff val="80000"/>
                      </a:schemeClr>
                    </a:gs>
                    <a:gs pos="100000">
                      <a:srgbClr val="9CCAED"/>
                    </a:gs>
                  </a:gsLst>
                  <a:lin ang="0" scaled="1"/>
                </a:gradFill>
                <a:latin typeface="Figtree"/>
                <a:ea typeface="Figtree"/>
                <a:cs typeface="Figtree"/>
                <a:sym typeface="Figtree"/>
              </a:rPr>
              <a:t>Mars</a:t>
            </a:r>
            <a:endParaRPr sz="2200" dirty="0">
              <a:gradFill>
                <a:gsLst>
                  <a:gs pos="0">
                    <a:schemeClr val="tx2">
                      <a:lumMod val="20000"/>
                      <a:lumOff val="80000"/>
                    </a:schemeClr>
                  </a:gs>
                  <a:gs pos="100000">
                    <a:srgbClr val="9CCAED"/>
                  </a:gs>
                </a:gsLst>
                <a:lin ang="0" scaled="1"/>
              </a:gradFill>
              <a:latin typeface="Figtree"/>
              <a:ea typeface="Figtree"/>
              <a:cs typeface="Figtree"/>
              <a:sym typeface="Figtree"/>
            </a:endParaRPr>
          </a:p>
        </p:txBody>
      </p:sp>
      <p:sp>
        <p:nvSpPr>
          <p:cNvPr id="486" name="Google Shape;486;p52"/>
          <p:cNvSpPr txBox="1"/>
          <p:nvPr/>
        </p:nvSpPr>
        <p:spPr>
          <a:xfrm>
            <a:off x="4078150" y="1962150"/>
            <a:ext cx="987600" cy="406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b="1">
                <a:solidFill>
                  <a:schemeClr val="dk1"/>
                </a:solidFill>
                <a:latin typeface="Figtree"/>
                <a:ea typeface="Figtree"/>
                <a:cs typeface="Figtree"/>
                <a:sym typeface="Figtree"/>
              </a:rPr>
              <a:t>50%</a:t>
            </a:r>
            <a:endParaRPr sz="2200" b="1">
              <a:solidFill>
                <a:schemeClr val="dk1"/>
              </a:solidFill>
              <a:latin typeface="Figtree"/>
              <a:ea typeface="Figtree"/>
              <a:cs typeface="Figtree"/>
              <a:sym typeface="Figtree"/>
            </a:endParaRPr>
          </a:p>
        </p:txBody>
      </p:sp>
      <p:sp>
        <p:nvSpPr>
          <p:cNvPr id="487" name="Google Shape;487;p52"/>
          <p:cNvSpPr txBox="1"/>
          <p:nvPr/>
        </p:nvSpPr>
        <p:spPr>
          <a:xfrm>
            <a:off x="6622725" y="1962150"/>
            <a:ext cx="987600" cy="406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b="1">
                <a:solidFill>
                  <a:schemeClr val="dk1"/>
                </a:solidFill>
                <a:latin typeface="Figtree"/>
                <a:ea typeface="Figtree"/>
                <a:cs typeface="Figtree"/>
                <a:sym typeface="Figtree"/>
              </a:rPr>
              <a:t>75%</a:t>
            </a:r>
            <a:endParaRPr sz="2200" b="1">
              <a:solidFill>
                <a:schemeClr val="dk1"/>
              </a:solidFill>
              <a:latin typeface="Figtree"/>
              <a:ea typeface="Figtree"/>
              <a:cs typeface="Figtree"/>
              <a:sym typeface="Figtree"/>
            </a:endParaRPr>
          </a:p>
        </p:txBody>
      </p:sp>
      <p:sp>
        <p:nvSpPr>
          <p:cNvPr id="488" name="Google Shape;488;p52"/>
          <p:cNvSpPr txBox="1"/>
          <p:nvPr/>
        </p:nvSpPr>
        <p:spPr>
          <a:xfrm>
            <a:off x="1531375" y="1962150"/>
            <a:ext cx="987600" cy="406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b="1" dirty="0">
                <a:solidFill>
                  <a:schemeClr val="dk1"/>
                </a:solidFill>
                <a:latin typeface="Figtree"/>
                <a:ea typeface="Figtree"/>
                <a:cs typeface="Figtree"/>
                <a:sym typeface="Figtree"/>
              </a:rPr>
              <a:t>25%</a:t>
            </a:r>
            <a:endParaRPr sz="2200" b="1" dirty="0">
              <a:solidFill>
                <a:schemeClr val="dk1"/>
              </a:solidFill>
              <a:latin typeface="Figtree"/>
              <a:ea typeface="Figtree"/>
              <a:cs typeface="Figtree"/>
              <a:sym typeface="Figtree"/>
            </a:endParaRPr>
          </a:p>
        </p:txBody>
      </p:sp>
      <p:sp>
        <p:nvSpPr>
          <p:cNvPr id="489" name="Google Shape;489;p52"/>
          <p:cNvSpPr/>
          <p:nvPr/>
        </p:nvSpPr>
        <p:spPr>
          <a:xfrm>
            <a:off x="1180900" y="1321350"/>
            <a:ext cx="1688400" cy="1688400"/>
          </a:xfrm>
          <a:prstGeom prst="donut">
            <a:avLst>
              <a:gd name="adj" fmla="val 17970"/>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
        <p:nvSpPr>
          <p:cNvPr id="490" name="Google Shape;490;p52"/>
          <p:cNvSpPr/>
          <p:nvPr/>
        </p:nvSpPr>
        <p:spPr>
          <a:xfrm rot="5400000" flipH="1">
            <a:off x="1180900" y="1321350"/>
            <a:ext cx="1688400" cy="1688400"/>
          </a:xfrm>
          <a:prstGeom prst="blockArc">
            <a:avLst>
              <a:gd name="adj1" fmla="val 16200229"/>
              <a:gd name="adj2" fmla="val 9660"/>
              <a:gd name="adj3" fmla="val 17857"/>
            </a:avLst>
          </a:pr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
        <p:nvSpPr>
          <p:cNvPr id="491" name="Google Shape;491;p52"/>
          <p:cNvSpPr/>
          <p:nvPr/>
        </p:nvSpPr>
        <p:spPr>
          <a:xfrm>
            <a:off x="3726650" y="1321350"/>
            <a:ext cx="1688400" cy="1688400"/>
          </a:xfrm>
          <a:prstGeom prst="donut">
            <a:avLst>
              <a:gd name="adj" fmla="val 17970"/>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
        <p:nvSpPr>
          <p:cNvPr id="492" name="Google Shape;492;p52"/>
          <p:cNvSpPr/>
          <p:nvPr/>
        </p:nvSpPr>
        <p:spPr>
          <a:xfrm rot="5400000" flipH="1">
            <a:off x="3726650" y="1321350"/>
            <a:ext cx="1688400" cy="1688400"/>
          </a:xfrm>
          <a:prstGeom prst="blockArc">
            <a:avLst>
              <a:gd name="adj1" fmla="val 10868722"/>
              <a:gd name="adj2" fmla="val 9660"/>
              <a:gd name="adj3" fmla="val 17857"/>
            </a:avLst>
          </a:pr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
        <p:nvSpPr>
          <p:cNvPr id="493" name="Google Shape;493;p52"/>
          <p:cNvSpPr/>
          <p:nvPr/>
        </p:nvSpPr>
        <p:spPr>
          <a:xfrm>
            <a:off x="6272400" y="1321350"/>
            <a:ext cx="1688400" cy="1688400"/>
          </a:xfrm>
          <a:prstGeom prst="donut">
            <a:avLst>
              <a:gd name="adj" fmla="val 17970"/>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
        <p:nvSpPr>
          <p:cNvPr id="494" name="Google Shape;494;p52"/>
          <p:cNvSpPr/>
          <p:nvPr/>
        </p:nvSpPr>
        <p:spPr>
          <a:xfrm rot="5400000" flipH="1">
            <a:off x="6272400" y="1321350"/>
            <a:ext cx="1688400" cy="1688400"/>
          </a:xfrm>
          <a:prstGeom prst="blockArc">
            <a:avLst>
              <a:gd name="adj1" fmla="val 5425206"/>
              <a:gd name="adj2" fmla="val 9660"/>
              <a:gd name="adj3" fmla="val 17857"/>
            </a:avLst>
          </a:pr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31"/>
        <p:cNvGrpSpPr/>
        <p:nvPr/>
      </p:nvGrpSpPr>
      <p:grpSpPr>
        <a:xfrm>
          <a:off x="0" y="0"/>
          <a:ext cx="0" cy="0"/>
          <a:chOff x="0" y="0"/>
          <a:chExt cx="0" cy="0"/>
        </a:xfrm>
      </p:grpSpPr>
      <p:sp>
        <p:nvSpPr>
          <p:cNvPr id="533" name="Google Shape;533;p5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This is a map</a:t>
            </a:r>
            <a:endParaRPr dirty="0">
              <a:gradFill>
                <a:gsLst>
                  <a:gs pos="0">
                    <a:srgbClr val="CD9CD0"/>
                  </a:gs>
                  <a:gs pos="100000">
                    <a:srgbClr val="9CCAED"/>
                  </a:gs>
                </a:gsLst>
                <a:lin ang="0" scaled="1"/>
              </a:gradFill>
            </a:endParaRPr>
          </a:p>
        </p:txBody>
      </p:sp>
      <p:sp>
        <p:nvSpPr>
          <p:cNvPr id="534" name="Google Shape;534;p56"/>
          <p:cNvSpPr txBox="1"/>
          <p:nvPr/>
        </p:nvSpPr>
        <p:spPr>
          <a:xfrm>
            <a:off x="981900" y="4389200"/>
            <a:ext cx="7180200" cy="214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DM Sans"/>
                <a:ea typeface="DM Sans"/>
                <a:cs typeface="DM Sans"/>
                <a:sym typeface="DM Sans"/>
              </a:rPr>
              <a:t>Follow the link in the map to modify its data and then paste the new one here. </a:t>
            </a:r>
            <a:r>
              <a:rPr lang="en" sz="1000" b="1" u="sng">
                <a:solidFill>
                  <a:schemeClr val="dk1"/>
                </a:solidFill>
                <a:latin typeface="DM Sans"/>
                <a:ea typeface="DM Sans"/>
                <a:cs typeface="DM Sans"/>
                <a:sym typeface="DM Sans"/>
                <a:hlinkClick r:id="rId3">
                  <a:extLst>
                    <a:ext uri="{A12FA001-AC4F-418D-AE19-62706E023703}">
                      <ahyp:hlinkClr xmlns:ahyp="http://schemas.microsoft.com/office/drawing/2018/hyperlinkcolor" val="tx"/>
                    </a:ext>
                  </a:extLst>
                </a:hlinkClick>
              </a:rPr>
              <a:t>For more info, click here</a:t>
            </a:r>
            <a:endParaRPr sz="1000" b="1" u="sng">
              <a:solidFill>
                <a:schemeClr val="dk1"/>
              </a:solidFill>
              <a:latin typeface="DM Sans"/>
              <a:ea typeface="DM Sans"/>
              <a:cs typeface="DM Sans"/>
              <a:sym typeface="DM Sans"/>
            </a:endParaRPr>
          </a:p>
        </p:txBody>
      </p:sp>
      <p:sp>
        <p:nvSpPr>
          <p:cNvPr id="535" name="Google Shape;535;p56"/>
          <p:cNvSpPr txBox="1"/>
          <p:nvPr/>
        </p:nvSpPr>
        <p:spPr>
          <a:xfrm>
            <a:off x="6057325" y="3323424"/>
            <a:ext cx="1673100" cy="4188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2200" dirty="0">
                <a:gradFill>
                  <a:gsLst>
                    <a:gs pos="0">
                      <a:schemeClr val="tx2">
                        <a:lumMod val="20000"/>
                        <a:lumOff val="80000"/>
                      </a:schemeClr>
                    </a:gs>
                    <a:gs pos="100000">
                      <a:srgbClr val="9CCAED"/>
                    </a:gs>
                  </a:gsLst>
                  <a:lin ang="0" scaled="1"/>
                </a:gradFill>
                <a:latin typeface="Figtree"/>
                <a:ea typeface="Figtree"/>
                <a:cs typeface="Figtree"/>
                <a:sym typeface="Figtree"/>
              </a:rPr>
              <a:t>Venus</a:t>
            </a:r>
            <a:endParaRPr sz="2200" dirty="0">
              <a:gradFill>
                <a:gsLst>
                  <a:gs pos="0">
                    <a:schemeClr val="tx2">
                      <a:lumMod val="20000"/>
                      <a:lumOff val="80000"/>
                    </a:schemeClr>
                  </a:gs>
                  <a:gs pos="100000">
                    <a:srgbClr val="9CCAED"/>
                  </a:gs>
                </a:gsLst>
                <a:lin ang="0" scaled="1"/>
              </a:gradFill>
              <a:latin typeface="Figtree"/>
              <a:ea typeface="Figtree"/>
              <a:cs typeface="Figtree"/>
              <a:sym typeface="Figtree"/>
            </a:endParaRPr>
          </a:p>
        </p:txBody>
      </p:sp>
      <p:sp>
        <p:nvSpPr>
          <p:cNvPr id="536" name="Google Shape;536;p56"/>
          <p:cNvSpPr txBox="1"/>
          <p:nvPr/>
        </p:nvSpPr>
        <p:spPr>
          <a:xfrm>
            <a:off x="6057313" y="3684396"/>
            <a:ext cx="1673100" cy="3588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200">
                <a:solidFill>
                  <a:schemeClr val="dk1"/>
                </a:solidFill>
                <a:latin typeface="DM Sans"/>
                <a:ea typeface="DM Sans"/>
                <a:cs typeface="DM Sans"/>
                <a:sym typeface="DM Sans"/>
              </a:rPr>
              <a:t>Venus is very hot</a:t>
            </a:r>
            <a:endParaRPr sz="1200">
              <a:solidFill>
                <a:schemeClr val="dk1"/>
              </a:solidFill>
              <a:latin typeface="DM Sans"/>
              <a:ea typeface="DM Sans"/>
              <a:cs typeface="DM Sans"/>
              <a:sym typeface="DM Sans"/>
            </a:endParaRPr>
          </a:p>
        </p:txBody>
      </p:sp>
      <p:sp>
        <p:nvSpPr>
          <p:cNvPr id="537" name="Google Shape;537;p56"/>
          <p:cNvSpPr txBox="1"/>
          <p:nvPr/>
        </p:nvSpPr>
        <p:spPr>
          <a:xfrm>
            <a:off x="6057325" y="2275049"/>
            <a:ext cx="1673100" cy="4188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2200" dirty="0">
                <a:gradFill>
                  <a:gsLst>
                    <a:gs pos="0">
                      <a:schemeClr val="tx2">
                        <a:lumMod val="20000"/>
                        <a:lumOff val="80000"/>
                      </a:schemeClr>
                    </a:gs>
                    <a:gs pos="100000">
                      <a:srgbClr val="9CCAED"/>
                    </a:gs>
                  </a:gsLst>
                  <a:lin ang="0" scaled="1"/>
                </a:gradFill>
                <a:latin typeface="Figtree"/>
                <a:ea typeface="Figtree"/>
                <a:cs typeface="Figtree"/>
                <a:sym typeface="Figtree"/>
              </a:rPr>
              <a:t>Mercury</a:t>
            </a:r>
            <a:endParaRPr sz="2200" dirty="0">
              <a:gradFill>
                <a:gsLst>
                  <a:gs pos="0">
                    <a:schemeClr val="tx2">
                      <a:lumMod val="20000"/>
                      <a:lumOff val="80000"/>
                    </a:schemeClr>
                  </a:gs>
                  <a:gs pos="100000">
                    <a:srgbClr val="9CCAED"/>
                  </a:gs>
                </a:gsLst>
                <a:lin ang="0" scaled="1"/>
              </a:gradFill>
              <a:latin typeface="Figtree"/>
              <a:ea typeface="Figtree"/>
              <a:cs typeface="Figtree"/>
              <a:sym typeface="Figtree"/>
            </a:endParaRPr>
          </a:p>
        </p:txBody>
      </p:sp>
      <p:sp>
        <p:nvSpPr>
          <p:cNvPr id="538" name="Google Shape;538;p56"/>
          <p:cNvSpPr txBox="1"/>
          <p:nvPr/>
        </p:nvSpPr>
        <p:spPr>
          <a:xfrm>
            <a:off x="6057313" y="2636018"/>
            <a:ext cx="1673100" cy="3588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200">
                <a:solidFill>
                  <a:schemeClr val="dk1"/>
                </a:solidFill>
                <a:latin typeface="DM Sans"/>
                <a:ea typeface="DM Sans"/>
                <a:cs typeface="DM Sans"/>
                <a:sym typeface="DM Sans"/>
              </a:rPr>
              <a:t>Mercury is small</a:t>
            </a:r>
            <a:endParaRPr sz="1200">
              <a:solidFill>
                <a:schemeClr val="dk1"/>
              </a:solidFill>
              <a:latin typeface="DM Sans"/>
              <a:ea typeface="DM Sans"/>
              <a:cs typeface="DM Sans"/>
              <a:sym typeface="DM Sans"/>
            </a:endParaRPr>
          </a:p>
        </p:txBody>
      </p:sp>
      <p:sp>
        <p:nvSpPr>
          <p:cNvPr id="539" name="Google Shape;539;p56"/>
          <p:cNvSpPr txBox="1"/>
          <p:nvPr/>
        </p:nvSpPr>
        <p:spPr>
          <a:xfrm>
            <a:off x="6057325" y="1226000"/>
            <a:ext cx="1673100" cy="4188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2200" dirty="0">
                <a:gradFill>
                  <a:gsLst>
                    <a:gs pos="0">
                      <a:schemeClr val="tx2">
                        <a:lumMod val="20000"/>
                        <a:lumOff val="80000"/>
                      </a:schemeClr>
                    </a:gs>
                    <a:gs pos="100000">
                      <a:srgbClr val="9CCAED"/>
                    </a:gs>
                  </a:gsLst>
                  <a:lin ang="0" scaled="1"/>
                </a:gradFill>
                <a:latin typeface="Figtree"/>
                <a:ea typeface="Figtree"/>
                <a:cs typeface="Figtree"/>
                <a:sym typeface="Figtree"/>
              </a:rPr>
              <a:t>Mars</a:t>
            </a:r>
            <a:endParaRPr sz="2200" dirty="0">
              <a:gradFill>
                <a:gsLst>
                  <a:gs pos="0">
                    <a:schemeClr val="tx2">
                      <a:lumMod val="20000"/>
                      <a:lumOff val="80000"/>
                    </a:schemeClr>
                  </a:gs>
                  <a:gs pos="100000">
                    <a:srgbClr val="9CCAED"/>
                  </a:gs>
                </a:gsLst>
                <a:lin ang="0" scaled="1"/>
              </a:gradFill>
              <a:latin typeface="Figtree"/>
              <a:ea typeface="Figtree"/>
              <a:cs typeface="Figtree"/>
              <a:sym typeface="Figtree"/>
            </a:endParaRPr>
          </a:p>
        </p:txBody>
      </p:sp>
      <p:sp>
        <p:nvSpPr>
          <p:cNvPr id="540" name="Google Shape;540;p56"/>
          <p:cNvSpPr txBox="1"/>
          <p:nvPr/>
        </p:nvSpPr>
        <p:spPr>
          <a:xfrm>
            <a:off x="6057313" y="1587039"/>
            <a:ext cx="1673100" cy="3588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200">
                <a:solidFill>
                  <a:schemeClr val="dk1"/>
                </a:solidFill>
                <a:latin typeface="DM Sans"/>
                <a:ea typeface="DM Sans"/>
                <a:cs typeface="DM Sans"/>
                <a:sym typeface="DM Sans"/>
              </a:rPr>
              <a:t>Mars is very cold</a:t>
            </a:r>
            <a:endParaRPr sz="1200">
              <a:solidFill>
                <a:schemeClr val="dk1"/>
              </a:solidFill>
              <a:latin typeface="DM Sans"/>
              <a:ea typeface="DM Sans"/>
              <a:cs typeface="DM Sans"/>
              <a:sym typeface="DM Sans"/>
            </a:endParaRPr>
          </a:p>
        </p:txBody>
      </p:sp>
      <p:sp>
        <p:nvSpPr>
          <p:cNvPr id="541" name="Google Shape;541;p56"/>
          <p:cNvSpPr/>
          <p:nvPr/>
        </p:nvSpPr>
        <p:spPr>
          <a:xfrm>
            <a:off x="7863750" y="1313450"/>
            <a:ext cx="183300" cy="183300"/>
          </a:xfrm>
          <a:prstGeom prst="ellipse">
            <a:avLst/>
          </a:prstGeom>
          <a:solidFill>
            <a:srgbClr val="FF00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
        <p:nvSpPr>
          <p:cNvPr id="542" name="Google Shape;542;p56"/>
          <p:cNvSpPr/>
          <p:nvPr/>
        </p:nvSpPr>
        <p:spPr>
          <a:xfrm>
            <a:off x="7863750" y="2362425"/>
            <a:ext cx="183300" cy="183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
        <p:nvSpPr>
          <p:cNvPr id="543" name="Google Shape;543;p56"/>
          <p:cNvSpPr/>
          <p:nvPr/>
        </p:nvSpPr>
        <p:spPr>
          <a:xfrm>
            <a:off x="7863750" y="3411400"/>
            <a:ext cx="183300" cy="183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627"/>
        <p:cNvGrpSpPr/>
        <p:nvPr/>
      </p:nvGrpSpPr>
      <p:grpSpPr>
        <a:xfrm>
          <a:off x="0" y="0"/>
          <a:ext cx="0" cy="0"/>
          <a:chOff x="0" y="0"/>
          <a:chExt cx="0" cy="0"/>
        </a:xfrm>
      </p:grpSpPr>
      <p:sp>
        <p:nvSpPr>
          <p:cNvPr id="628" name="Google Shape;628;p6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Popular Front End Frameworks</a:t>
            </a:r>
            <a:endParaRPr dirty="0">
              <a:gradFill>
                <a:gsLst>
                  <a:gs pos="0">
                    <a:srgbClr val="CD9CD0"/>
                  </a:gs>
                  <a:gs pos="100000">
                    <a:srgbClr val="9CCAED"/>
                  </a:gs>
                </a:gsLst>
                <a:lin ang="0" scaled="1"/>
              </a:gradFill>
            </a:endParaRPr>
          </a:p>
        </p:txBody>
      </p:sp>
      <p:sp>
        <p:nvSpPr>
          <p:cNvPr id="629" name="Google Shape;629;p60"/>
          <p:cNvSpPr txBox="1"/>
          <p:nvPr/>
        </p:nvSpPr>
        <p:spPr>
          <a:xfrm>
            <a:off x="1383938" y="3482275"/>
            <a:ext cx="1673100" cy="4386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200" dirty="0">
                <a:gradFill>
                  <a:gsLst>
                    <a:gs pos="0">
                      <a:schemeClr val="tx2">
                        <a:lumMod val="20000"/>
                        <a:lumOff val="80000"/>
                      </a:schemeClr>
                    </a:gs>
                    <a:gs pos="100000">
                      <a:srgbClr val="9CCAED"/>
                    </a:gs>
                  </a:gsLst>
                  <a:lin ang="0" scaled="1"/>
                </a:gradFill>
                <a:latin typeface="Figtree"/>
                <a:ea typeface="Figtree"/>
                <a:cs typeface="Figtree"/>
                <a:sym typeface="Figtree"/>
              </a:rPr>
              <a:t>Team 4</a:t>
            </a:r>
            <a:endParaRPr sz="2200" dirty="0">
              <a:gradFill>
                <a:gsLst>
                  <a:gs pos="0">
                    <a:schemeClr val="tx2">
                      <a:lumMod val="20000"/>
                      <a:lumOff val="80000"/>
                    </a:schemeClr>
                  </a:gs>
                  <a:gs pos="100000">
                    <a:srgbClr val="9CCAED"/>
                  </a:gs>
                </a:gsLst>
                <a:lin ang="0" scaled="1"/>
              </a:gradFill>
              <a:latin typeface="Figtree"/>
              <a:ea typeface="Figtree"/>
              <a:cs typeface="Figtree"/>
              <a:sym typeface="Figtree"/>
            </a:endParaRPr>
          </a:p>
        </p:txBody>
      </p:sp>
      <p:sp>
        <p:nvSpPr>
          <p:cNvPr id="630" name="Google Shape;630;p60"/>
          <p:cNvSpPr txBox="1"/>
          <p:nvPr/>
        </p:nvSpPr>
        <p:spPr>
          <a:xfrm>
            <a:off x="1383938" y="2804089"/>
            <a:ext cx="1673100" cy="4386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200" dirty="0">
                <a:gradFill>
                  <a:gsLst>
                    <a:gs pos="0">
                      <a:schemeClr val="tx2">
                        <a:lumMod val="20000"/>
                        <a:lumOff val="80000"/>
                      </a:schemeClr>
                    </a:gs>
                    <a:gs pos="100000">
                      <a:srgbClr val="9CCAED"/>
                    </a:gs>
                  </a:gsLst>
                  <a:lin ang="0" scaled="1"/>
                </a:gradFill>
                <a:latin typeface="Figtree"/>
                <a:ea typeface="Figtree"/>
                <a:cs typeface="Figtree"/>
                <a:sym typeface="Figtree"/>
              </a:rPr>
              <a:t>Team 3</a:t>
            </a:r>
            <a:endParaRPr sz="2200" dirty="0">
              <a:gradFill>
                <a:gsLst>
                  <a:gs pos="0">
                    <a:schemeClr val="tx2">
                      <a:lumMod val="20000"/>
                      <a:lumOff val="80000"/>
                    </a:schemeClr>
                  </a:gs>
                  <a:gs pos="100000">
                    <a:srgbClr val="9CCAED"/>
                  </a:gs>
                </a:gsLst>
                <a:lin ang="0" scaled="1"/>
              </a:gradFill>
              <a:latin typeface="Figtree"/>
              <a:ea typeface="Figtree"/>
              <a:cs typeface="Figtree"/>
              <a:sym typeface="Figtree"/>
            </a:endParaRPr>
          </a:p>
        </p:txBody>
      </p:sp>
      <p:sp>
        <p:nvSpPr>
          <p:cNvPr id="631" name="Google Shape;631;p60"/>
          <p:cNvSpPr txBox="1"/>
          <p:nvPr/>
        </p:nvSpPr>
        <p:spPr>
          <a:xfrm>
            <a:off x="1383938" y="2125964"/>
            <a:ext cx="1673100" cy="4386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200" dirty="0">
                <a:gradFill>
                  <a:gsLst>
                    <a:gs pos="0">
                      <a:schemeClr val="tx2">
                        <a:lumMod val="20000"/>
                        <a:lumOff val="80000"/>
                      </a:schemeClr>
                    </a:gs>
                    <a:gs pos="100000">
                      <a:srgbClr val="9CCAED"/>
                    </a:gs>
                  </a:gsLst>
                  <a:lin ang="0" scaled="1"/>
                </a:gradFill>
                <a:latin typeface="Figtree"/>
                <a:ea typeface="Figtree"/>
                <a:cs typeface="Figtree"/>
                <a:sym typeface="Figtree"/>
              </a:rPr>
              <a:t>Team 2</a:t>
            </a:r>
            <a:endParaRPr sz="2200" dirty="0">
              <a:gradFill>
                <a:gsLst>
                  <a:gs pos="0">
                    <a:schemeClr val="tx2">
                      <a:lumMod val="20000"/>
                      <a:lumOff val="80000"/>
                    </a:schemeClr>
                  </a:gs>
                  <a:gs pos="100000">
                    <a:srgbClr val="9CCAED"/>
                  </a:gs>
                </a:gsLst>
                <a:lin ang="0" scaled="1"/>
              </a:gradFill>
              <a:latin typeface="Figtree"/>
              <a:ea typeface="Figtree"/>
              <a:cs typeface="Figtree"/>
              <a:sym typeface="Figtree"/>
            </a:endParaRPr>
          </a:p>
        </p:txBody>
      </p:sp>
      <p:sp>
        <p:nvSpPr>
          <p:cNvPr id="632" name="Google Shape;632;p60"/>
          <p:cNvSpPr txBox="1"/>
          <p:nvPr/>
        </p:nvSpPr>
        <p:spPr>
          <a:xfrm>
            <a:off x="1383938" y="1447777"/>
            <a:ext cx="1673100" cy="4386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200" dirty="0">
                <a:gradFill>
                  <a:gsLst>
                    <a:gs pos="0">
                      <a:schemeClr val="tx2">
                        <a:lumMod val="20000"/>
                        <a:lumOff val="80000"/>
                      </a:schemeClr>
                    </a:gs>
                    <a:gs pos="100000">
                      <a:srgbClr val="9CCAED"/>
                    </a:gs>
                  </a:gsLst>
                  <a:lin ang="0" scaled="1"/>
                </a:gradFill>
                <a:latin typeface="Figtree"/>
                <a:ea typeface="Figtree"/>
                <a:cs typeface="Figtree"/>
                <a:sym typeface="Figtree"/>
              </a:rPr>
              <a:t>Team 1 </a:t>
            </a:r>
            <a:endParaRPr sz="2200" dirty="0">
              <a:gradFill>
                <a:gsLst>
                  <a:gs pos="0">
                    <a:schemeClr val="tx2">
                      <a:lumMod val="20000"/>
                      <a:lumOff val="80000"/>
                    </a:schemeClr>
                  </a:gs>
                  <a:gs pos="100000">
                    <a:srgbClr val="9CCAED"/>
                  </a:gs>
                </a:gsLst>
                <a:lin ang="0" scaled="1"/>
              </a:gradFill>
              <a:latin typeface="Figtree"/>
              <a:ea typeface="Figtree"/>
              <a:cs typeface="Figtree"/>
              <a:sym typeface="Figtree"/>
            </a:endParaRPr>
          </a:p>
        </p:txBody>
      </p:sp>
      <p:sp>
        <p:nvSpPr>
          <p:cNvPr id="633" name="Google Shape;633;p60"/>
          <p:cNvSpPr txBox="1"/>
          <p:nvPr/>
        </p:nvSpPr>
        <p:spPr>
          <a:xfrm>
            <a:off x="981900" y="4389200"/>
            <a:ext cx="7180200" cy="214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DM Sans"/>
                <a:ea typeface="DM Sans"/>
                <a:cs typeface="DM Sans"/>
                <a:sym typeface="DM Sans"/>
              </a:rPr>
              <a:t>Follow the link in the map to modify its data and then paste the new one here. </a:t>
            </a:r>
            <a:r>
              <a:rPr lang="en" sz="1000" b="1" u="sng">
                <a:solidFill>
                  <a:schemeClr val="dk1"/>
                </a:solidFill>
                <a:latin typeface="DM Sans"/>
                <a:ea typeface="DM Sans"/>
                <a:cs typeface="DM Sans"/>
                <a:sym typeface="DM Sans"/>
                <a:hlinkClick r:id="rId3">
                  <a:extLst>
                    <a:ext uri="{A12FA001-AC4F-418D-AE19-62706E023703}">
                      <ahyp:hlinkClr xmlns:ahyp="http://schemas.microsoft.com/office/drawing/2018/hyperlinkcolor" val="tx"/>
                    </a:ext>
                  </a:extLst>
                </a:hlinkClick>
              </a:rPr>
              <a:t>For more info, click here</a:t>
            </a:r>
            <a:endParaRPr sz="1000" b="1" u="sng">
              <a:solidFill>
                <a:schemeClr val="dk1"/>
              </a:solidFill>
              <a:latin typeface="DM Sans"/>
              <a:ea typeface="DM Sans"/>
              <a:cs typeface="DM Sans"/>
              <a:sym typeface="DM Sans"/>
            </a:endParaRPr>
          </a:p>
        </p:txBody>
      </p:sp>
      <p:pic>
        <p:nvPicPr>
          <p:cNvPr id="634" name="Google Shape;634;p60" title="Gráfico">
            <a:hlinkClick r:id="rId4"/>
          </p:cNvPr>
          <p:cNvPicPr preferRelativeResize="0"/>
          <p:nvPr/>
        </p:nvPicPr>
        <p:blipFill>
          <a:blip r:embed="rId5">
            <a:alphaModFix/>
          </a:blip>
          <a:stretch>
            <a:fillRect/>
          </a:stretch>
        </p:blipFill>
        <p:spPr>
          <a:xfrm>
            <a:off x="3254562" y="1250125"/>
            <a:ext cx="4808781" cy="2948051"/>
          </a:xfrm>
          <a:prstGeom prst="rect">
            <a:avLst/>
          </a:prstGeom>
          <a:noFill/>
          <a:ln>
            <a:noFill/>
          </a:ln>
        </p:spPr>
      </p:pic>
      <p:sp>
        <p:nvSpPr>
          <p:cNvPr id="635" name="Google Shape;635;p60"/>
          <p:cNvSpPr/>
          <p:nvPr/>
        </p:nvSpPr>
        <p:spPr>
          <a:xfrm>
            <a:off x="1080650" y="1547275"/>
            <a:ext cx="183300" cy="1833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
        <p:nvSpPr>
          <p:cNvPr id="636" name="Google Shape;636;p60"/>
          <p:cNvSpPr/>
          <p:nvPr/>
        </p:nvSpPr>
        <p:spPr>
          <a:xfrm>
            <a:off x="1080650" y="2226000"/>
            <a:ext cx="183300" cy="183300"/>
          </a:xfrm>
          <a:prstGeom prst="ellipse">
            <a:avLst/>
          </a:prstGeom>
          <a:solidFill>
            <a:srgbClr val="FF00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
        <p:nvSpPr>
          <p:cNvPr id="637" name="Google Shape;637;p60"/>
          <p:cNvSpPr/>
          <p:nvPr/>
        </p:nvSpPr>
        <p:spPr>
          <a:xfrm>
            <a:off x="1080650" y="2904725"/>
            <a:ext cx="183300" cy="183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
        <p:nvSpPr>
          <p:cNvPr id="638" name="Google Shape;638;p60"/>
          <p:cNvSpPr/>
          <p:nvPr/>
        </p:nvSpPr>
        <p:spPr>
          <a:xfrm>
            <a:off x="1080650" y="3583450"/>
            <a:ext cx="183300" cy="183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716"/>
        <p:cNvGrpSpPr/>
        <p:nvPr/>
      </p:nvGrpSpPr>
      <p:grpSpPr>
        <a:xfrm>
          <a:off x="0" y="0"/>
          <a:ext cx="0" cy="0"/>
          <a:chOff x="0" y="0"/>
          <a:chExt cx="0" cy="0"/>
        </a:xfrm>
      </p:grpSpPr>
      <p:pic>
        <p:nvPicPr>
          <p:cNvPr id="717" name="Google Shape;717;p63" title="Chart">
            <a:hlinkClick r:id="rId3"/>
          </p:cNvPr>
          <p:cNvPicPr preferRelativeResize="0"/>
          <p:nvPr/>
        </p:nvPicPr>
        <p:blipFill>
          <a:blip r:embed="rId4">
            <a:alphaModFix/>
          </a:blip>
          <a:stretch>
            <a:fillRect/>
          </a:stretch>
        </p:blipFill>
        <p:spPr>
          <a:xfrm>
            <a:off x="3064225" y="1323100"/>
            <a:ext cx="3015674" cy="2906024"/>
          </a:xfrm>
          <a:prstGeom prst="rect">
            <a:avLst/>
          </a:prstGeom>
          <a:noFill/>
          <a:ln>
            <a:noFill/>
          </a:ln>
        </p:spPr>
      </p:pic>
      <p:sp>
        <p:nvSpPr>
          <p:cNvPr id="718" name="Google Shape;718;p6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You can use another graph</a:t>
            </a:r>
            <a:endParaRPr dirty="0">
              <a:gradFill>
                <a:gsLst>
                  <a:gs pos="0">
                    <a:srgbClr val="CD9CD0"/>
                  </a:gs>
                  <a:gs pos="100000">
                    <a:srgbClr val="9CCAED"/>
                  </a:gs>
                </a:gsLst>
                <a:lin ang="0" scaled="1"/>
              </a:gradFill>
            </a:endParaRPr>
          </a:p>
        </p:txBody>
      </p:sp>
      <p:sp>
        <p:nvSpPr>
          <p:cNvPr id="719" name="Google Shape;719;p63"/>
          <p:cNvSpPr txBox="1"/>
          <p:nvPr/>
        </p:nvSpPr>
        <p:spPr>
          <a:xfrm>
            <a:off x="994800" y="1656249"/>
            <a:ext cx="2050200" cy="4584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200" dirty="0">
                <a:gradFill>
                  <a:gsLst>
                    <a:gs pos="0">
                      <a:schemeClr val="tx2">
                        <a:lumMod val="20000"/>
                        <a:lumOff val="80000"/>
                      </a:schemeClr>
                    </a:gs>
                    <a:gs pos="100000">
                      <a:srgbClr val="9CCAED"/>
                    </a:gs>
                  </a:gsLst>
                  <a:lin ang="0" scaled="1"/>
                </a:gradFill>
                <a:latin typeface="Figtree"/>
                <a:ea typeface="Figtree"/>
                <a:cs typeface="Figtree"/>
                <a:sym typeface="Figtree"/>
              </a:rPr>
              <a:t>Venus</a:t>
            </a:r>
            <a:endParaRPr sz="2200" dirty="0">
              <a:gradFill>
                <a:gsLst>
                  <a:gs pos="0">
                    <a:schemeClr val="tx2">
                      <a:lumMod val="20000"/>
                      <a:lumOff val="80000"/>
                    </a:schemeClr>
                  </a:gs>
                  <a:gs pos="100000">
                    <a:srgbClr val="9CCAED"/>
                  </a:gs>
                </a:gsLst>
                <a:lin ang="0" scaled="1"/>
              </a:gradFill>
              <a:latin typeface="Figtree"/>
              <a:ea typeface="Figtree"/>
              <a:cs typeface="Figtree"/>
              <a:sym typeface="Figtree"/>
            </a:endParaRPr>
          </a:p>
        </p:txBody>
      </p:sp>
      <p:sp>
        <p:nvSpPr>
          <p:cNvPr id="720" name="Google Shape;720;p63"/>
          <p:cNvSpPr txBox="1"/>
          <p:nvPr/>
        </p:nvSpPr>
        <p:spPr>
          <a:xfrm>
            <a:off x="994800" y="3207013"/>
            <a:ext cx="2050200" cy="4584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200" dirty="0">
                <a:gradFill>
                  <a:gsLst>
                    <a:gs pos="0">
                      <a:schemeClr val="tx2">
                        <a:lumMod val="20000"/>
                        <a:lumOff val="80000"/>
                      </a:schemeClr>
                    </a:gs>
                    <a:gs pos="100000">
                      <a:srgbClr val="9CCAED"/>
                    </a:gs>
                  </a:gsLst>
                  <a:lin ang="0" scaled="1"/>
                </a:gradFill>
                <a:latin typeface="Figtree"/>
                <a:ea typeface="Figtree"/>
                <a:cs typeface="Figtree"/>
                <a:sym typeface="Figtree"/>
              </a:rPr>
              <a:t>Mars</a:t>
            </a:r>
            <a:endParaRPr sz="2200" dirty="0">
              <a:gradFill>
                <a:gsLst>
                  <a:gs pos="0">
                    <a:schemeClr val="tx2">
                      <a:lumMod val="20000"/>
                      <a:lumOff val="80000"/>
                    </a:schemeClr>
                  </a:gs>
                  <a:gs pos="100000">
                    <a:srgbClr val="9CCAED"/>
                  </a:gs>
                </a:gsLst>
                <a:lin ang="0" scaled="1"/>
              </a:gradFill>
              <a:latin typeface="Figtree"/>
              <a:ea typeface="Figtree"/>
              <a:cs typeface="Figtree"/>
              <a:sym typeface="Figtree"/>
            </a:endParaRPr>
          </a:p>
        </p:txBody>
      </p:sp>
      <p:sp>
        <p:nvSpPr>
          <p:cNvPr id="721" name="Google Shape;721;p63"/>
          <p:cNvSpPr txBox="1"/>
          <p:nvPr/>
        </p:nvSpPr>
        <p:spPr>
          <a:xfrm>
            <a:off x="6099001" y="1656249"/>
            <a:ext cx="2050200" cy="4584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2200" dirty="0">
                <a:gradFill>
                  <a:gsLst>
                    <a:gs pos="0">
                      <a:schemeClr val="tx2">
                        <a:lumMod val="20000"/>
                        <a:lumOff val="80000"/>
                      </a:schemeClr>
                    </a:gs>
                    <a:gs pos="100000">
                      <a:srgbClr val="9CCAED"/>
                    </a:gs>
                  </a:gsLst>
                  <a:lin ang="0" scaled="1"/>
                </a:gradFill>
                <a:latin typeface="Figtree"/>
                <a:ea typeface="Figtree"/>
                <a:cs typeface="Figtree"/>
                <a:sym typeface="Figtree"/>
              </a:rPr>
              <a:t>Jupiter</a:t>
            </a:r>
            <a:endParaRPr sz="2200" dirty="0">
              <a:gradFill>
                <a:gsLst>
                  <a:gs pos="0">
                    <a:schemeClr val="tx2">
                      <a:lumMod val="20000"/>
                      <a:lumOff val="80000"/>
                    </a:schemeClr>
                  </a:gs>
                  <a:gs pos="100000">
                    <a:srgbClr val="9CCAED"/>
                  </a:gs>
                </a:gsLst>
                <a:lin ang="0" scaled="1"/>
              </a:gradFill>
              <a:latin typeface="Figtree"/>
              <a:ea typeface="Figtree"/>
              <a:cs typeface="Figtree"/>
              <a:sym typeface="Figtree"/>
            </a:endParaRPr>
          </a:p>
        </p:txBody>
      </p:sp>
      <p:sp>
        <p:nvSpPr>
          <p:cNvPr id="722" name="Google Shape;722;p63"/>
          <p:cNvSpPr txBox="1"/>
          <p:nvPr/>
        </p:nvSpPr>
        <p:spPr>
          <a:xfrm>
            <a:off x="6099001" y="3207013"/>
            <a:ext cx="2050200" cy="4584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2200" dirty="0">
                <a:gradFill>
                  <a:gsLst>
                    <a:gs pos="0">
                      <a:schemeClr val="tx2">
                        <a:lumMod val="20000"/>
                        <a:lumOff val="80000"/>
                      </a:schemeClr>
                    </a:gs>
                    <a:gs pos="100000">
                      <a:srgbClr val="9CCAED"/>
                    </a:gs>
                  </a:gsLst>
                  <a:lin ang="0" scaled="1"/>
                </a:gradFill>
                <a:latin typeface="Figtree"/>
                <a:ea typeface="Figtree"/>
                <a:cs typeface="Figtree"/>
                <a:sym typeface="Figtree"/>
              </a:rPr>
              <a:t>Saturn</a:t>
            </a:r>
            <a:endParaRPr sz="2200" dirty="0">
              <a:gradFill>
                <a:gsLst>
                  <a:gs pos="0">
                    <a:schemeClr val="tx2">
                      <a:lumMod val="20000"/>
                      <a:lumOff val="80000"/>
                    </a:schemeClr>
                  </a:gs>
                  <a:gs pos="100000">
                    <a:srgbClr val="9CCAED"/>
                  </a:gs>
                </a:gsLst>
                <a:lin ang="0" scaled="1"/>
              </a:gradFill>
              <a:latin typeface="Figtree"/>
              <a:ea typeface="Figtree"/>
              <a:cs typeface="Figtree"/>
              <a:sym typeface="Figtree"/>
            </a:endParaRPr>
          </a:p>
        </p:txBody>
      </p:sp>
      <p:sp>
        <p:nvSpPr>
          <p:cNvPr id="723" name="Google Shape;723;p63"/>
          <p:cNvSpPr txBox="1"/>
          <p:nvPr/>
        </p:nvSpPr>
        <p:spPr>
          <a:xfrm>
            <a:off x="994800" y="3565526"/>
            <a:ext cx="2050200" cy="53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DM Sans"/>
                <a:ea typeface="DM Sans"/>
                <a:cs typeface="DM Sans"/>
                <a:sym typeface="DM Sans"/>
              </a:rPr>
              <a:t>Despite being red, Mars is a cold place</a:t>
            </a:r>
            <a:endParaRPr sz="1200">
              <a:solidFill>
                <a:schemeClr val="dk1"/>
              </a:solidFill>
              <a:latin typeface="DM Sans"/>
              <a:ea typeface="DM Sans"/>
              <a:cs typeface="DM Sans"/>
              <a:sym typeface="DM Sans"/>
            </a:endParaRPr>
          </a:p>
        </p:txBody>
      </p:sp>
      <p:sp>
        <p:nvSpPr>
          <p:cNvPr id="724" name="Google Shape;724;p63"/>
          <p:cNvSpPr txBox="1"/>
          <p:nvPr/>
        </p:nvSpPr>
        <p:spPr>
          <a:xfrm>
            <a:off x="994800" y="2014620"/>
            <a:ext cx="2050200" cy="53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DM Sans"/>
                <a:ea typeface="DM Sans"/>
                <a:cs typeface="DM Sans"/>
                <a:sym typeface="DM Sans"/>
              </a:rPr>
              <a:t>Venus is the second planet from the Sun</a:t>
            </a:r>
            <a:endParaRPr sz="1200">
              <a:solidFill>
                <a:schemeClr val="dk1"/>
              </a:solidFill>
              <a:latin typeface="DM Sans"/>
              <a:ea typeface="DM Sans"/>
              <a:cs typeface="DM Sans"/>
              <a:sym typeface="DM Sans"/>
            </a:endParaRPr>
          </a:p>
        </p:txBody>
      </p:sp>
      <p:sp>
        <p:nvSpPr>
          <p:cNvPr id="725" name="Google Shape;725;p63"/>
          <p:cNvSpPr txBox="1"/>
          <p:nvPr/>
        </p:nvSpPr>
        <p:spPr>
          <a:xfrm>
            <a:off x="6099000" y="2014620"/>
            <a:ext cx="2050200" cy="535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200">
                <a:solidFill>
                  <a:schemeClr val="dk1"/>
                </a:solidFill>
                <a:latin typeface="DM Sans"/>
                <a:ea typeface="DM Sans"/>
                <a:cs typeface="DM Sans"/>
                <a:sym typeface="DM Sans"/>
              </a:rPr>
              <a:t>It’s the biggest planet in the Solar System</a:t>
            </a:r>
            <a:endParaRPr sz="1200">
              <a:solidFill>
                <a:schemeClr val="dk1"/>
              </a:solidFill>
              <a:latin typeface="DM Sans"/>
              <a:ea typeface="DM Sans"/>
              <a:cs typeface="DM Sans"/>
              <a:sym typeface="DM Sans"/>
            </a:endParaRPr>
          </a:p>
        </p:txBody>
      </p:sp>
      <p:sp>
        <p:nvSpPr>
          <p:cNvPr id="726" name="Google Shape;726;p63"/>
          <p:cNvSpPr txBox="1"/>
          <p:nvPr/>
        </p:nvSpPr>
        <p:spPr>
          <a:xfrm>
            <a:off x="6099000" y="3565526"/>
            <a:ext cx="2050200" cy="535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200">
                <a:solidFill>
                  <a:schemeClr val="dk1"/>
                </a:solidFill>
                <a:latin typeface="DM Sans"/>
                <a:ea typeface="DM Sans"/>
                <a:cs typeface="DM Sans"/>
                <a:sym typeface="DM Sans"/>
              </a:rPr>
              <a:t>Saturn is a gas giant and has several rings</a:t>
            </a:r>
            <a:endParaRPr sz="1200">
              <a:solidFill>
                <a:schemeClr val="dk1"/>
              </a:solidFill>
              <a:latin typeface="DM Sans"/>
              <a:ea typeface="DM Sans"/>
              <a:cs typeface="DM Sans"/>
              <a:sym typeface="DM Sans"/>
            </a:endParaRPr>
          </a:p>
        </p:txBody>
      </p:sp>
      <p:sp>
        <p:nvSpPr>
          <p:cNvPr id="727" name="Google Shape;727;p63"/>
          <p:cNvSpPr txBox="1"/>
          <p:nvPr/>
        </p:nvSpPr>
        <p:spPr>
          <a:xfrm>
            <a:off x="994800" y="1252675"/>
            <a:ext cx="2050200" cy="409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200" dirty="0">
                <a:solidFill>
                  <a:schemeClr val="dk1"/>
                </a:solidFill>
                <a:latin typeface="Figtree"/>
                <a:ea typeface="Figtree"/>
                <a:cs typeface="Figtree"/>
                <a:sym typeface="Figtree"/>
              </a:rPr>
              <a:t>10%</a:t>
            </a:r>
            <a:endParaRPr sz="2200" dirty="0">
              <a:solidFill>
                <a:schemeClr val="dk1"/>
              </a:solidFill>
              <a:latin typeface="Figtree"/>
              <a:ea typeface="Figtree"/>
              <a:cs typeface="Figtree"/>
              <a:sym typeface="Figtree"/>
            </a:endParaRPr>
          </a:p>
        </p:txBody>
      </p:sp>
      <p:sp>
        <p:nvSpPr>
          <p:cNvPr id="728" name="Google Shape;728;p63"/>
          <p:cNvSpPr txBox="1"/>
          <p:nvPr/>
        </p:nvSpPr>
        <p:spPr>
          <a:xfrm>
            <a:off x="994800" y="2803314"/>
            <a:ext cx="2050200" cy="409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200">
                <a:solidFill>
                  <a:schemeClr val="dk1"/>
                </a:solidFill>
                <a:latin typeface="Figtree"/>
                <a:ea typeface="Figtree"/>
                <a:cs typeface="Figtree"/>
                <a:sym typeface="Figtree"/>
              </a:rPr>
              <a:t>40%</a:t>
            </a:r>
            <a:endParaRPr sz="2200">
              <a:solidFill>
                <a:schemeClr val="dk1"/>
              </a:solidFill>
              <a:latin typeface="Figtree"/>
              <a:ea typeface="Figtree"/>
              <a:cs typeface="Figtree"/>
              <a:sym typeface="Figtree"/>
            </a:endParaRPr>
          </a:p>
        </p:txBody>
      </p:sp>
      <p:sp>
        <p:nvSpPr>
          <p:cNvPr id="729" name="Google Shape;729;p63"/>
          <p:cNvSpPr txBox="1"/>
          <p:nvPr/>
        </p:nvSpPr>
        <p:spPr>
          <a:xfrm>
            <a:off x="6099001" y="1252675"/>
            <a:ext cx="2050200" cy="4098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2200">
                <a:solidFill>
                  <a:schemeClr val="dk1"/>
                </a:solidFill>
                <a:latin typeface="Figtree"/>
                <a:ea typeface="Figtree"/>
                <a:cs typeface="Figtree"/>
                <a:sym typeface="Figtree"/>
              </a:rPr>
              <a:t>30%</a:t>
            </a:r>
            <a:endParaRPr sz="2200">
              <a:solidFill>
                <a:schemeClr val="dk1"/>
              </a:solidFill>
              <a:latin typeface="Figtree"/>
              <a:ea typeface="Figtree"/>
              <a:cs typeface="Figtree"/>
              <a:sym typeface="Figtree"/>
            </a:endParaRPr>
          </a:p>
        </p:txBody>
      </p:sp>
      <p:sp>
        <p:nvSpPr>
          <p:cNvPr id="730" name="Google Shape;730;p63"/>
          <p:cNvSpPr txBox="1"/>
          <p:nvPr/>
        </p:nvSpPr>
        <p:spPr>
          <a:xfrm>
            <a:off x="6099001" y="2803314"/>
            <a:ext cx="2050200" cy="4098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2200">
                <a:solidFill>
                  <a:schemeClr val="dk1"/>
                </a:solidFill>
                <a:latin typeface="Figtree"/>
                <a:ea typeface="Figtree"/>
                <a:cs typeface="Figtree"/>
                <a:sym typeface="Figtree"/>
              </a:rPr>
              <a:t>20%</a:t>
            </a:r>
            <a:endParaRPr sz="2200">
              <a:solidFill>
                <a:schemeClr val="dk1"/>
              </a:solidFill>
              <a:latin typeface="Figtree"/>
              <a:ea typeface="Figtree"/>
              <a:cs typeface="Figtree"/>
              <a:sym typeface="Figtree"/>
            </a:endParaRPr>
          </a:p>
        </p:txBody>
      </p:sp>
      <p:sp>
        <p:nvSpPr>
          <p:cNvPr id="731" name="Google Shape;731;p63"/>
          <p:cNvSpPr txBox="1"/>
          <p:nvPr/>
        </p:nvSpPr>
        <p:spPr>
          <a:xfrm>
            <a:off x="981900" y="4389200"/>
            <a:ext cx="7180200" cy="214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DM Sans"/>
                <a:ea typeface="DM Sans"/>
                <a:cs typeface="DM Sans"/>
                <a:sym typeface="DM Sans"/>
              </a:rPr>
              <a:t>Follow the link in the map to modify its data and then paste the new one here. </a:t>
            </a:r>
            <a:r>
              <a:rPr lang="en" sz="1000" b="1" u="sng">
                <a:solidFill>
                  <a:schemeClr val="dk1"/>
                </a:solidFill>
                <a:latin typeface="DM Sans"/>
                <a:ea typeface="DM Sans"/>
                <a:cs typeface="DM Sans"/>
                <a:sym typeface="DM Sans"/>
                <a:hlinkClick r:id="rId5">
                  <a:extLst>
                    <a:ext uri="{A12FA001-AC4F-418D-AE19-62706E023703}">
                      <ahyp:hlinkClr xmlns:ahyp="http://schemas.microsoft.com/office/drawing/2018/hyperlinkcolor" val="tx"/>
                    </a:ext>
                  </a:extLst>
                </a:hlinkClick>
              </a:rPr>
              <a:t>For more info, click here</a:t>
            </a:r>
            <a:endParaRPr sz="1000" b="1" u="sng">
              <a:solidFill>
                <a:schemeClr val="dk1"/>
              </a:solidFill>
              <a:latin typeface="DM Sans"/>
              <a:ea typeface="DM Sans"/>
              <a:cs typeface="DM Sans"/>
              <a:sym typeface="DM Sans"/>
            </a:endParaRPr>
          </a:p>
        </p:txBody>
      </p:sp>
      <p:sp>
        <p:nvSpPr>
          <p:cNvPr id="732" name="Google Shape;732;p63"/>
          <p:cNvSpPr/>
          <p:nvPr/>
        </p:nvSpPr>
        <p:spPr>
          <a:xfrm>
            <a:off x="713225" y="1774100"/>
            <a:ext cx="205500" cy="2055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
        <p:nvSpPr>
          <p:cNvPr id="733" name="Google Shape;733;p63"/>
          <p:cNvSpPr/>
          <p:nvPr/>
        </p:nvSpPr>
        <p:spPr>
          <a:xfrm>
            <a:off x="713225" y="3322250"/>
            <a:ext cx="205500" cy="205500"/>
          </a:xfrm>
          <a:prstGeom prst="ellipse">
            <a:avLst/>
          </a:prstGeom>
          <a:solidFill>
            <a:srgbClr val="FF00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
        <p:nvSpPr>
          <p:cNvPr id="734" name="Google Shape;734;p63"/>
          <p:cNvSpPr/>
          <p:nvPr/>
        </p:nvSpPr>
        <p:spPr>
          <a:xfrm>
            <a:off x="8225400" y="1774100"/>
            <a:ext cx="205500" cy="205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
        <p:nvSpPr>
          <p:cNvPr id="735" name="Google Shape;735;p63"/>
          <p:cNvSpPr/>
          <p:nvPr/>
        </p:nvSpPr>
        <p:spPr>
          <a:xfrm>
            <a:off x="8225400" y="3322250"/>
            <a:ext cx="205500" cy="205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705"/>
        <p:cNvGrpSpPr/>
        <p:nvPr/>
      </p:nvGrpSpPr>
      <p:grpSpPr>
        <a:xfrm>
          <a:off x="0" y="0"/>
          <a:ext cx="0" cy="0"/>
          <a:chOff x="0" y="0"/>
          <a:chExt cx="0" cy="0"/>
        </a:xfrm>
      </p:grpSpPr>
      <p:sp>
        <p:nvSpPr>
          <p:cNvPr id="706" name="Google Shape;706;p62"/>
          <p:cNvSpPr txBox="1">
            <a:spLocks noGrp="1"/>
          </p:cNvSpPr>
          <p:nvPr>
            <p:ph type="subTitle" idx="3"/>
          </p:nvPr>
        </p:nvSpPr>
        <p:spPr>
          <a:xfrm>
            <a:off x="5055275" y="3122525"/>
            <a:ext cx="25056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b="0" dirty="0">
                <a:gradFill>
                  <a:gsLst>
                    <a:gs pos="0">
                      <a:schemeClr val="tx2">
                        <a:lumMod val="20000"/>
                        <a:lumOff val="80000"/>
                      </a:schemeClr>
                    </a:gs>
                    <a:gs pos="100000">
                      <a:srgbClr val="9CCAED"/>
                    </a:gs>
                  </a:gsLst>
                  <a:lin ang="0" scaled="1"/>
                </a:gradFill>
              </a:rPr>
              <a:t>John Harris</a:t>
            </a:r>
            <a:endParaRPr b="0" dirty="0">
              <a:gradFill>
                <a:gsLst>
                  <a:gs pos="0">
                    <a:schemeClr val="tx2">
                      <a:lumMod val="20000"/>
                      <a:lumOff val="80000"/>
                    </a:schemeClr>
                  </a:gs>
                  <a:gs pos="100000">
                    <a:srgbClr val="9CCAED"/>
                  </a:gs>
                </a:gsLst>
                <a:lin ang="0" scaled="1"/>
              </a:gradFill>
            </a:endParaRPr>
          </a:p>
        </p:txBody>
      </p:sp>
      <p:sp>
        <p:nvSpPr>
          <p:cNvPr id="707" name="Google Shape;707;p62"/>
          <p:cNvSpPr txBox="1">
            <a:spLocks noGrp="1"/>
          </p:cNvSpPr>
          <p:nvPr>
            <p:ph type="subTitle" idx="4"/>
          </p:nvPr>
        </p:nvSpPr>
        <p:spPr>
          <a:xfrm>
            <a:off x="1583075" y="3122525"/>
            <a:ext cx="25056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b="0" dirty="0">
                <a:gradFill>
                  <a:gsLst>
                    <a:gs pos="0">
                      <a:schemeClr val="tx2">
                        <a:lumMod val="20000"/>
                        <a:lumOff val="80000"/>
                      </a:schemeClr>
                    </a:gs>
                    <a:gs pos="100000">
                      <a:srgbClr val="9CCAED"/>
                    </a:gs>
                  </a:gsLst>
                  <a:lin ang="0" scaled="1"/>
                </a:gradFill>
              </a:rPr>
              <a:t>Sofia Hill</a:t>
            </a:r>
            <a:endParaRPr b="0" dirty="0">
              <a:gradFill>
                <a:gsLst>
                  <a:gs pos="0">
                    <a:schemeClr val="tx2">
                      <a:lumMod val="20000"/>
                      <a:lumOff val="80000"/>
                    </a:schemeClr>
                  </a:gs>
                  <a:gs pos="100000">
                    <a:srgbClr val="9CCAED"/>
                  </a:gs>
                </a:gsLst>
                <a:lin ang="0" scaled="1"/>
              </a:gradFill>
            </a:endParaRPr>
          </a:p>
        </p:txBody>
      </p:sp>
      <p:pic>
        <p:nvPicPr>
          <p:cNvPr id="708" name="Google Shape;708;p62"/>
          <p:cNvPicPr preferRelativeResize="0"/>
          <p:nvPr/>
        </p:nvPicPr>
        <p:blipFill rotWithShape="1">
          <a:blip r:embed="rId3">
            <a:alphaModFix/>
          </a:blip>
          <a:srcRect l="43782" r="19122" b="44404"/>
          <a:stretch/>
        </p:blipFill>
        <p:spPr>
          <a:xfrm>
            <a:off x="2031864" y="1375600"/>
            <a:ext cx="1608000" cy="1608000"/>
          </a:xfrm>
          <a:prstGeom prst="ellipse">
            <a:avLst/>
          </a:prstGeom>
          <a:noFill/>
          <a:ln w="9525" cap="flat" cmpd="sng">
            <a:solidFill>
              <a:schemeClr val="dk1"/>
            </a:solidFill>
            <a:prstDash val="solid"/>
            <a:round/>
            <a:headEnd type="none" w="sm" len="sm"/>
            <a:tailEnd type="none" w="sm" len="sm"/>
          </a:ln>
          <a:effectLst>
            <a:outerShdw blurRad="728726" dist="19050" algn="bl" rotWithShape="0">
              <a:schemeClr val="dk1">
                <a:alpha val="25000"/>
              </a:schemeClr>
            </a:outerShdw>
          </a:effectLst>
        </p:spPr>
      </p:pic>
      <p:sp>
        <p:nvSpPr>
          <p:cNvPr id="709" name="Google Shape;709;p6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Our team</a:t>
            </a:r>
            <a:endParaRPr dirty="0">
              <a:gradFill>
                <a:gsLst>
                  <a:gs pos="0">
                    <a:srgbClr val="CD9CD0"/>
                  </a:gs>
                  <a:gs pos="100000">
                    <a:srgbClr val="9CCAED"/>
                  </a:gs>
                </a:gsLst>
                <a:lin ang="0" scaled="1"/>
              </a:gradFill>
            </a:endParaRPr>
          </a:p>
        </p:txBody>
      </p:sp>
      <p:sp>
        <p:nvSpPr>
          <p:cNvPr id="710" name="Google Shape;710;p62"/>
          <p:cNvSpPr txBox="1">
            <a:spLocks noGrp="1"/>
          </p:cNvSpPr>
          <p:nvPr>
            <p:ph type="subTitle" idx="1"/>
          </p:nvPr>
        </p:nvSpPr>
        <p:spPr>
          <a:xfrm>
            <a:off x="5055284" y="3695224"/>
            <a:ext cx="2505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speak a bit about this person here</a:t>
            </a:r>
            <a:endParaRPr/>
          </a:p>
        </p:txBody>
      </p:sp>
      <p:sp>
        <p:nvSpPr>
          <p:cNvPr id="711" name="Google Shape;711;p62"/>
          <p:cNvSpPr txBox="1">
            <a:spLocks noGrp="1"/>
          </p:cNvSpPr>
          <p:nvPr>
            <p:ph type="subTitle" idx="2"/>
          </p:nvPr>
        </p:nvSpPr>
        <p:spPr>
          <a:xfrm>
            <a:off x="1583300" y="3695224"/>
            <a:ext cx="2505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speak a bit about this person here</a:t>
            </a:r>
            <a:endParaRPr/>
          </a:p>
        </p:txBody>
      </p:sp>
      <p:pic>
        <p:nvPicPr>
          <p:cNvPr id="712" name="Google Shape;712;p62"/>
          <p:cNvPicPr preferRelativeResize="0"/>
          <p:nvPr/>
        </p:nvPicPr>
        <p:blipFill rotWithShape="1">
          <a:blip r:embed="rId4">
            <a:alphaModFix/>
          </a:blip>
          <a:srcRect l="17339" t="12521" r="12430" b="40688"/>
          <a:stretch/>
        </p:blipFill>
        <p:spPr>
          <a:xfrm>
            <a:off x="5504064" y="1375600"/>
            <a:ext cx="1608000" cy="1608000"/>
          </a:xfrm>
          <a:prstGeom prst="ellipse">
            <a:avLst/>
          </a:prstGeom>
          <a:noFill/>
          <a:ln w="9525" cap="flat" cmpd="sng">
            <a:solidFill>
              <a:schemeClr val="dk1"/>
            </a:solidFill>
            <a:prstDash val="solid"/>
            <a:round/>
            <a:headEnd type="none" w="sm" len="sm"/>
            <a:tailEnd type="none" w="sm" len="sm"/>
          </a:ln>
          <a:effectLst>
            <a:outerShdw blurRad="728726" dist="19050" algn="bl" rotWithShape="0">
              <a:schemeClr val="dk1">
                <a:alpha val="25000"/>
              </a:schemeClr>
            </a:outerShdw>
          </a:effec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24"/>
        <p:cNvGrpSpPr/>
        <p:nvPr/>
      </p:nvGrpSpPr>
      <p:grpSpPr>
        <a:xfrm>
          <a:off x="0" y="0"/>
          <a:ext cx="0" cy="0"/>
          <a:chOff x="0" y="0"/>
          <a:chExt cx="0" cy="0"/>
        </a:xfrm>
      </p:grpSpPr>
      <p:sp>
        <p:nvSpPr>
          <p:cNvPr id="825" name="Google Shape;825;p6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Components of a Framework</a:t>
            </a:r>
            <a:endParaRPr dirty="0">
              <a:gradFill>
                <a:gsLst>
                  <a:gs pos="0">
                    <a:srgbClr val="CD9CD0"/>
                  </a:gs>
                  <a:gs pos="100000">
                    <a:srgbClr val="9CCAED"/>
                  </a:gs>
                </a:gsLst>
                <a:lin ang="0" scaled="1"/>
              </a:gradFill>
            </a:endParaRPr>
          </a:p>
        </p:txBody>
      </p:sp>
      <p:sp>
        <p:nvSpPr>
          <p:cNvPr id="826" name="Google Shape;826;p66"/>
          <p:cNvSpPr txBox="1"/>
          <p:nvPr/>
        </p:nvSpPr>
        <p:spPr>
          <a:xfrm>
            <a:off x="5913947" y="1374574"/>
            <a:ext cx="2375400" cy="6198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None/>
            </a:pPr>
            <a:r>
              <a:rPr lang="en" sz="1200">
                <a:solidFill>
                  <a:schemeClr val="dk1"/>
                </a:solidFill>
                <a:latin typeface="DM Sans"/>
                <a:ea typeface="DM Sans"/>
                <a:cs typeface="DM Sans"/>
                <a:sym typeface="DM Sans"/>
              </a:rPr>
              <a:t>Neptune is the farthest planet from the Sun</a:t>
            </a:r>
            <a:endParaRPr sz="1200">
              <a:solidFill>
                <a:schemeClr val="dk1"/>
              </a:solidFill>
              <a:latin typeface="DM Sans"/>
              <a:ea typeface="DM Sans"/>
              <a:cs typeface="DM Sans"/>
              <a:sym typeface="DM Sans"/>
            </a:endParaRPr>
          </a:p>
        </p:txBody>
      </p:sp>
      <p:sp>
        <p:nvSpPr>
          <p:cNvPr id="827" name="Google Shape;827;p66"/>
          <p:cNvSpPr txBox="1"/>
          <p:nvPr/>
        </p:nvSpPr>
        <p:spPr>
          <a:xfrm>
            <a:off x="4130732" y="1374574"/>
            <a:ext cx="1783200" cy="619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dirty="0">
                <a:solidFill>
                  <a:schemeClr val="dk1"/>
                </a:solidFill>
                <a:latin typeface="Figtree"/>
                <a:ea typeface="Figtree"/>
                <a:cs typeface="Figtree"/>
                <a:sym typeface="Figtree"/>
              </a:rPr>
              <a:t>Language</a:t>
            </a:r>
            <a:endParaRPr sz="2200" dirty="0">
              <a:solidFill>
                <a:schemeClr val="dk1"/>
              </a:solidFill>
              <a:latin typeface="Figtree"/>
              <a:ea typeface="Figtree"/>
              <a:cs typeface="Figtree"/>
              <a:sym typeface="Figtree"/>
            </a:endParaRPr>
          </a:p>
        </p:txBody>
      </p:sp>
      <p:sp>
        <p:nvSpPr>
          <p:cNvPr id="828" name="Google Shape;828;p66"/>
          <p:cNvSpPr txBox="1"/>
          <p:nvPr/>
        </p:nvSpPr>
        <p:spPr>
          <a:xfrm>
            <a:off x="5913947" y="2161135"/>
            <a:ext cx="2375400" cy="6198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None/>
            </a:pPr>
            <a:r>
              <a:rPr lang="en" sz="1200">
                <a:solidFill>
                  <a:schemeClr val="dk1"/>
                </a:solidFill>
                <a:latin typeface="DM Sans"/>
                <a:ea typeface="DM Sans"/>
                <a:cs typeface="DM Sans"/>
                <a:sym typeface="DM Sans"/>
              </a:rPr>
              <a:t>Jupiter was named after a Roman god</a:t>
            </a:r>
            <a:endParaRPr sz="1200">
              <a:solidFill>
                <a:schemeClr val="dk1"/>
              </a:solidFill>
              <a:latin typeface="DM Sans"/>
              <a:ea typeface="DM Sans"/>
              <a:cs typeface="DM Sans"/>
              <a:sym typeface="DM Sans"/>
            </a:endParaRPr>
          </a:p>
        </p:txBody>
      </p:sp>
      <p:sp>
        <p:nvSpPr>
          <p:cNvPr id="829" name="Google Shape;829;p66"/>
          <p:cNvSpPr txBox="1"/>
          <p:nvPr/>
        </p:nvSpPr>
        <p:spPr>
          <a:xfrm>
            <a:off x="4130732" y="2161124"/>
            <a:ext cx="1783200" cy="619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dirty="0">
                <a:solidFill>
                  <a:schemeClr val="dk1"/>
                </a:solidFill>
                <a:latin typeface="Figtree"/>
                <a:ea typeface="Figtree"/>
                <a:cs typeface="Figtree"/>
                <a:sym typeface="Figtree"/>
              </a:rPr>
              <a:t>Directory Structure</a:t>
            </a:r>
            <a:endParaRPr sz="2200" dirty="0">
              <a:solidFill>
                <a:schemeClr val="dk1"/>
              </a:solidFill>
              <a:latin typeface="Figtree"/>
              <a:ea typeface="Figtree"/>
              <a:cs typeface="Figtree"/>
              <a:sym typeface="Figtree"/>
            </a:endParaRPr>
          </a:p>
        </p:txBody>
      </p:sp>
      <p:sp>
        <p:nvSpPr>
          <p:cNvPr id="830" name="Google Shape;830;p66"/>
          <p:cNvSpPr txBox="1"/>
          <p:nvPr/>
        </p:nvSpPr>
        <p:spPr>
          <a:xfrm>
            <a:off x="5913947" y="2947675"/>
            <a:ext cx="2375400" cy="6198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None/>
            </a:pPr>
            <a:r>
              <a:rPr lang="en" sz="1200">
                <a:solidFill>
                  <a:schemeClr val="dk1"/>
                </a:solidFill>
                <a:latin typeface="DM Sans"/>
                <a:ea typeface="DM Sans"/>
                <a:cs typeface="DM Sans"/>
                <a:sym typeface="DM Sans"/>
              </a:rPr>
              <a:t>Mercury is the closest planet to the Sun</a:t>
            </a:r>
            <a:endParaRPr sz="1200">
              <a:solidFill>
                <a:schemeClr val="dk1"/>
              </a:solidFill>
              <a:latin typeface="DM Sans"/>
              <a:ea typeface="DM Sans"/>
              <a:cs typeface="DM Sans"/>
              <a:sym typeface="DM Sans"/>
            </a:endParaRPr>
          </a:p>
        </p:txBody>
      </p:sp>
      <p:sp>
        <p:nvSpPr>
          <p:cNvPr id="831" name="Google Shape;831;p66"/>
          <p:cNvSpPr txBox="1"/>
          <p:nvPr/>
        </p:nvSpPr>
        <p:spPr>
          <a:xfrm>
            <a:off x="4130732" y="2946483"/>
            <a:ext cx="1783200" cy="619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dirty="0">
                <a:solidFill>
                  <a:schemeClr val="dk1"/>
                </a:solidFill>
                <a:latin typeface="Figtree"/>
                <a:ea typeface="Figtree"/>
                <a:cs typeface="Figtree"/>
                <a:sym typeface="Figtree"/>
              </a:rPr>
              <a:t>Boilerplate Code</a:t>
            </a:r>
            <a:endParaRPr sz="2200" dirty="0">
              <a:solidFill>
                <a:schemeClr val="dk1"/>
              </a:solidFill>
              <a:latin typeface="Figtree"/>
              <a:ea typeface="Figtree"/>
              <a:cs typeface="Figtree"/>
              <a:sym typeface="Figtree"/>
            </a:endParaRPr>
          </a:p>
        </p:txBody>
      </p:sp>
      <p:sp>
        <p:nvSpPr>
          <p:cNvPr id="832" name="Google Shape;832;p66"/>
          <p:cNvSpPr txBox="1"/>
          <p:nvPr/>
        </p:nvSpPr>
        <p:spPr>
          <a:xfrm>
            <a:off x="5913947" y="3731800"/>
            <a:ext cx="2375400" cy="6198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None/>
            </a:pPr>
            <a:r>
              <a:rPr lang="en" sz="1200">
                <a:solidFill>
                  <a:schemeClr val="dk1"/>
                </a:solidFill>
                <a:latin typeface="DM Sans"/>
                <a:ea typeface="DM Sans"/>
                <a:cs typeface="DM Sans"/>
                <a:sym typeface="DM Sans"/>
              </a:rPr>
              <a:t>Venus is the second planet from the Sun</a:t>
            </a:r>
            <a:endParaRPr sz="1200">
              <a:solidFill>
                <a:schemeClr val="dk1"/>
              </a:solidFill>
              <a:latin typeface="DM Sans"/>
              <a:ea typeface="DM Sans"/>
              <a:cs typeface="DM Sans"/>
              <a:sym typeface="DM Sans"/>
            </a:endParaRPr>
          </a:p>
        </p:txBody>
      </p:sp>
      <p:sp>
        <p:nvSpPr>
          <p:cNvPr id="833" name="Google Shape;833;p66"/>
          <p:cNvSpPr txBox="1"/>
          <p:nvPr/>
        </p:nvSpPr>
        <p:spPr>
          <a:xfrm>
            <a:off x="4130732" y="3734196"/>
            <a:ext cx="1783200" cy="619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dirty="0">
                <a:solidFill>
                  <a:schemeClr val="dk1"/>
                </a:solidFill>
                <a:latin typeface="Figtree"/>
                <a:ea typeface="Figtree"/>
                <a:cs typeface="Figtree"/>
                <a:sym typeface="Figtree"/>
              </a:rPr>
              <a:t>Standard Methods</a:t>
            </a:r>
          </a:p>
        </p:txBody>
      </p:sp>
      <p:sp>
        <p:nvSpPr>
          <p:cNvPr id="834" name="Google Shape;834;p66"/>
          <p:cNvSpPr txBox="1"/>
          <p:nvPr/>
        </p:nvSpPr>
        <p:spPr>
          <a:xfrm>
            <a:off x="720000" y="2407775"/>
            <a:ext cx="2686500" cy="876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dirty="0">
                <a:gradFill>
                  <a:gsLst>
                    <a:gs pos="0">
                      <a:srgbClr val="CD9CD0"/>
                    </a:gs>
                    <a:gs pos="100000">
                      <a:srgbClr val="9CCAED"/>
                    </a:gs>
                  </a:gsLst>
                  <a:lin ang="0" scaled="1"/>
                </a:gradFill>
                <a:latin typeface="Figtree"/>
                <a:ea typeface="Figtree"/>
                <a:cs typeface="Figtree"/>
                <a:sym typeface="Figtree"/>
              </a:rPr>
              <a:t>Digital Transformation</a:t>
            </a:r>
            <a:endParaRPr sz="2200" dirty="0">
              <a:gradFill>
                <a:gsLst>
                  <a:gs pos="0">
                    <a:srgbClr val="CD9CD0"/>
                  </a:gs>
                  <a:gs pos="100000">
                    <a:srgbClr val="9CCAED"/>
                  </a:gs>
                </a:gsLst>
                <a:lin ang="0" scaled="1"/>
              </a:gradFill>
              <a:latin typeface="Figtree"/>
              <a:ea typeface="Figtree"/>
              <a:cs typeface="Figtree"/>
              <a:sym typeface="Figtree"/>
            </a:endParaRPr>
          </a:p>
        </p:txBody>
      </p:sp>
      <p:cxnSp>
        <p:nvCxnSpPr>
          <p:cNvPr id="835" name="Google Shape;835;p66"/>
          <p:cNvCxnSpPr>
            <a:stCxn id="834" idx="0"/>
            <a:endCxn id="827" idx="1"/>
          </p:cNvCxnSpPr>
          <p:nvPr/>
        </p:nvCxnSpPr>
        <p:spPr>
          <a:xfrm rot="-5400000">
            <a:off x="2735400" y="1012325"/>
            <a:ext cx="723300" cy="2067600"/>
          </a:xfrm>
          <a:prstGeom prst="bentConnector2">
            <a:avLst/>
          </a:prstGeom>
          <a:noFill/>
          <a:ln w="19050" cap="flat" cmpd="sng">
            <a:solidFill>
              <a:schemeClr val="lt2"/>
            </a:solidFill>
            <a:prstDash val="solid"/>
            <a:round/>
            <a:headEnd type="none" w="med" len="med"/>
            <a:tailEnd type="none" w="med" len="med"/>
          </a:ln>
        </p:spPr>
      </p:cxnSp>
      <p:cxnSp>
        <p:nvCxnSpPr>
          <p:cNvPr id="836" name="Google Shape;836;p66"/>
          <p:cNvCxnSpPr>
            <a:stCxn id="834" idx="3"/>
            <a:endCxn id="829" idx="1"/>
          </p:cNvCxnSpPr>
          <p:nvPr/>
        </p:nvCxnSpPr>
        <p:spPr>
          <a:xfrm rot="10800000" flipH="1">
            <a:off x="3406500" y="2471075"/>
            <a:ext cx="724200" cy="374700"/>
          </a:xfrm>
          <a:prstGeom prst="bentConnector3">
            <a:avLst>
              <a:gd name="adj1" fmla="val 50002"/>
            </a:avLst>
          </a:prstGeom>
          <a:noFill/>
          <a:ln w="19050" cap="flat" cmpd="sng">
            <a:solidFill>
              <a:schemeClr val="lt2"/>
            </a:solidFill>
            <a:prstDash val="solid"/>
            <a:round/>
            <a:headEnd type="none" w="med" len="med"/>
            <a:tailEnd type="none" w="med" len="med"/>
          </a:ln>
        </p:spPr>
      </p:cxnSp>
      <p:cxnSp>
        <p:nvCxnSpPr>
          <p:cNvPr id="837" name="Google Shape;837;p66"/>
          <p:cNvCxnSpPr>
            <a:stCxn id="834" idx="3"/>
            <a:endCxn id="831" idx="1"/>
          </p:cNvCxnSpPr>
          <p:nvPr/>
        </p:nvCxnSpPr>
        <p:spPr>
          <a:xfrm>
            <a:off x="3406500" y="2845775"/>
            <a:ext cx="724200" cy="410700"/>
          </a:xfrm>
          <a:prstGeom prst="bentConnector3">
            <a:avLst>
              <a:gd name="adj1" fmla="val 50002"/>
            </a:avLst>
          </a:prstGeom>
          <a:noFill/>
          <a:ln w="19050" cap="flat" cmpd="sng">
            <a:solidFill>
              <a:schemeClr val="lt2"/>
            </a:solidFill>
            <a:prstDash val="solid"/>
            <a:round/>
            <a:headEnd type="none" w="med" len="med"/>
            <a:tailEnd type="none" w="med" len="med"/>
          </a:ln>
        </p:spPr>
      </p:cxnSp>
      <p:cxnSp>
        <p:nvCxnSpPr>
          <p:cNvPr id="838" name="Google Shape;838;p66"/>
          <p:cNvCxnSpPr>
            <a:stCxn id="834" idx="2"/>
            <a:endCxn id="833" idx="1"/>
          </p:cNvCxnSpPr>
          <p:nvPr/>
        </p:nvCxnSpPr>
        <p:spPr>
          <a:xfrm rot="-5400000" flipH="1">
            <a:off x="2716950" y="2630075"/>
            <a:ext cx="760200" cy="2067600"/>
          </a:xfrm>
          <a:prstGeom prst="bentConnector2">
            <a:avLst/>
          </a:prstGeom>
          <a:noFill/>
          <a:ln w="19050" cap="flat" cmpd="sng">
            <a:solidFill>
              <a:schemeClr val="lt2"/>
            </a:solidFill>
            <a:prstDash val="solid"/>
            <a:round/>
            <a:headEnd type="none" w="med" len="med"/>
            <a:tailEnd type="none" w="med" len="med"/>
          </a:ln>
        </p:spPr>
      </p:cxnSp>
    </p:spTree>
    <p:extLst>
      <p:ext uri="{BB962C8B-B14F-4D97-AF65-F5344CB8AC3E}">
        <p14:creationId xmlns:p14="http://schemas.microsoft.com/office/powerpoint/2010/main" val="316552365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40"/>
        <p:cNvGrpSpPr/>
        <p:nvPr/>
      </p:nvGrpSpPr>
      <p:grpSpPr>
        <a:xfrm>
          <a:off x="0" y="0"/>
          <a:ext cx="0" cy="0"/>
          <a:chOff x="0" y="0"/>
          <a:chExt cx="0" cy="0"/>
        </a:xfrm>
      </p:grpSpPr>
      <p:sp>
        <p:nvSpPr>
          <p:cNvPr id="441" name="Google Shape;441;p47"/>
          <p:cNvSpPr txBox="1">
            <a:spLocks noGrp="1"/>
          </p:cNvSpPr>
          <p:nvPr>
            <p:ph type="subTitle" idx="1"/>
          </p:nvPr>
        </p:nvSpPr>
        <p:spPr>
          <a:xfrm>
            <a:off x="1145850" y="1477163"/>
            <a:ext cx="6852300" cy="1567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“This is a quote, words full of wisdom that someone important said and that can inspire the reader”</a:t>
            </a:r>
            <a:endParaRPr dirty="0"/>
          </a:p>
        </p:txBody>
      </p:sp>
      <p:sp>
        <p:nvSpPr>
          <p:cNvPr id="442" name="Google Shape;442;p47"/>
          <p:cNvSpPr txBox="1">
            <a:spLocks noGrp="1"/>
          </p:cNvSpPr>
          <p:nvPr>
            <p:ph type="title"/>
          </p:nvPr>
        </p:nvSpPr>
        <p:spPr>
          <a:xfrm>
            <a:off x="3017250" y="3154838"/>
            <a:ext cx="3109500" cy="511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tx2"/>
                </a:solidFill>
              </a:rPr>
              <a:t>— </a:t>
            </a:r>
            <a:r>
              <a:rPr lang="en" dirty="0">
                <a:gradFill>
                  <a:gsLst>
                    <a:gs pos="0">
                      <a:srgbClr val="CD9CD0"/>
                    </a:gs>
                    <a:gs pos="100000">
                      <a:srgbClr val="9CCAED"/>
                    </a:gs>
                  </a:gsLst>
                  <a:lin ang="0" scaled="1"/>
                </a:gradFill>
              </a:rPr>
              <a:t>Someone Famous</a:t>
            </a:r>
            <a:endParaRPr dirty="0">
              <a:gradFill>
                <a:gsLst>
                  <a:gs pos="0">
                    <a:srgbClr val="CD9CD0"/>
                  </a:gs>
                  <a:gs pos="100000">
                    <a:srgbClr val="9CCAED"/>
                  </a:gs>
                </a:gsLst>
                <a:lin ang="0" scaled="1"/>
              </a:gra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35"/>
        <p:cNvGrpSpPr/>
        <p:nvPr/>
      </p:nvGrpSpPr>
      <p:grpSpPr>
        <a:xfrm>
          <a:off x="0" y="0"/>
          <a:ext cx="0" cy="0"/>
          <a:chOff x="0" y="0"/>
          <a:chExt cx="0" cy="0"/>
        </a:xfrm>
      </p:grpSpPr>
      <p:sp>
        <p:nvSpPr>
          <p:cNvPr id="436" name="Google Shape;436;p46"/>
          <p:cNvSpPr txBox="1">
            <a:spLocks noGrp="1"/>
          </p:cNvSpPr>
          <p:nvPr>
            <p:ph type="title"/>
          </p:nvPr>
        </p:nvSpPr>
        <p:spPr>
          <a:xfrm>
            <a:off x="1768550" y="1606800"/>
            <a:ext cx="5607000" cy="1929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Awesome words</a:t>
            </a:r>
            <a:endParaRPr dirty="0">
              <a:gradFill>
                <a:gsLst>
                  <a:gs pos="0">
                    <a:srgbClr val="CD9CD0"/>
                  </a:gs>
                  <a:gs pos="100000">
                    <a:srgbClr val="9CCAED"/>
                  </a:gs>
                </a:gsLst>
                <a:lin ang="0" scaled="1"/>
              </a:gra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53"/>
        <p:cNvGrpSpPr/>
        <p:nvPr/>
      </p:nvGrpSpPr>
      <p:grpSpPr>
        <a:xfrm>
          <a:off x="0" y="0"/>
          <a:ext cx="0" cy="0"/>
          <a:chOff x="0" y="0"/>
          <a:chExt cx="0" cy="0"/>
        </a:xfrm>
      </p:grpSpPr>
      <p:pic>
        <p:nvPicPr>
          <p:cNvPr id="454" name="Google Shape;454;p49"/>
          <p:cNvPicPr preferRelativeResize="0">
            <a:picLocks noGrp="1"/>
          </p:cNvPicPr>
          <p:nvPr>
            <p:ph type="pic" idx="2"/>
          </p:nvPr>
        </p:nvPicPr>
        <p:blipFill rotWithShape="1">
          <a:blip r:embed="rId3">
            <a:alphaModFix/>
          </a:blip>
          <a:srcRect t="18187" b="9813"/>
          <a:stretch/>
        </p:blipFill>
        <p:spPr>
          <a:xfrm>
            <a:off x="5337775" y="1025301"/>
            <a:ext cx="3093000" cy="3093000"/>
          </a:xfrm>
          <a:prstGeom prst="ellipse">
            <a:avLst/>
          </a:prstGeom>
          <a:effectLst>
            <a:outerShdw blurRad="728663" algn="bl" rotWithShape="0">
              <a:schemeClr val="dk1">
                <a:alpha val="25000"/>
              </a:schemeClr>
            </a:outerShdw>
          </a:effectLst>
        </p:spPr>
      </p:pic>
      <p:sp>
        <p:nvSpPr>
          <p:cNvPr id="455" name="Google Shape;455;p49"/>
          <p:cNvSpPr txBox="1">
            <a:spLocks noGrp="1"/>
          </p:cNvSpPr>
          <p:nvPr>
            <p:ph type="title"/>
          </p:nvPr>
        </p:nvSpPr>
        <p:spPr>
          <a:xfrm>
            <a:off x="720000" y="1378750"/>
            <a:ext cx="3519600" cy="1565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gradFill>
                  <a:gsLst>
                    <a:gs pos="0">
                      <a:srgbClr val="CD9CD0"/>
                    </a:gs>
                    <a:gs pos="100000">
                      <a:srgbClr val="9CCAED"/>
                    </a:gs>
                  </a:gsLst>
                  <a:lin ang="0" scaled="1"/>
                </a:gradFill>
              </a:rPr>
              <a:t>A picture always reinforces </a:t>
            </a:r>
            <a:endParaRPr dirty="0">
              <a:gradFill>
                <a:gsLst>
                  <a:gs pos="0">
                    <a:srgbClr val="CD9CD0"/>
                  </a:gs>
                  <a:gs pos="100000">
                    <a:srgbClr val="9CCAED"/>
                  </a:gs>
                </a:gsLst>
                <a:lin ang="0" scaled="1"/>
              </a:gradFill>
            </a:endParaRPr>
          </a:p>
          <a:p>
            <a:pPr marL="0" lvl="0" indent="0" algn="l" rtl="0">
              <a:spcBef>
                <a:spcPts val="0"/>
              </a:spcBef>
              <a:spcAft>
                <a:spcPts val="0"/>
              </a:spcAft>
              <a:buNone/>
            </a:pPr>
            <a:r>
              <a:rPr lang="en" dirty="0">
                <a:gradFill>
                  <a:gsLst>
                    <a:gs pos="0">
                      <a:srgbClr val="CD9CD0"/>
                    </a:gs>
                    <a:gs pos="100000">
                      <a:srgbClr val="9CCAED"/>
                    </a:gs>
                  </a:gsLst>
                  <a:lin ang="0" scaled="1"/>
                </a:gradFill>
              </a:rPr>
              <a:t>the concept</a:t>
            </a:r>
            <a:endParaRPr dirty="0">
              <a:gradFill>
                <a:gsLst>
                  <a:gs pos="0">
                    <a:srgbClr val="CD9CD0"/>
                  </a:gs>
                  <a:gs pos="100000">
                    <a:srgbClr val="9CCAED"/>
                  </a:gs>
                </a:gsLst>
                <a:lin ang="0" scaled="1"/>
              </a:gradFill>
            </a:endParaRPr>
          </a:p>
        </p:txBody>
      </p:sp>
      <p:sp>
        <p:nvSpPr>
          <p:cNvPr id="456" name="Google Shape;456;p49"/>
          <p:cNvSpPr txBox="1">
            <a:spLocks noGrp="1"/>
          </p:cNvSpPr>
          <p:nvPr>
            <p:ph type="subTitle" idx="1"/>
          </p:nvPr>
        </p:nvSpPr>
        <p:spPr>
          <a:xfrm>
            <a:off x="720000" y="3026175"/>
            <a:ext cx="3519600" cy="73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Images reveal large amounts of data, so remember: use an image instead of a long text. Your audience will appreciate it</a:t>
            </a:r>
            <a:endParaRPr dirty="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446"/>
        <p:cNvGrpSpPr/>
        <p:nvPr/>
      </p:nvGrpSpPr>
      <p:grpSpPr>
        <a:xfrm>
          <a:off x="0" y="0"/>
          <a:ext cx="0" cy="0"/>
          <a:chOff x="0" y="0"/>
          <a:chExt cx="0" cy="0"/>
        </a:xfrm>
      </p:grpSpPr>
      <p:pic>
        <p:nvPicPr>
          <p:cNvPr id="447" name="Google Shape;447;p48"/>
          <p:cNvPicPr preferRelativeResize="0">
            <a:picLocks noGrp="1"/>
          </p:cNvPicPr>
          <p:nvPr>
            <p:ph type="pic" idx="2"/>
          </p:nvPr>
        </p:nvPicPr>
        <p:blipFill rotWithShape="1">
          <a:blip r:embed="rId3">
            <a:alphaModFix/>
          </a:blip>
          <a:srcRect t="3383" b="12242"/>
          <a:stretch/>
        </p:blipFill>
        <p:spPr>
          <a:xfrm>
            <a:off x="0" y="0"/>
            <a:ext cx="9144000" cy="5143500"/>
          </a:xfrm>
          <a:prstGeom prst="rect">
            <a:avLst/>
          </a:prstGeom>
        </p:spPr>
      </p:pic>
      <p:sp>
        <p:nvSpPr>
          <p:cNvPr id="448" name="Google Shape;448;p48"/>
          <p:cNvSpPr txBox="1">
            <a:spLocks noGrp="1"/>
          </p:cNvSpPr>
          <p:nvPr>
            <p:ph type="title"/>
          </p:nvPr>
        </p:nvSpPr>
        <p:spPr>
          <a:xfrm>
            <a:off x="720000" y="3904400"/>
            <a:ext cx="7704000" cy="699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A picture is worth a thousand words</a:t>
            </a:r>
            <a:endParaRPr dirty="0">
              <a:gradFill>
                <a:gsLst>
                  <a:gs pos="0">
                    <a:srgbClr val="CD9CD0"/>
                  </a:gs>
                  <a:gs pos="100000">
                    <a:srgbClr val="9CCAED"/>
                  </a:gs>
                </a:gsLst>
                <a:lin ang="0" scaled="1"/>
              </a:gradFill>
            </a:endParaRPr>
          </a:p>
        </p:txBody>
      </p:sp>
      <p:pic>
        <p:nvPicPr>
          <p:cNvPr id="449" name="Google Shape;449;p48"/>
          <p:cNvPicPr preferRelativeResize="0"/>
          <p:nvPr/>
        </p:nvPicPr>
        <p:blipFill rotWithShape="1">
          <a:blip r:embed="rId4">
            <a:alphaModFix/>
          </a:blip>
          <a:srcRect l="59142" t="53165" r="7739" b="5827"/>
          <a:stretch/>
        </p:blipFill>
        <p:spPr>
          <a:xfrm rot="5400000">
            <a:off x="6560989" y="-73161"/>
            <a:ext cx="2509849" cy="2656174"/>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460"/>
        <p:cNvGrpSpPr/>
        <p:nvPr/>
      </p:nvGrpSpPr>
      <p:grpSpPr>
        <a:xfrm>
          <a:off x="0" y="0"/>
          <a:ext cx="0" cy="0"/>
          <a:chOff x="0" y="0"/>
          <a:chExt cx="0" cy="0"/>
        </a:xfrm>
      </p:grpSpPr>
      <p:sp>
        <p:nvSpPr>
          <p:cNvPr id="461" name="Google Shape;461;p50"/>
          <p:cNvSpPr txBox="1">
            <a:spLocks noGrp="1"/>
          </p:cNvSpPr>
          <p:nvPr>
            <p:ph type="title"/>
          </p:nvPr>
        </p:nvSpPr>
        <p:spPr>
          <a:xfrm>
            <a:off x="1284000" y="1589500"/>
            <a:ext cx="6576000" cy="1182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98,300,000</a:t>
            </a:r>
            <a:endParaRPr/>
          </a:p>
        </p:txBody>
      </p:sp>
      <p:sp>
        <p:nvSpPr>
          <p:cNvPr id="462" name="Google Shape;462;p50"/>
          <p:cNvSpPr txBox="1">
            <a:spLocks noGrp="1"/>
          </p:cNvSpPr>
          <p:nvPr>
            <p:ph type="subTitle" idx="1"/>
          </p:nvPr>
        </p:nvSpPr>
        <p:spPr>
          <a:xfrm>
            <a:off x="1284000" y="3101600"/>
            <a:ext cx="6576000" cy="45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Big numbers catch your audience’s attention</a:t>
            </a:r>
            <a:endParaRPr/>
          </a:p>
        </p:txBody>
      </p:sp>
      <p:cxnSp>
        <p:nvCxnSpPr>
          <p:cNvPr id="463" name="Google Shape;463;p50"/>
          <p:cNvCxnSpPr/>
          <p:nvPr/>
        </p:nvCxnSpPr>
        <p:spPr>
          <a:xfrm>
            <a:off x="2467350" y="2914600"/>
            <a:ext cx="4209300" cy="0"/>
          </a:xfrm>
          <a:prstGeom prst="straightConnector1">
            <a:avLst/>
          </a:prstGeom>
          <a:noFill/>
          <a:ln w="19050" cap="flat" cmpd="sng">
            <a:solidFill>
              <a:schemeClr val="lt2"/>
            </a:solidFill>
            <a:prstDash val="solid"/>
            <a:round/>
            <a:headEnd type="none" w="med" len="med"/>
            <a:tailEnd type="none" w="med" len="med"/>
          </a:ln>
        </p:spPr>
      </p:cxn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467"/>
        <p:cNvGrpSpPr/>
        <p:nvPr/>
      </p:nvGrpSpPr>
      <p:grpSpPr>
        <a:xfrm>
          <a:off x="0" y="0"/>
          <a:ext cx="0" cy="0"/>
          <a:chOff x="0" y="0"/>
          <a:chExt cx="0" cy="0"/>
        </a:xfrm>
      </p:grpSpPr>
      <p:sp>
        <p:nvSpPr>
          <p:cNvPr id="468" name="Google Shape;468;p51"/>
          <p:cNvSpPr txBox="1">
            <a:spLocks noGrp="1"/>
          </p:cNvSpPr>
          <p:nvPr>
            <p:ph type="subTitle" idx="1"/>
          </p:nvPr>
        </p:nvSpPr>
        <p:spPr>
          <a:xfrm>
            <a:off x="4065275" y="1390817"/>
            <a:ext cx="4365600" cy="393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Jupiter’s rotation period</a:t>
            </a:r>
            <a:endParaRPr dirty="0"/>
          </a:p>
        </p:txBody>
      </p:sp>
      <p:sp>
        <p:nvSpPr>
          <p:cNvPr id="469" name="Google Shape;469;p51"/>
          <p:cNvSpPr txBox="1">
            <a:spLocks noGrp="1"/>
          </p:cNvSpPr>
          <p:nvPr>
            <p:ph type="title"/>
          </p:nvPr>
        </p:nvSpPr>
        <p:spPr>
          <a:xfrm>
            <a:off x="4065275" y="654850"/>
            <a:ext cx="4365600" cy="7689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gradFill>
                  <a:gsLst>
                    <a:gs pos="0">
                      <a:srgbClr val="CD9CD0"/>
                    </a:gs>
                    <a:gs pos="100000">
                      <a:srgbClr val="9CCAED"/>
                    </a:gs>
                  </a:gsLst>
                  <a:lin ang="0" scaled="1"/>
                </a:gradFill>
              </a:rPr>
              <a:t>9h 55m 23s</a:t>
            </a:r>
            <a:endParaRPr dirty="0">
              <a:gradFill>
                <a:gsLst>
                  <a:gs pos="0">
                    <a:srgbClr val="CD9CD0"/>
                  </a:gs>
                  <a:gs pos="100000">
                    <a:srgbClr val="9CCAED"/>
                  </a:gs>
                </a:gsLst>
                <a:lin ang="0" scaled="1"/>
              </a:gradFill>
            </a:endParaRPr>
          </a:p>
        </p:txBody>
      </p:sp>
      <p:sp>
        <p:nvSpPr>
          <p:cNvPr id="470" name="Google Shape;470;p51"/>
          <p:cNvSpPr txBox="1">
            <a:spLocks noGrp="1"/>
          </p:cNvSpPr>
          <p:nvPr>
            <p:ph type="title" idx="2"/>
          </p:nvPr>
        </p:nvSpPr>
        <p:spPr>
          <a:xfrm>
            <a:off x="4065275" y="2007111"/>
            <a:ext cx="4365600" cy="7689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gradFill>
                  <a:gsLst>
                    <a:gs pos="0">
                      <a:srgbClr val="CD9CD0"/>
                    </a:gs>
                    <a:gs pos="100000">
                      <a:srgbClr val="9CCAED"/>
                    </a:gs>
                  </a:gsLst>
                  <a:lin ang="0" scaled="1"/>
                </a:gradFill>
              </a:rPr>
              <a:t>333,000</a:t>
            </a:r>
            <a:endParaRPr dirty="0">
              <a:gradFill>
                <a:gsLst>
                  <a:gs pos="0">
                    <a:srgbClr val="CD9CD0"/>
                  </a:gs>
                  <a:gs pos="100000">
                    <a:srgbClr val="9CCAED"/>
                  </a:gs>
                </a:gsLst>
                <a:lin ang="0" scaled="1"/>
              </a:gradFill>
            </a:endParaRPr>
          </a:p>
        </p:txBody>
      </p:sp>
      <p:sp>
        <p:nvSpPr>
          <p:cNvPr id="471" name="Google Shape;471;p51"/>
          <p:cNvSpPr txBox="1">
            <a:spLocks noGrp="1"/>
          </p:cNvSpPr>
          <p:nvPr>
            <p:ph type="subTitle" idx="3"/>
          </p:nvPr>
        </p:nvSpPr>
        <p:spPr>
          <a:xfrm>
            <a:off x="4065275" y="2743072"/>
            <a:ext cx="4365600" cy="393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The Sun’s mass compared to Earth’s</a:t>
            </a:r>
            <a:endParaRPr/>
          </a:p>
        </p:txBody>
      </p:sp>
      <p:sp>
        <p:nvSpPr>
          <p:cNvPr id="472" name="Google Shape;472;p51"/>
          <p:cNvSpPr txBox="1">
            <a:spLocks noGrp="1"/>
          </p:cNvSpPr>
          <p:nvPr>
            <p:ph type="title" idx="4"/>
          </p:nvPr>
        </p:nvSpPr>
        <p:spPr>
          <a:xfrm>
            <a:off x="4065275" y="3359373"/>
            <a:ext cx="4365600" cy="7689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gradFill>
                  <a:gsLst>
                    <a:gs pos="0">
                      <a:srgbClr val="CD9CD0"/>
                    </a:gs>
                    <a:gs pos="100000">
                      <a:srgbClr val="9CCAED"/>
                    </a:gs>
                  </a:gsLst>
                  <a:lin ang="0" scaled="1"/>
                </a:gradFill>
              </a:rPr>
              <a:t>386,000 km</a:t>
            </a:r>
            <a:endParaRPr dirty="0">
              <a:gradFill>
                <a:gsLst>
                  <a:gs pos="0">
                    <a:srgbClr val="CD9CD0"/>
                  </a:gs>
                  <a:gs pos="100000">
                    <a:srgbClr val="9CCAED"/>
                  </a:gs>
                </a:gsLst>
                <a:lin ang="0" scaled="1"/>
              </a:gradFill>
            </a:endParaRPr>
          </a:p>
        </p:txBody>
      </p:sp>
      <p:sp>
        <p:nvSpPr>
          <p:cNvPr id="473" name="Google Shape;473;p51"/>
          <p:cNvSpPr txBox="1">
            <a:spLocks noGrp="1"/>
          </p:cNvSpPr>
          <p:nvPr>
            <p:ph type="subTitle" idx="5"/>
          </p:nvPr>
        </p:nvSpPr>
        <p:spPr>
          <a:xfrm>
            <a:off x="4065275" y="4095348"/>
            <a:ext cx="4365600" cy="393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The distance between Earth and the Moon</a:t>
            </a:r>
            <a:endParaRPr/>
          </a:p>
        </p:txBody>
      </p:sp>
      <p:pic>
        <p:nvPicPr>
          <p:cNvPr id="474" name="Google Shape;474;p51"/>
          <p:cNvPicPr preferRelativeResize="0">
            <a:picLocks noGrp="1"/>
          </p:cNvPicPr>
          <p:nvPr>
            <p:ph type="pic" idx="6"/>
          </p:nvPr>
        </p:nvPicPr>
        <p:blipFill rotWithShape="1">
          <a:blip r:embed="rId3">
            <a:alphaModFix/>
          </a:blip>
          <a:srcRect l="8360" r="35381"/>
          <a:stretch/>
        </p:blipFill>
        <p:spPr>
          <a:xfrm>
            <a:off x="713225" y="1025301"/>
            <a:ext cx="3093000" cy="3093000"/>
          </a:xfrm>
          <a:prstGeom prst="ellipse">
            <a:avLst/>
          </a:prstGeom>
          <a:effectLst>
            <a:outerShdw blurRad="728663" algn="bl" rotWithShape="0">
              <a:schemeClr val="dk1">
                <a:alpha val="25000"/>
              </a:schemeClr>
            </a:outerShdw>
          </a:effectLst>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52"/>
        <p:cNvGrpSpPr/>
        <p:nvPr/>
      </p:nvGrpSpPr>
      <p:grpSpPr>
        <a:xfrm>
          <a:off x="0" y="0"/>
          <a:ext cx="0" cy="0"/>
          <a:chOff x="0" y="0"/>
          <a:chExt cx="0" cy="0"/>
        </a:xfrm>
      </p:grpSpPr>
      <p:sp>
        <p:nvSpPr>
          <p:cNvPr id="253" name="Google Shape;253;p3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flip="none" rotWithShape="1">
                  <a:gsLst>
                    <a:gs pos="0">
                      <a:srgbClr val="CD9CD0"/>
                    </a:gs>
                    <a:gs pos="100000">
                      <a:srgbClr val="9CCAED"/>
                    </a:gs>
                  </a:gsLst>
                  <a:lin ang="0" scaled="1"/>
                  <a:tileRect/>
                </a:gradFill>
              </a:rPr>
              <a:t>Contents of this template</a:t>
            </a:r>
            <a:endParaRPr dirty="0">
              <a:gradFill flip="none" rotWithShape="1">
                <a:gsLst>
                  <a:gs pos="0">
                    <a:srgbClr val="CD9CD0"/>
                  </a:gs>
                  <a:gs pos="100000">
                    <a:srgbClr val="9CCAED"/>
                  </a:gs>
                </a:gsLst>
                <a:lin ang="0" scaled="1"/>
                <a:tileRect/>
              </a:gradFill>
            </a:endParaRPr>
          </a:p>
        </p:txBody>
      </p:sp>
      <p:sp>
        <p:nvSpPr>
          <p:cNvPr id="254" name="Google Shape;254;p36"/>
          <p:cNvSpPr txBox="1">
            <a:spLocks noGrp="1"/>
          </p:cNvSpPr>
          <p:nvPr>
            <p:ph type="body" idx="1"/>
          </p:nvPr>
        </p:nvSpPr>
        <p:spPr>
          <a:xfrm>
            <a:off x="720000" y="1215751"/>
            <a:ext cx="7704000" cy="33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You can delete this slide when you’re done editing the presentation</a:t>
            </a:r>
            <a:endParaRPr dirty="0">
              <a:solidFill>
                <a:schemeClr val="dk1"/>
              </a:solidFill>
            </a:endParaRPr>
          </a:p>
        </p:txBody>
      </p:sp>
      <p:graphicFrame>
        <p:nvGraphicFramePr>
          <p:cNvPr id="255" name="Google Shape;255;p36"/>
          <p:cNvGraphicFramePr/>
          <p:nvPr>
            <p:extLst>
              <p:ext uri="{D42A27DB-BD31-4B8C-83A1-F6EECF244321}">
                <p14:modId xmlns:p14="http://schemas.microsoft.com/office/powerpoint/2010/main" val="2212315327"/>
              </p:ext>
            </p:extLst>
          </p:nvPr>
        </p:nvGraphicFramePr>
        <p:xfrm>
          <a:off x="720000" y="1767225"/>
          <a:ext cx="7704000" cy="2169150"/>
        </p:xfrm>
        <a:graphic>
          <a:graphicData uri="http://schemas.openxmlformats.org/drawingml/2006/table">
            <a:tbl>
              <a:tblPr>
                <a:noFill/>
                <a:tableStyleId>{6557CEAF-83FD-46CB-B0EB-F6EF4438A6C8}</a:tableStyleId>
              </a:tblPr>
              <a:tblGrid>
                <a:gridCol w="2372275">
                  <a:extLst>
                    <a:ext uri="{9D8B030D-6E8A-4147-A177-3AD203B41FA5}">
                      <a16:colId xmlns:a16="http://schemas.microsoft.com/office/drawing/2014/main" val="20000"/>
                    </a:ext>
                  </a:extLst>
                </a:gridCol>
                <a:gridCol w="5331725">
                  <a:extLst>
                    <a:ext uri="{9D8B030D-6E8A-4147-A177-3AD203B41FA5}">
                      <a16:colId xmlns:a16="http://schemas.microsoft.com/office/drawing/2014/main" val="20001"/>
                    </a:ext>
                  </a:extLst>
                </a:gridCol>
              </a:tblGrid>
              <a:tr h="361525">
                <a:tc>
                  <a:txBody>
                    <a:bodyPr/>
                    <a:lstStyle/>
                    <a:p>
                      <a:pPr marL="0" lvl="0" indent="0" algn="l" rtl="0">
                        <a:spcBef>
                          <a:spcPts val="0"/>
                        </a:spcBef>
                        <a:spcAft>
                          <a:spcPts val="0"/>
                        </a:spcAft>
                        <a:buNone/>
                      </a:pPr>
                      <a:r>
                        <a:rPr lang="en" sz="1000" b="1" u="sng" dirty="0">
                          <a:solidFill>
                            <a:schemeClr val="dk1"/>
                          </a:solidFill>
                          <a:latin typeface="DM Sans"/>
                          <a:ea typeface="DM Sans"/>
                          <a:cs typeface="DM Sans"/>
                          <a:sym typeface="DM Sans"/>
                          <a:hlinkClick r:id="rId3" action="ppaction://hlinksldjump">
                            <a:extLst>
                              <a:ext uri="{A12FA001-AC4F-418D-AE19-62706E023703}">
                                <ahyp:hlinkClr xmlns:ahyp="http://schemas.microsoft.com/office/drawing/2018/hyperlinkcolor" val="tx"/>
                              </a:ext>
                            </a:extLst>
                          </a:hlinkClick>
                        </a:rPr>
                        <a:t>Fonts</a:t>
                      </a:r>
                      <a:endParaRPr sz="1000" b="1" u="sng" dirty="0">
                        <a:solidFill>
                          <a:schemeClr val="dk1"/>
                        </a:solidFill>
                        <a:latin typeface="DM Sans"/>
                        <a:ea typeface="DM Sans"/>
                        <a:cs typeface="DM Sans"/>
                        <a:sym typeface="DM Sans"/>
                      </a:endParaRPr>
                    </a:p>
                  </a:txBody>
                  <a:tcPr marL="91425" marR="91425"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lt1"/>
                    </a:solidFill>
                  </a:tcPr>
                </a:tc>
                <a:tc>
                  <a:txBody>
                    <a:bodyPr/>
                    <a:lstStyle/>
                    <a:p>
                      <a:pPr marL="0" lvl="0" indent="0" algn="l" rtl="0">
                        <a:spcBef>
                          <a:spcPts val="0"/>
                        </a:spcBef>
                        <a:spcAft>
                          <a:spcPts val="1600"/>
                        </a:spcAft>
                        <a:buNone/>
                      </a:pPr>
                      <a:r>
                        <a:rPr lang="en" sz="1000">
                          <a:solidFill>
                            <a:schemeClr val="dk1"/>
                          </a:solidFill>
                          <a:latin typeface="DM Sans"/>
                          <a:ea typeface="DM Sans"/>
                          <a:cs typeface="DM Sans"/>
                          <a:sym typeface="DM Sans"/>
                        </a:rPr>
                        <a:t>To view this template correctly in PowerPoint, download and install the fonts we used</a:t>
                      </a:r>
                      <a:endParaRPr sz="1000">
                        <a:solidFill>
                          <a:schemeClr val="dk1"/>
                        </a:solidFill>
                        <a:latin typeface="DM Sans"/>
                        <a:ea typeface="DM Sans"/>
                        <a:cs typeface="DM Sans"/>
                        <a:sym typeface="DM Sans"/>
                      </a:endParaRPr>
                    </a:p>
                  </a:txBody>
                  <a:tcPr marL="91425" marR="91425"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361525">
                <a:tc>
                  <a:txBody>
                    <a:bodyPr/>
                    <a:lstStyle/>
                    <a:p>
                      <a:pPr marL="0" lvl="0" indent="0" algn="l" rtl="0">
                        <a:spcBef>
                          <a:spcPts val="0"/>
                        </a:spcBef>
                        <a:spcAft>
                          <a:spcPts val="0"/>
                        </a:spcAft>
                        <a:buNone/>
                      </a:pPr>
                      <a:r>
                        <a:rPr lang="en" sz="1000" b="1" u="sng">
                          <a:solidFill>
                            <a:schemeClr val="dk1"/>
                          </a:solidFill>
                          <a:latin typeface="DM Sans"/>
                          <a:ea typeface="DM Sans"/>
                          <a:cs typeface="DM Sans"/>
                          <a:sym typeface="DM Sans"/>
                          <a:hlinkClick r:id="rId4" action="ppaction://hlinksldjump">
                            <a:extLst>
                              <a:ext uri="{A12FA001-AC4F-418D-AE19-62706E023703}">
                                <ahyp:hlinkClr xmlns:ahyp="http://schemas.microsoft.com/office/drawing/2018/hyperlinkcolor" val="tx"/>
                              </a:ext>
                            </a:extLst>
                          </a:hlinkClick>
                        </a:rPr>
                        <a:t>Used</a:t>
                      </a:r>
                      <a:r>
                        <a:rPr lang="en" sz="1000" b="1">
                          <a:solidFill>
                            <a:schemeClr val="dk1"/>
                          </a:solidFill>
                          <a:latin typeface="DM Sans"/>
                          <a:ea typeface="DM Sans"/>
                          <a:cs typeface="DM Sans"/>
                          <a:sym typeface="DM Sans"/>
                        </a:rPr>
                        <a:t> and </a:t>
                      </a:r>
                      <a:r>
                        <a:rPr lang="en" sz="1000" b="1" u="sng">
                          <a:solidFill>
                            <a:schemeClr val="dk1"/>
                          </a:solidFill>
                          <a:latin typeface="DM Sans"/>
                          <a:ea typeface="DM Sans"/>
                          <a:cs typeface="DM Sans"/>
                          <a:sym typeface="DM Sans"/>
                          <a:hlinkClick r:id="rId3" action="ppaction://hlinksldjump">
                            <a:extLst>
                              <a:ext uri="{A12FA001-AC4F-418D-AE19-62706E023703}">
                                <ahyp:hlinkClr xmlns:ahyp="http://schemas.microsoft.com/office/drawing/2018/hyperlinkcolor" val="tx"/>
                              </a:ext>
                            </a:extLst>
                          </a:hlinkClick>
                        </a:rPr>
                        <a:t>alternative resources</a:t>
                      </a:r>
                      <a:endParaRPr sz="1000" b="1" u="sng">
                        <a:solidFill>
                          <a:schemeClr val="dk1"/>
                        </a:solidFill>
                        <a:latin typeface="DM Sans"/>
                        <a:ea typeface="DM Sans"/>
                        <a:cs typeface="DM Sans"/>
                        <a:sym typeface="DM Sans"/>
                      </a:endParaRPr>
                    </a:p>
                  </a:txBody>
                  <a:tcPr marL="91425" marR="91425"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1600"/>
                        </a:spcAft>
                        <a:buNone/>
                      </a:pPr>
                      <a:r>
                        <a:rPr lang="en" sz="1000">
                          <a:solidFill>
                            <a:schemeClr val="dk1"/>
                          </a:solidFill>
                          <a:latin typeface="DM Sans"/>
                          <a:ea typeface="DM Sans"/>
                          <a:cs typeface="DM Sans"/>
                          <a:sym typeface="DM Sans"/>
                        </a:rPr>
                        <a:t>An assortment of graphic resources that are suitable for use in this presentation</a:t>
                      </a:r>
                      <a:endParaRPr sz="1000">
                        <a:solidFill>
                          <a:schemeClr val="dk1"/>
                        </a:solidFill>
                        <a:latin typeface="DM Sans"/>
                        <a:ea typeface="DM Sans"/>
                        <a:cs typeface="DM Sans"/>
                        <a:sym typeface="DM Sans"/>
                      </a:endParaRPr>
                    </a:p>
                  </a:txBody>
                  <a:tcPr marL="91425" marR="91425"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361525">
                <a:tc>
                  <a:txBody>
                    <a:bodyPr/>
                    <a:lstStyle/>
                    <a:p>
                      <a:pPr marL="0" lvl="0" indent="0" algn="l" rtl="0">
                        <a:spcBef>
                          <a:spcPts val="0"/>
                        </a:spcBef>
                        <a:spcAft>
                          <a:spcPts val="0"/>
                        </a:spcAft>
                        <a:buNone/>
                      </a:pPr>
                      <a:r>
                        <a:rPr lang="en" sz="1000" b="1" u="sng">
                          <a:solidFill>
                            <a:schemeClr val="dk1"/>
                          </a:solidFill>
                          <a:latin typeface="DM Sans"/>
                          <a:ea typeface="DM Sans"/>
                          <a:cs typeface="DM Sans"/>
                          <a:sym typeface="DM Sans"/>
                          <a:hlinkClick r:id="rId5" action="ppaction://hlinksldjump">
                            <a:extLst>
                              <a:ext uri="{A12FA001-AC4F-418D-AE19-62706E023703}">
                                <ahyp:hlinkClr xmlns:ahyp="http://schemas.microsoft.com/office/drawing/2018/hyperlinkcolor" val="tx"/>
                              </a:ext>
                            </a:extLst>
                          </a:hlinkClick>
                        </a:rPr>
                        <a:t>Thanks slide</a:t>
                      </a:r>
                      <a:endParaRPr sz="1000" b="1" u="sng">
                        <a:solidFill>
                          <a:schemeClr val="dk1"/>
                        </a:solidFill>
                        <a:latin typeface="DM Sans"/>
                        <a:ea typeface="DM Sans"/>
                        <a:cs typeface="DM Sans"/>
                        <a:sym typeface="DM Sans"/>
                      </a:endParaRPr>
                    </a:p>
                  </a:txBody>
                  <a:tcPr marL="91425" marR="91425"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lt1"/>
                    </a:solidFill>
                  </a:tcPr>
                </a:tc>
                <a:tc>
                  <a:txBody>
                    <a:bodyPr/>
                    <a:lstStyle/>
                    <a:p>
                      <a:pPr marL="0" lvl="0" indent="0" algn="l" rtl="0">
                        <a:spcBef>
                          <a:spcPts val="0"/>
                        </a:spcBef>
                        <a:spcAft>
                          <a:spcPts val="1600"/>
                        </a:spcAft>
                        <a:buNone/>
                      </a:pPr>
                      <a:r>
                        <a:rPr lang="en" sz="1000">
                          <a:solidFill>
                            <a:schemeClr val="dk1"/>
                          </a:solidFill>
                          <a:latin typeface="DM Sans"/>
                          <a:ea typeface="DM Sans"/>
                          <a:cs typeface="DM Sans"/>
                          <a:sym typeface="DM Sans"/>
                        </a:rPr>
                        <a:t>You must keep it so that proper credits for our design are given</a:t>
                      </a:r>
                      <a:endParaRPr sz="1000">
                        <a:solidFill>
                          <a:schemeClr val="dk1"/>
                        </a:solidFill>
                        <a:latin typeface="DM Sans"/>
                        <a:ea typeface="DM Sans"/>
                        <a:cs typeface="DM Sans"/>
                        <a:sym typeface="DM Sans"/>
                      </a:endParaRPr>
                    </a:p>
                  </a:txBody>
                  <a:tcPr marL="91425" marR="91425"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361525">
                <a:tc>
                  <a:txBody>
                    <a:bodyPr/>
                    <a:lstStyle/>
                    <a:p>
                      <a:pPr marL="0" lvl="0" indent="0" algn="l" rtl="0">
                        <a:spcBef>
                          <a:spcPts val="0"/>
                        </a:spcBef>
                        <a:spcAft>
                          <a:spcPts val="0"/>
                        </a:spcAft>
                        <a:buNone/>
                      </a:pPr>
                      <a:r>
                        <a:rPr lang="en" sz="1000" b="1" u="sng">
                          <a:solidFill>
                            <a:schemeClr val="dk1"/>
                          </a:solidFill>
                          <a:latin typeface="DM Sans"/>
                          <a:ea typeface="DM Sans"/>
                          <a:cs typeface="DM Sans"/>
                          <a:sym typeface="DM Sans"/>
                          <a:hlinkClick r:id="rId3" action="ppaction://hlinksldjump">
                            <a:extLst>
                              <a:ext uri="{A12FA001-AC4F-418D-AE19-62706E023703}">
                                <ahyp:hlinkClr xmlns:ahyp="http://schemas.microsoft.com/office/drawing/2018/hyperlinkcolor" val="tx"/>
                              </a:ext>
                            </a:extLst>
                          </a:hlinkClick>
                        </a:rPr>
                        <a:t>Colors</a:t>
                      </a:r>
                      <a:endParaRPr sz="1000" b="1" u="sng">
                        <a:solidFill>
                          <a:schemeClr val="dk1"/>
                        </a:solidFill>
                        <a:latin typeface="DM Sans"/>
                        <a:ea typeface="DM Sans"/>
                        <a:cs typeface="DM Sans"/>
                        <a:sym typeface="DM Sans"/>
                      </a:endParaRPr>
                    </a:p>
                  </a:txBody>
                  <a:tcPr marL="91425" marR="91425"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lt1"/>
                    </a:solidFill>
                  </a:tcPr>
                </a:tc>
                <a:tc>
                  <a:txBody>
                    <a:bodyPr/>
                    <a:lstStyle/>
                    <a:p>
                      <a:pPr marL="0" lvl="0" indent="0" algn="l" rtl="0">
                        <a:spcBef>
                          <a:spcPts val="0"/>
                        </a:spcBef>
                        <a:spcAft>
                          <a:spcPts val="1600"/>
                        </a:spcAft>
                        <a:buNone/>
                      </a:pPr>
                      <a:r>
                        <a:rPr lang="en" sz="1000">
                          <a:solidFill>
                            <a:schemeClr val="dk1"/>
                          </a:solidFill>
                          <a:latin typeface="DM Sans"/>
                          <a:ea typeface="DM Sans"/>
                          <a:cs typeface="DM Sans"/>
                          <a:sym typeface="DM Sans"/>
                        </a:rPr>
                        <a:t>All the colors used in this presentation</a:t>
                      </a:r>
                      <a:endParaRPr sz="1000">
                        <a:solidFill>
                          <a:schemeClr val="dk1"/>
                        </a:solidFill>
                        <a:latin typeface="DM Sans"/>
                        <a:ea typeface="DM Sans"/>
                        <a:cs typeface="DM Sans"/>
                        <a:sym typeface="DM Sans"/>
                      </a:endParaRPr>
                    </a:p>
                  </a:txBody>
                  <a:tcPr marL="91425" marR="91425"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361525">
                <a:tc>
                  <a:txBody>
                    <a:bodyPr/>
                    <a:lstStyle/>
                    <a:p>
                      <a:pPr marL="0" lvl="0" indent="0" algn="l" rtl="0">
                        <a:spcBef>
                          <a:spcPts val="0"/>
                        </a:spcBef>
                        <a:spcAft>
                          <a:spcPts val="0"/>
                        </a:spcAft>
                        <a:buNone/>
                      </a:pPr>
                      <a:r>
                        <a:rPr lang="en" sz="1000" b="1" u="sng">
                          <a:solidFill>
                            <a:schemeClr val="dk1"/>
                          </a:solidFill>
                          <a:latin typeface="DM Sans"/>
                          <a:ea typeface="DM Sans"/>
                          <a:cs typeface="DM Sans"/>
                          <a:sym typeface="DM Sans"/>
                          <a:hlinkClick r:id="rId6" action="ppaction://hlinksldjump">
                            <a:extLst>
                              <a:ext uri="{A12FA001-AC4F-418D-AE19-62706E023703}">
                                <ahyp:hlinkClr xmlns:ahyp="http://schemas.microsoft.com/office/drawing/2018/hyperlinkcolor" val="tx"/>
                              </a:ext>
                            </a:extLst>
                          </a:hlinkClick>
                        </a:rPr>
                        <a:t>Icons</a:t>
                      </a:r>
                      <a:r>
                        <a:rPr lang="en" sz="1000" b="1">
                          <a:solidFill>
                            <a:schemeClr val="dk1"/>
                          </a:solidFill>
                          <a:latin typeface="DM Sans"/>
                          <a:ea typeface="DM Sans"/>
                          <a:cs typeface="DM Sans"/>
                          <a:sym typeface="DM Sans"/>
                        </a:rPr>
                        <a:t> and </a:t>
                      </a:r>
                      <a:r>
                        <a:rPr lang="en" sz="1000" b="1" u="sng">
                          <a:solidFill>
                            <a:schemeClr val="dk1"/>
                          </a:solidFill>
                          <a:latin typeface="DM Sans"/>
                          <a:ea typeface="DM Sans"/>
                          <a:cs typeface="DM Sans"/>
                          <a:sym typeface="DM Sans"/>
                          <a:hlinkClick r:id="rId4" action="ppaction://hlinksldjump">
                            <a:extLst>
                              <a:ext uri="{A12FA001-AC4F-418D-AE19-62706E023703}">
                                <ahyp:hlinkClr xmlns:ahyp="http://schemas.microsoft.com/office/drawing/2018/hyperlinkcolor" val="tx"/>
                              </a:ext>
                            </a:extLst>
                          </a:hlinkClick>
                        </a:rPr>
                        <a:t>infographic resources</a:t>
                      </a:r>
                      <a:endParaRPr sz="1000" b="1" u="sng">
                        <a:solidFill>
                          <a:schemeClr val="dk1"/>
                        </a:solidFill>
                        <a:latin typeface="DM Sans"/>
                        <a:ea typeface="DM Sans"/>
                        <a:cs typeface="DM Sans"/>
                        <a:sym typeface="DM Sans"/>
                      </a:endParaRPr>
                    </a:p>
                  </a:txBody>
                  <a:tcPr marL="91425" marR="91425"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000">
                          <a:solidFill>
                            <a:schemeClr val="dk1"/>
                          </a:solidFill>
                          <a:latin typeface="DM Sans"/>
                          <a:ea typeface="DM Sans"/>
                          <a:cs typeface="DM Sans"/>
                          <a:sym typeface="DM Sans"/>
                        </a:rPr>
                        <a:t>These can be used in the template, and their size and color can be edited</a:t>
                      </a:r>
                      <a:endParaRPr sz="1000">
                        <a:solidFill>
                          <a:schemeClr val="dk1"/>
                        </a:solidFill>
                        <a:latin typeface="DM Sans"/>
                        <a:ea typeface="DM Sans"/>
                        <a:cs typeface="DM Sans"/>
                        <a:sym typeface="DM Sans"/>
                      </a:endParaRPr>
                    </a:p>
                  </a:txBody>
                  <a:tcPr marL="91425" marR="91425"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r h="361525">
                <a:tc>
                  <a:txBody>
                    <a:bodyPr/>
                    <a:lstStyle/>
                    <a:p>
                      <a:pPr marL="0" lvl="0" indent="0" algn="l" rtl="0">
                        <a:spcBef>
                          <a:spcPts val="0"/>
                        </a:spcBef>
                        <a:spcAft>
                          <a:spcPts val="0"/>
                        </a:spcAft>
                        <a:buNone/>
                      </a:pPr>
                      <a:r>
                        <a:rPr lang="en" sz="1000" b="1">
                          <a:solidFill>
                            <a:schemeClr val="dk1"/>
                          </a:solidFill>
                          <a:latin typeface="DM Sans"/>
                          <a:ea typeface="DM Sans"/>
                          <a:cs typeface="DM Sans"/>
                          <a:sym typeface="DM Sans"/>
                        </a:rPr>
                        <a:t>Editable presentation theme </a:t>
                      </a:r>
                      <a:endParaRPr sz="1000" b="1">
                        <a:solidFill>
                          <a:schemeClr val="dk1"/>
                        </a:solidFill>
                        <a:latin typeface="DM Sans"/>
                        <a:ea typeface="DM Sans"/>
                        <a:cs typeface="DM Sans"/>
                        <a:sym typeface="DM Sans"/>
                      </a:endParaRPr>
                    </a:p>
                  </a:txBody>
                  <a:tcPr marL="91425" marR="91425"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lt1"/>
                    </a:solidFill>
                  </a:tcPr>
                </a:tc>
                <a:tc>
                  <a:txBody>
                    <a:bodyPr/>
                    <a:lstStyle/>
                    <a:p>
                      <a:pPr marL="0" lvl="0" indent="0" algn="l" rtl="0">
                        <a:spcBef>
                          <a:spcPts val="0"/>
                        </a:spcBef>
                        <a:spcAft>
                          <a:spcPts val="1600"/>
                        </a:spcAft>
                        <a:buNone/>
                      </a:pPr>
                      <a:r>
                        <a:rPr lang="en" sz="1000" dirty="0">
                          <a:solidFill>
                            <a:schemeClr val="dk1"/>
                          </a:solidFill>
                          <a:latin typeface="DM Sans"/>
                          <a:ea typeface="DM Sans"/>
                          <a:cs typeface="DM Sans"/>
                          <a:sym typeface="DM Sans"/>
                        </a:rPr>
                        <a:t>You can edit the master slides easily. For more info, click </a:t>
                      </a:r>
                      <a:r>
                        <a:rPr lang="en" sz="1000" b="1" u="sng" dirty="0">
                          <a:solidFill>
                            <a:schemeClr val="dk1"/>
                          </a:solidFill>
                          <a:latin typeface="DM Sans"/>
                          <a:ea typeface="DM Sans"/>
                          <a:cs typeface="DM Sans"/>
                          <a:sym typeface="DM Sans"/>
                          <a:hlinkClick r:id="rId7">
                            <a:extLst>
                              <a:ext uri="{A12FA001-AC4F-418D-AE19-62706E023703}">
                                <ahyp:hlinkClr xmlns:ahyp="http://schemas.microsoft.com/office/drawing/2018/hyperlinkcolor" val="tx"/>
                              </a:ext>
                            </a:extLst>
                          </a:hlinkClick>
                        </a:rPr>
                        <a:t>here</a:t>
                      </a:r>
                      <a:endParaRPr sz="1000" dirty="0">
                        <a:solidFill>
                          <a:schemeClr val="dk1"/>
                        </a:solidFill>
                        <a:latin typeface="DM Sans"/>
                        <a:ea typeface="DM Sans"/>
                        <a:cs typeface="DM Sans"/>
                        <a:sym typeface="DM Sans"/>
                      </a:endParaRPr>
                    </a:p>
                  </a:txBody>
                  <a:tcPr marL="91425" marR="91425"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lt1"/>
                    </a:solidFill>
                  </a:tcPr>
                </a:tc>
                <a:extLst>
                  <a:ext uri="{0D108BD9-81ED-4DB2-BD59-A6C34878D82A}">
                    <a16:rowId xmlns:a16="http://schemas.microsoft.com/office/drawing/2014/main" val="10005"/>
                  </a:ext>
                </a:extLst>
              </a:tr>
            </a:tbl>
          </a:graphicData>
        </a:graphic>
      </p:graphicFrame>
      <p:sp>
        <p:nvSpPr>
          <p:cNvPr id="256" name="Google Shape;256;p36"/>
          <p:cNvSpPr txBox="1"/>
          <p:nvPr/>
        </p:nvSpPr>
        <p:spPr>
          <a:xfrm>
            <a:off x="1398450" y="4133675"/>
            <a:ext cx="2216700" cy="461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a:solidFill>
                  <a:schemeClr val="dk1"/>
                </a:solidFill>
                <a:latin typeface="DM Sans"/>
                <a:ea typeface="DM Sans"/>
                <a:cs typeface="DM Sans"/>
                <a:sym typeface="DM Sans"/>
              </a:rPr>
              <a:t>For more info:</a:t>
            </a:r>
            <a:br>
              <a:rPr lang="en" sz="1000" b="1">
                <a:solidFill>
                  <a:schemeClr val="dk1"/>
                </a:solidFill>
                <a:latin typeface="DM Sans"/>
                <a:ea typeface="DM Sans"/>
                <a:cs typeface="DM Sans"/>
                <a:sym typeface="DM Sans"/>
              </a:rPr>
            </a:br>
            <a:r>
              <a:rPr lang="en" sz="1000" b="1" u="sng">
                <a:solidFill>
                  <a:schemeClr val="dk1"/>
                </a:solidFill>
                <a:latin typeface="DM Sans"/>
                <a:ea typeface="DM Sans"/>
                <a:cs typeface="DM Sans"/>
                <a:sym typeface="DM Sans"/>
                <a:hlinkClick r:id="rId8">
                  <a:extLst>
                    <a:ext uri="{A12FA001-AC4F-418D-AE19-62706E023703}">
                      <ahyp:hlinkClr xmlns:ahyp="http://schemas.microsoft.com/office/drawing/2018/hyperlinkcolor" val="tx"/>
                    </a:ext>
                  </a:extLst>
                </a:hlinkClick>
              </a:rPr>
              <a:t>SLIDESGO</a:t>
            </a:r>
            <a:r>
              <a:rPr lang="en" sz="1000" b="1">
                <a:solidFill>
                  <a:schemeClr val="dk1"/>
                </a:solidFill>
                <a:latin typeface="DM Sans"/>
                <a:ea typeface="DM Sans"/>
                <a:cs typeface="DM Sans"/>
                <a:sym typeface="DM Sans"/>
              </a:rPr>
              <a:t> | </a:t>
            </a:r>
            <a:r>
              <a:rPr lang="en" sz="1000" b="1" u="sng">
                <a:solidFill>
                  <a:schemeClr val="dk1"/>
                </a:solidFill>
                <a:latin typeface="DM Sans"/>
                <a:ea typeface="DM Sans"/>
                <a:cs typeface="DM Sans"/>
                <a:sym typeface="DM Sans"/>
                <a:hlinkClick r:id="rId9">
                  <a:extLst>
                    <a:ext uri="{A12FA001-AC4F-418D-AE19-62706E023703}">
                      <ahyp:hlinkClr xmlns:ahyp="http://schemas.microsoft.com/office/drawing/2018/hyperlinkcolor" val="tx"/>
                    </a:ext>
                  </a:extLst>
                </a:hlinkClick>
              </a:rPr>
              <a:t>BLOG</a:t>
            </a:r>
            <a:r>
              <a:rPr lang="en" sz="1000" b="1">
                <a:solidFill>
                  <a:schemeClr val="dk1"/>
                </a:solidFill>
                <a:latin typeface="DM Sans"/>
                <a:ea typeface="DM Sans"/>
                <a:cs typeface="DM Sans"/>
                <a:sym typeface="DM Sans"/>
              </a:rPr>
              <a:t> | </a:t>
            </a:r>
            <a:r>
              <a:rPr lang="en" sz="1000" b="1" u="sng">
                <a:solidFill>
                  <a:schemeClr val="dk1"/>
                </a:solidFill>
                <a:latin typeface="DM Sans"/>
                <a:ea typeface="DM Sans"/>
                <a:cs typeface="DM Sans"/>
                <a:sym typeface="DM Sans"/>
                <a:hlinkClick r:id="rId10">
                  <a:extLst>
                    <a:ext uri="{A12FA001-AC4F-418D-AE19-62706E023703}">
                      <ahyp:hlinkClr xmlns:ahyp="http://schemas.microsoft.com/office/drawing/2018/hyperlinkcolor" val="tx"/>
                    </a:ext>
                  </a:extLst>
                </a:hlinkClick>
              </a:rPr>
              <a:t>FAQs</a:t>
            </a:r>
            <a:endParaRPr sz="1000" b="1" u="sng">
              <a:solidFill>
                <a:schemeClr val="dk1"/>
              </a:solidFill>
              <a:latin typeface="DM Sans"/>
              <a:ea typeface="DM Sans"/>
              <a:cs typeface="DM Sans"/>
              <a:sym typeface="DM Sans"/>
            </a:endParaRPr>
          </a:p>
        </p:txBody>
      </p:sp>
      <p:sp>
        <p:nvSpPr>
          <p:cNvPr id="257" name="Google Shape;257;p36"/>
          <p:cNvSpPr txBox="1"/>
          <p:nvPr/>
        </p:nvSpPr>
        <p:spPr>
          <a:xfrm>
            <a:off x="4275900" y="4133675"/>
            <a:ext cx="3435900" cy="461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a:solidFill>
                  <a:schemeClr val="dk1"/>
                </a:solidFill>
                <a:latin typeface="DM Sans"/>
                <a:ea typeface="DM Sans"/>
                <a:cs typeface="DM Sans"/>
                <a:sym typeface="DM Sans"/>
              </a:rPr>
              <a:t>You can visit our sister projects:</a:t>
            </a:r>
            <a:br>
              <a:rPr lang="en" sz="1000" b="1">
                <a:solidFill>
                  <a:schemeClr val="dk1"/>
                </a:solidFill>
                <a:latin typeface="DM Sans"/>
                <a:ea typeface="DM Sans"/>
                <a:cs typeface="DM Sans"/>
                <a:sym typeface="DM Sans"/>
              </a:rPr>
            </a:br>
            <a:r>
              <a:rPr lang="en" sz="1000" b="1" u="sng">
                <a:solidFill>
                  <a:schemeClr val="dk1"/>
                </a:solidFill>
                <a:latin typeface="DM Sans"/>
                <a:ea typeface="DM Sans"/>
                <a:cs typeface="DM Sans"/>
                <a:sym typeface="DM Sans"/>
                <a:hlinkClick r:id="rId11">
                  <a:extLst>
                    <a:ext uri="{A12FA001-AC4F-418D-AE19-62706E023703}">
                      <ahyp:hlinkClr xmlns:ahyp="http://schemas.microsoft.com/office/drawing/2018/hyperlinkcolor" val="tx"/>
                    </a:ext>
                  </a:extLst>
                </a:hlinkClick>
              </a:rPr>
              <a:t>FREEPIK</a:t>
            </a:r>
            <a:r>
              <a:rPr lang="en" sz="1000" b="1">
                <a:solidFill>
                  <a:schemeClr val="dk1"/>
                </a:solidFill>
                <a:latin typeface="DM Sans"/>
                <a:ea typeface="DM Sans"/>
                <a:cs typeface="DM Sans"/>
                <a:sym typeface="DM Sans"/>
              </a:rPr>
              <a:t> | </a:t>
            </a:r>
            <a:r>
              <a:rPr lang="en" sz="1000" b="1" u="sng">
                <a:solidFill>
                  <a:schemeClr val="dk1"/>
                </a:solidFill>
                <a:latin typeface="DM Sans"/>
                <a:ea typeface="DM Sans"/>
                <a:cs typeface="DM Sans"/>
                <a:sym typeface="DM Sans"/>
                <a:hlinkClick r:id="rId12">
                  <a:extLst>
                    <a:ext uri="{A12FA001-AC4F-418D-AE19-62706E023703}">
                      <ahyp:hlinkClr xmlns:ahyp="http://schemas.microsoft.com/office/drawing/2018/hyperlinkcolor" val="tx"/>
                    </a:ext>
                  </a:extLst>
                </a:hlinkClick>
              </a:rPr>
              <a:t>FLATICON</a:t>
            </a:r>
            <a:r>
              <a:rPr lang="en" sz="1000" b="1">
                <a:solidFill>
                  <a:schemeClr val="dk1"/>
                </a:solidFill>
                <a:latin typeface="DM Sans"/>
                <a:ea typeface="DM Sans"/>
                <a:cs typeface="DM Sans"/>
                <a:sym typeface="DM Sans"/>
              </a:rPr>
              <a:t> | </a:t>
            </a:r>
            <a:r>
              <a:rPr lang="en" sz="1000" b="1" u="sng">
                <a:solidFill>
                  <a:schemeClr val="dk1"/>
                </a:solidFill>
                <a:latin typeface="DM Sans"/>
                <a:ea typeface="DM Sans"/>
                <a:cs typeface="DM Sans"/>
                <a:sym typeface="DM Sans"/>
                <a:hlinkClick r:id="rId13">
                  <a:extLst>
                    <a:ext uri="{A12FA001-AC4F-418D-AE19-62706E023703}">
                      <ahyp:hlinkClr xmlns:ahyp="http://schemas.microsoft.com/office/drawing/2018/hyperlinkcolor" val="tx"/>
                    </a:ext>
                  </a:extLst>
                </a:hlinkClick>
              </a:rPr>
              <a:t>STORYSET</a:t>
            </a:r>
            <a:r>
              <a:rPr lang="en" sz="1000" b="1">
                <a:solidFill>
                  <a:schemeClr val="dk1"/>
                </a:solidFill>
                <a:latin typeface="DM Sans"/>
                <a:ea typeface="DM Sans"/>
                <a:cs typeface="DM Sans"/>
                <a:sym typeface="DM Sans"/>
              </a:rPr>
              <a:t> | </a:t>
            </a:r>
            <a:r>
              <a:rPr lang="en" sz="1000" b="1" u="sng">
                <a:solidFill>
                  <a:schemeClr val="dk1"/>
                </a:solidFill>
                <a:latin typeface="DM Sans"/>
                <a:ea typeface="DM Sans"/>
                <a:cs typeface="DM Sans"/>
                <a:sym typeface="DM Sans"/>
                <a:hlinkClick r:id="rId14">
                  <a:extLst>
                    <a:ext uri="{A12FA001-AC4F-418D-AE19-62706E023703}">
                      <ahyp:hlinkClr xmlns:ahyp="http://schemas.microsoft.com/office/drawing/2018/hyperlinkcolor" val="tx"/>
                    </a:ext>
                  </a:extLst>
                </a:hlinkClick>
              </a:rPr>
              <a:t>WEPIK</a:t>
            </a:r>
            <a:r>
              <a:rPr lang="en" sz="1000" b="1">
                <a:solidFill>
                  <a:schemeClr val="dk1"/>
                </a:solidFill>
                <a:latin typeface="DM Sans"/>
                <a:ea typeface="DM Sans"/>
                <a:cs typeface="DM Sans"/>
                <a:sym typeface="DM Sans"/>
              </a:rPr>
              <a:t> | </a:t>
            </a:r>
            <a:r>
              <a:rPr lang="en" sz="1000" b="1" u="sng">
                <a:solidFill>
                  <a:schemeClr val="dk1"/>
                </a:solidFill>
                <a:latin typeface="DM Sans"/>
                <a:ea typeface="DM Sans"/>
                <a:cs typeface="DM Sans"/>
                <a:sym typeface="DM Sans"/>
                <a:hlinkClick r:id="rId15">
                  <a:extLst>
                    <a:ext uri="{A12FA001-AC4F-418D-AE19-62706E023703}">
                      <ahyp:hlinkClr xmlns:ahyp="http://schemas.microsoft.com/office/drawing/2018/hyperlinkcolor" val="tx"/>
                    </a:ext>
                  </a:extLst>
                </a:hlinkClick>
              </a:rPr>
              <a:t>VIDEVO</a:t>
            </a:r>
            <a:endParaRPr sz="1000" b="1">
              <a:solidFill>
                <a:schemeClr val="dk1"/>
              </a:solidFill>
              <a:latin typeface="DM Sans"/>
              <a:ea typeface="DM Sans"/>
              <a:cs typeface="DM Sans"/>
              <a:sym typeface="DM Sans"/>
            </a:endParaRPr>
          </a:p>
        </p:txBody>
      </p:sp>
      <p:sp>
        <p:nvSpPr>
          <p:cNvPr id="2" name="Google Shape;967;p74">
            <a:extLst>
              <a:ext uri="{FF2B5EF4-FFF2-40B4-BE49-F238E27FC236}">
                <a16:creationId xmlns:a16="http://schemas.microsoft.com/office/drawing/2014/main" id="{ABAB9177-BA71-B05A-A6DF-6F18E385123A}"/>
              </a:ext>
            </a:extLst>
          </p:cNvPr>
          <p:cNvSpPr/>
          <p:nvPr/>
        </p:nvSpPr>
        <p:spPr>
          <a:xfrm>
            <a:off x="624493" y="4698475"/>
            <a:ext cx="791400" cy="754200"/>
          </a:xfrm>
          <a:prstGeom prst="roundRect">
            <a:avLst>
              <a:gd name="adj" fmla="val 16667"/>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968;p74">
            <a:extLst>
              <a:ext uri="{FF2B5EF4-FFF2-40B4-BE49-F238E27FC236}">
                <a16:creationId xmlns:a16="http://schemas.microsoft.com/office/drawing/2014/main" id="{909A2C71-8A9F-8351-A33A-26AF6812D8FD}"/>
              </a:ext>
            </a:extLst>
          </p:cNvPr>
          <p:cNvSpPr/>
          <p:nvPr/>
        </p:nvSpPr>
        <p:spPr>
          <a:xfrm>
            <a:off x="1686313" y="4698475"/>
            <a:ext cx="791400" cy="754200"/>
          </a:xfrm>
          <a:prstGeom prst="roundRect">
            <a:avLst>
              <a:gd name="adj" fmla="val 16667"/>
            </a:avLst>
          </a:prstGeom>
          <a:solidFill>
            <a:srgbClr val="000658"/>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969;p74">
            <a:extLst>
              <a:ext uri="{FF2B5EF4-FFF2-40B4-BE49-F238E27FC236}">
                <a16:creationId xmlns:a16="http://schemas.microsoft.com/office/drawing/2014/main" id="{DDB07949-1E00-0C29-B912-7CE96F0AB466}"/>
              </a:ext>
            </a:extLst>
          </p:cNvPr>
          <p:cNvSpPr/>
          <p:nvPr/>
        </p:nvSpPr>
        <p:spPr>
          <a:xfrm>
            <a:off x="2748132" y="4698475"/>
            <a:ext cx="791400" cy="754200"/>
          </a:xfrm>
          <a:prstGeom prst="roundRect">
            <a:avLst>
              <a:gd name="adj" fmla="val 16667"/>
            </a:avLst>
          </a:prstGeom>
          <a:solidFill>
            <a:srgbClr val="00064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970;p74">
            <a:extLst>
              <a:ext uri="{FF2B5EF4-FFF2-40B4-BE49-F238E27FC236}">
                <a16:creationId xmlns:a16="http://schemas.microsoft.com/office/drawing/2014/main" id="{EE3B06A7-8B9E-7155-367D-02103531A098}"/>
              </a:ext>
            </a:extLst>
          </p:cNvPr>
          <p:cNvSpPr txBox="1"/>
          <p:nvPr/>
        </p:nvSpPr>
        <p:spPr>
          <a:xfrm>
            <a:off x="624493" y="48555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#ffffff</a:t>
            </a:r>
            <a:endParaRPr sz="1000"/>
          </a:p>
        </p:txBody>
      </p:sp>
      <p:sp>
        <p:nvSpPr>
          <p:cNvPr id="6" name="Google Shape;971;p74">
            <a:extLst>
              <a:ext uri="{FF2B5EF4-FFF2-40B4-BE49-F238E27FC236}">
                <a16:creationId xmlns:a16="http://schemas.microsoft.com/office/drawing/2014/main" id="{4D27F4BB-B4E8-3103-5A5A-E8908B959FB4}"/>
              </a:ext>
            </a:extLst>
          </p:cNvPr>
          <p:cNvSpPr txBox="1"/>
          <p:nvPr/>
        </p:nvSpPr>
        <p:spPr>
          <a:xfrm>
            <a:off x="1686318" y="48555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#000658</a:t>
            </a:r>
            <a:endParaRPr sz="1000">
              <a:solidFill>
                <a:srgbClr val="FFFFFF"/>
              </a:solidFill>
            </a:endParaRPr>
          </a:p>
        </p:txBody>
      </p:sp>
      <p:sp>
        <p:nvSpPr>
          <p:cNvPr id="7" name="Google Shape;972;p74">
            <a:extLst>
              <a:ext uri="{FF2B5EF4-FFF2-40B4-BE49-F238E27FC236}">
                <a16:creationId xmlns:a16="http://schemas.microsoft.com/office/drawing/2014/main" id="{D9C759A6-E29A-99D6-F5CF-42ACFA044BD9}"/>
              </a:ext>
            </a:extLst>
          </p:cNvPr>
          <p:cNvSpPr txBox="1"/>
          <p:nvPr/>
        </p:nvSpPr>
        <p:spPr>
          <a:xfrm>
            <a:off x="2748143" y="48555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dirty="0">
                <a:solidFill>
                  <a:srgbClr val="FFFFFF"/>
                </a:solidFill>
              </a:rPr>
              <a:t>#000641</a:t>
            </a:r>
            <a:endParaRPr sz="1000" dirty="0">
              <a:solidFill>
                <a:srgbClr val="FFFFFF"/>
              </a:solidFill>
            </a:endParaRPr>
          </a:p>
        </p:txBody>
      </p:sp>
      <p:sp>
        <p:nvSpPr>
          <p:cNvPr id="8" name="Google Shape;973;p74">
            <a:extLst>
              <a:ext uri="{FF2B5EF4-FFF2-40B4-BE49-F238E27FC236}">
                <a16:creationId xmlns:a16="http://schemas.microsoft.com/office/drawing/2014/main" id="{2F14CC41-A433-73C5-FC1D-5CCA5FA5AAB7}"/>
              </a:ext>
            </a:extLst>
          </p:cNvPr>
          <p:cNvSpPr/>
          <p:nvPr/>
        </p:nvSpPr>
        <p:spPr>
          <a:xfrm>
            <a:off x="3809946" y="4674089"/>
            <a:ext cx="791400" cy="754200"/>
          </a:xfrm>
          <a:prstGeom prst="roundRect">
            <a:avLst>
              <a:gd name="adj" fmla="val 16667"/>
            </a:avLst>
          </a:prstGeom>
          <a:solidFill>
            <a:srgbClr val="FF00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974;p74">
            <a:extLst>
              <a:ext uri="{FF2B5EF4-FFF2-40B4-BE49-F238E27FC236}">
                <a16:creationId xmlns:a16="http://schemas.microsoft.com/office/drawing/2014/main" id="{38D79EBA-AB32-9161-B664-E0B970C3D33E}"/>
              </a:ext>
            </a:extLst>
          </p:cNvPr>
          <p:cNvSpPr/>
          <p:nvPr/>
        </p:nvSpPr>
        <p:spPr>
          <a:xfrm>
            <a:off x="4871766" y="4674089"/>
            <a:ext cx="791400" cy="754200"/>
          </a:xfrm>
          <a:prstGeom prst="roundRect">
            <a:avLst>
              <a:gd name="adj" fmla="val 16667"/>
            </a:avLst>
          </a:prstGeom>
          <a:solidFill>
            <a:srgbClr val="0067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975;p74">
            <a:extLst>
              <a:ext uri="{FF2B5EF4-FFF2-40B4-BE49-F238E27FC236}">
                <a16:creationId xmlns:a16="http://schemas.microsoft.com/office/drawing/2014/main" id="{77CD334D-1E9D-689C-E77C-F68CF2CC0823}"/>
              </a:ext>
            </a:extLst>
          </p:cNvPr>
          <p:cNvSpPr/>
          <p:nvPr/>
        </p:nvSpPr>
        <p:spPr>
          <a:xfrm>
            <a:off x="5933585" y="4674089"/>
            <a:ext cx="791400" cy="754200"/>
          </a:xfrm>
          <a:prstGeom prst="roundRect">
            <a:avLst>
              <a:gd name="adj" fmla="val 16667"/>
            </a:avLst>
          </a:prstGeom>
          <a:solidFill>
            <a:srgbClr val="4993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976;p74">
            <a:extLst>
              <a:ext uri="{FF2B5EF4-FFF2-40B4-BE49-F238E27FC236}">
                <a16:creationId xmlns:a16="http://schemas.microsoft.com/office/drawing/2014/main" id="{DD5E53F5-EE09-FE1D-F2D9-215ADE8A7012}"/>
              </a:ext>
            </a:extLst>
          </p:cNvPr>
          <p:cNvSpPr txBox="1"/>
          <p:nvPr/>
        </p:nvSpPr>
        <p:spPr>
          <a:xfrm>
            <a:off x="3809946" y="4831139"/>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dirty="0">
                <a:solidFill>
                  <a:srgbClr val="FFFFFF"/>
                </a:solidFill>
              </a:rPr>
              <a:t>#ff00ff</a:t>
            </a:r>
            <a:endParaRPr sz="1000" dirty="0">
              <a:solidFill>
                <a:srgbClr val="FFFFFF"/>
              </a:solidFill>
            </a:endParaRPr>
          </a:p>
        </p:txBody>
      </p:sp>
      <p:sp>
        <p:nvSpPr>
          <p:cNvPr id="12" name="Google Shape;977;p74">
            <a:extLst>
              <a:ext uri="{FF2B5EF4-FFF2-40B4-BE49-F238E27FC236}">
                <a16:creationId xmlns:a16="http://schemas.microsoft.com/office/drawing/2014/main" id="{EEE6A85C-A0AF-E821-FEB5-7089475906A1}"/>
              </a:ext>
            </a:extLst>
          </p:cNvPr>
          <p:cNvSpPr txBox="1"/>
          <p:nvPr/>
        </p:nvSpPr>
        <p:spPr>
          <a:xfrm>
            <a:off x="4871771" y="4831139"/>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#0067ff</a:t>
            </a:r>
            <a:endParaRPr sz="1000">
              <a:solidFill>
                <a:srgbClr val="FFFFFF"/>
              </a:solidFill>
            </a:endParaRPr>
          </a:p>
        </p:txBody>
      </p:sp>
      <p:sp>
        <p:nvSpPr>
          <p:cNvPr id="13" name="Google Shape;978;p74">
            <a:extLst>
              <a:ext uri="{FF2B5EF4-FFF2-40B4-BE49-F238E27FC236}">
                <a16:creationId xmlns:a16="http://schemas.microsoft.com/office/drawing/2014/main" id="{E0895A8E-9A36-4DFC-B00D-ED1EDA7F603E}"/>
              </a:ext>
            </a:extLst>
          </p:cNvPr>
          <p:cNvSpPr txBox="1"/>
          <p:nvPr/>
        </p:nvSpPr>
        <p:spPr>
          <a:xfrm>
            <a:off x="5933596" y="4831139"/>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#4993ff</a:t>
            </a:r>
            <a:endParaRPr sz="1000">
              <a:solidFill>
                <a:srgbClr val="FFFFFF"/>
              </a:solidFill>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98"/>
        <p:cNvGrpSpPr/>
        <p:nvPr/>
      </p:nvGrpSpPr>
      <p:grpSpPr>
        <a:xfrm>
          <a:off x="0" y="0"/>
          <a:ext cx="0" cy="0"/>
          <a:chOff x="0" y="0"/>
          <a:chExt cx="0" cy="0"/>
        </a:xfrm>
      </p:grpSpPr>
      <p:grpSp>
        <p:nvGrpSpPr>
          <p:cNvPr id="999" name="Google Shape;999;p76"/>
          <p:cNvGrpSpPr/>
          <p:nvPr/>
        </p:nvGrpSpPr>
        <p:grpSpPr>
          <a:xfrm>
            <a:off x="5020408" y="3737036"/>
            <a:ext cx="442841" cy="514271"/>
            <a:chOff x="4727025" y="1332775"/>
            <a:chExt cx="59900" cy="69625"/>
          </a:xfrm>
        </p:grpSpPr>
        <p:sp>
          <p:nvSpPr>
            <p:cNvPr id="1000" name="Google Shape;1000;p76"/>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76"/>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2" name="Google Shape;1002;p76"/>
          <p:cNvGrpSpPr/>
          <p:nvPr/>
        </p:nvGrpSpPr>
        <p:grpSpPr>
          <a:xfrm>
            <a:off x="5695724" y="2984524"/>
            <a:ext cx="500909" cy="500899"/>
            <a:chOff x="4820425" y="1329900"/>
            <a:chExt cx="70175" cy="70350"/>
          </a:xfrm>
        </p:grpSpPr>
        <p:sp>
          <p:nvSpPr>
            <p:cNvPr id="1003" name="Google Shape;1003;p76"/>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76"/>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76"/>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76"/>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7" name="Google Shape;1007;p76"/>
          <p:cNvGrpSpPr/>
          <p:nvPr/>
        </p:nvGrpSpPr>
        <p:grpSpPr>
          <a:xfrm>
            <a:off x="6348348" y="2996314"/>
            <a:ext cx="538135" cy="493119"/>
            <a:chOff x="4903200" y="1331525"/>
            <a:chExt cx="73575" cy="67425"/>
          </a:xfrm>
        </p:grpSpPr>
        <p:sp>
          <p:nvSpPr>
            <p:cNvPr id="1008" name="Google Shape;1008;p76"/>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1009" name="Google Shape;1009;p76"/>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0" name="Google Shape;1010;p76"/>
          <p:cNvGrpSpPr/>
          <p:nvPr/>
        </p:nvGrpSpPr>
        <p:grpSpPr>
          <a:xfrm>
            <a:off x="5608299" y="3738292"/>
            <a:ext cx="544563" cy="511895"/>
            <a:chOff x="4815575" y="1416800"/>
            <a:chExt cx="73750" cy="71400"/>
          </a:xfrm>
        </p:grpSpPr>
        <p:sp>
          <p:nvSpPr>
            <p:cNvPr id="1011" name="Google Shape;1011;p76"/>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76"/>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76"/>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4" name="Google Shape;1014;p76"/>
          <p:cNvGrpSpPr/>
          <p:nvPr/>
        </p:nvGrpSpPr>
        <p:grpSpPr>
          <a:xfrm>
            <a:off x="6304924" y="3737998"/>
            <a:ext cx="602914" cy="512477"/>
            <a:chOff x="4902475" y="1418875"/>
            <a:chExt cx="74500" cy="63775"/>
          </a:xfrm>
        </p:grpSpPr>
        <p:sp>
          <p:nvSpPr>
            <p:cNvPr id="1015" name="Google Shape;1015;p76"/>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76"/>
            <p:cNvSpPr/>
            <p:nvPr/>
          </p:nvSpPr>
          <p:spPr>
            <a:xfrm>
              <a:off x="4916811"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7" name="Google Shape;1017;p76"/>
          <p:cNvGrpSpPr/>
          <p:nvPr/>
        </p:nvGrpSpPr>
        <p:grpSpPr>
          <a:xfrm>
            <a:off x="5720796" y="4477237"/>
            <a:ext cx="515391" cy="525699"/>
            <a:chOff x="4818100" y="1507675"/>
            <a:chExt cx="71225" cy="71625"/>
          </a:xfrm>
        </p:grpSpPr>
        <p:sp>
          <p:nvSpPr>
            <p:cNvPr id="1018" name="Google Shape;1018;p76"/>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76"/>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76"/>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76"/>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2" name="Google Shape;1022;p76"/>
          <p:cNvGrpSpPr/>
          <p:nvPr/>
        </p:nvGrpSpPr>
        <p:grpSpPr>
          <a:xfrm>
            <a:off x="5058898" y="4498769"/>
            <a:ext cx="522956" cy="489869"/>
            <a:chOff x="4721450" y="1509475"/>
            <a:chExt cx="79350" cy="74325"/>
          </a:xfrm>
        </p:grpSpPr>
        <p:sp>
          <p:nvSpPr>
            <p:cNvPr id="1023" name="Google Shape;1023;p76"/>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76"/>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76"/>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76"/>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7" name="Google Shape;1027;p76"/>
          <p:cNvGrpSpPr/>
          <p:nvPr/>
        </p:nvGrpSpPr>
        <p:grpSpPr>
          <a:xfrm>
            <a:off x="6382141" y="4478521"/>
            <a:ext cx="525704" cy="535436"/>
            <a:chOff x="4906800" y="1507500"/>
            <a:chExt cx="70350" cy="71075"/>
          </a:xfrm>
        </p:grpSpPr>
        <p:sp>
          <p:nvSpPr>
            <p:cNvPr id="1028" name="Google Shape;1028;p76"/>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76"/>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76"/>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76"/>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76"/>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3" name="Google Shape;1033;p76"/>
          <p:cNvGrpSpPr/>
          <p:nvPr/>
        </p:nvGrpSpPr>
        <p:grpSpPr>
          <a:xfrm>
            <a:off x="4414963" y="2984502"/>
            <a:ext cx="508054" cy="508095"/>
            <a:chOff x="3736598" y="2170606"/>
            <a:chExt cx="404889" cy="404889"/>
          </a:xfrm>
        </p:grpSpPr>
        <p:sp>
          <p:nvSpPr>
            <p:cNvPr id="1034" name="Google Shape;1034;p76"/>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76"/>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76"/>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76"/>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8" name="Google Shape;1038;p76"/>
          <p:cNvGrpSpPr/>
          <p:nvPr/>
        </p:nvGrpSpPr>
        <p:grpSpPr>
          <a:xfrm>
            <a:off x="3703003" y="2984597"/>
            <a:ext cx="575790" cy="507904"/>
            <a:chOff x="3161917" y="2170682"/>
            <a:chExt cx="458870" cy="404737"/>
          </a:xfrm>
        </p:grpSpPr>
        <p:sp>
          <p:nvSpPr>
            <p:cNvPr id="1039" name="Google Shape;1039;p76"/>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1040" name="Google Shape;1040;p76"/>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76"/>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2" name="Google Shape;1042;p76"/>
          <p:cNvGrpSpPr/>
          <p:nvPr/>
        </p:nvGrpSpPr>
        <p:grpSpPr>
          <a:xfrm>
            <a:off x="3730533" y="3744969"/>
            <a:ext cx="520730" cy="498567"/>
            <a:chOff x="3179914" y="2889488"/>
            <a:chExt cx="422876" cy="404911"/>
          </a:xfrm>
        </p:grpSpPr>
        <p:sp>
          <p:nvSpPr>
            <p:cNvPr id="1043" name="Google Shape;1043;p76"/>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76"/>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76"/>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76"/>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76"/>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76"/>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9" name="Google Shape;1049;p76"/>
          <p:cNvGrpSpPr/>
          <p:nvPr/>
        </p:nvGrpSpPr>
        <p:grpSpPr>
          <a:xfrm>
            <a:off x="4359213" y="3744929"/>
            <a:ext cx="516145" cy="498648"/>
            <a:chOff x="3729467" y="2889422"/>
            <a:chExt cx="419153" cy="404977"/>
          </a:xfrm>
        </p:grpSpPr>
        <p:sp>
          <p:nvSpPr>
            <p:cNvPr id="1050" name="Google Shape;1050;p76"/>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76"/>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76"/>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76"/>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76"/>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76"/>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76"/>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57" name="Google Shape;1057;p76"/>
          <p:cNvSpPr/>
          <p:nvPr/>
        </p:nvSpPr>
        <p:spPr>
          <a:xfrm>
            <a:off x="7377438" y="2991924"/>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76"/>
          <p:cNvSpPr/>
          <p:nvPr/>
        </p:nvSpPr>
        <p:spPr>
          <a:xfrm>
            <a:off x="7076892" y="2974327"/>
            <a:ext cx="171771" cy="12919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76"/>
          <p:cNvSpPr/>
          <p:nvPr/>
        </p:nvSpPr>
        <p:spPr>
          <a:xfrm>
            <a:off x="7699181" y="2980781"/>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76"/>
          <p:cNvSpPr/>
          <p:nvPr/>
        </p:nvSpPr>
        <p:spPr>
          <a:xfrm>
            <a:off x="7993886" y="2974327"/>
            <a:ext cx="163855" cy="129198"/>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61" name="Google Shape;1061;p76"/>
          <p:cNvGrpSpPr/>
          <p:nvPr/>
        </p:nvGrpSpPr>
        <p:grpSpPr>
          <a:xfrm>
            <a:off x="7079541" y="3191814"/>
            <a:ext cx="166473" cy="141497"/>
            <a:chOff x="4660325" y="1866850"/>
            <a:chExt cx="68350" cy="58100"/>
          </a:xfrm>
        </p:grpSpPr>
        <p:sp>
          <p:nvSpPr>
            <p:cNvPr id="1062" name="Google Shape;1062;p76"/>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76"/>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4" name="Google Shape;1064;p76"/>
          <p:cNvGrpSpPr/>
          <p:nvPr/>
        </p:nvGrpSpPr>
        <p:grpSpPr>
          <a:xfrm>
            <a:off x="7388886" y="3217538"/>
            <a:ext cx="162515" cy="90049"/>
            <a:chOff x="4791775" y="1877500"/>
            <a:chExt cx="66725" cy="36975"/>
          </a:xfrm>
        </p:grpSpPr>
        <p:sp>
          <p:nvSpPr>
            <p:cNvPr id="1065" name="Google Shape;1065;p76"/>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76"/>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7" name="Google Shape;1067;p76"/>
          <p:cNvGrpSpPr/>
          <p:nvPr/>
        </p:nvGrpSpPr>
        <p:grpSpPr>
          <a:xfrm>
            <a:off x="7710598" y="3217538"/>
            <a:ext cx="144979" cy="90049"/>
            <a:chOff x="4923925" y="1877500"/>
            <a:chExt cx="59525" cy="36975"/>
          </a:xfrm>
        </p:grpSpPr>
        <p:sp>
          <p:nvSpPr>
            <p:cNvPr id="1068" name="Google Shape;1068;p76"/>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76"/>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0" name="Google Shape;1070;p76"/>
          <p:cNvGrpSpPr/>
          <p:nvPr/>
        </p:nvGrpSpPr>
        <p:grpSpPr>
          <a:xfrm>
            <a:off x="8005090" y="3199729"/>
            <a:ext cx="141447" cy="125667"/>
            <a:chOff x="5058450" y="1870100"/>
            <a:chExt cx="58075" cy="51600"/>
          </a:xfrm>
        </p:grpSpPr>
        <p:sp>
          <p:nvSpPr>
            <p:cNvPr id="1071" name="Google Shape;1071;p76"/>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76"/>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3" name="Google Shape;1073;p76"/>
          <p:cNvGrpSpPr/>
          <p:nvPr/>
        </p:nvGrpSpPr>
        <p:grpSpPr>
          <a:xfrm>
            <a:off x="7419605" y="3622137"/>
            <a:ext cx="101077" cy="107645"/>
            <a:chOff x="4811425" y="2065025"/>
            <a:chExt cx="41500" cy="44200"/>
          </a:xfrm>
        </p:grpSpPr>
        <p:sp>
          <p:nvSpPr>
            <p:cNvPr id="1074" name="Google Shape;1074;p76"/>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76"/>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6" name="Google Shape;1076;p76"/>
          <p:cNvGrpSpPr/>
          <p:nvPr/>
        </p:nvGrpSpPr>
        <p:grpSpPr>
          <a:xfrm>
            <a:off x="7712042" y="3622350"/>
            <a:ext cx="120867" cy="107218"/>
            <a:chOff x="4929875" y="2065025"/>
            <a:chExt cx="49625" cy="44025"/>
          </a:xfrm>
        </p:grpSpPr>
        <p:sp>
          <p:nvSpPr>
            <p:cNvPr id="1077" name="Google Shape;1077;p76"/>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76"/>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9" name="Google Shape;1079;p76"/>
          <p:cNvGrpSpPr/>
          <p:nvPr/>
        </p:nvGrpSpPr>
        <p:grpSpPr>
          <a:xfrm>
            <a:off x="8040711" y="3625364"/>
            <a:ext cx="70206" cy="101191"/>
            <a:chOff x="5083925" y="2066350"/>
            <a:chExt cx="28825" cy="41550"/>
          </a:xfrm>
        </p:grpSpPr>
        <p:sp>
          <p:nvSpPr>
            <p:cNvPr id="1080" name="Google Shape;1080;p76"/>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76"/>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2" name="Google Shape;1082;p76"/>
          <p:cNvGrpSpPr/>
          <p:nvPr/>
        </p:nvGrpSpPr>
        <p:grpSpPr>
          <a:xfrm>
            <a:off x="7072265" y="3641011"/>
            <a:ext cx="181026" cy="69896"/>
            <a:chOff x="4659775" y="2072775"/>
            <a:chExt cx="74325" cy="28700"/>
          </a:xfrm>
        </p:grpSpPr>
        <p:sp>
          <p:nvSpPr>
            <p:cNvPr id="1083" name="Google Shape;1083;p76"/>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76"/>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76"/>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6" name="Google Shape;1086;p76"/>
          <p:cNvGrpSpPr/>
          <p:nvPr/>
        </p:nvGrpSpPr>
        <p:grpSpPr>
          <a:xfrm>
            <a:off x="7992121" y="3431576"/>
            <a:ext cx="167387" cy="89197"/>
            <a:chOff x="4662475" y="1976500"/>
            <a:chExt cx="68725" cy="36625"/>
          </a:xfrm>
        </p:grpSpPr>
        <p:sp>
          <p:nvSpPr>
            <p:cNvPr id="1087" name="Google Shape;1087;p76"/>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76"/>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76"/>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0" name="Google Shape;1090;p76"/>
          <p:cNvGrpSpPr/>
          <p:nvPr/>
        </p:nvGrpSpPr>
        <p:grpSpPr>
          <a:xfrm>
            <a:off x="7689026" y="3435016"/>
            <a:ext cx="166899" cy="82317"/>
            <a:chOff x="4920150" y="1977875"/>
            <a:chExt cx="68525" cy="33800"/>
          </a:xfrm>
        </p:grpSpPr>
        <p:sp>
          <p:nvSpPr>
            <p:cNvPr id="1091" name="Google Shape;1091;p76"/>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76"/>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76"/>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4" name="Google Shape;1094;p76"/>
          <p:cNvGrpSpPr/>
          <p:nvPr/>
        </p:nvGrpSpPr>
        <p:grpSpPr>
          <a:xfrm>
            <a:off x="7100183" y="3838934"/>
            <a:ext cx="125190" cy="127858"/>
            <a:chOff x="4676550" y="2160575"/>
            <a:chExt cx="51400" cy="52500"/>
          </a:xfrm>
        </p:grpSpPr>
        <p:sp>
          <p:nvSpPr>
            <p:cNvPr id="1095" name="Google Shape;1095;p76"/>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76"/>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76"/>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8" name="Google Shape;1098;p76"/>
          <p:cNvGrpSpPr/>
          <p:nvPr/>
        </p:nvGrpSpPr>
        <p:grpSpPr>
          <a:xfrm>
            <a:off x="7397441" y="3845966"/>
            <a:ext cx="145405" cy="113794"/>
            <a:chOff x="4768325" y="2163475"/>
            <a:chExt cx="59700" cy="46725"/>
          </a:xfrm>
        </p:grpSpPr>
        <p:sp>
          <p:nvSpPr>
            <p:cNvPr id="1099" name="Google Shape;1099;p76"/>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76"/>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01" name="Google Shape;1101;p76"/>
          <p:cNvSpPr/>
          <p:nvPr/>
        </p:nvSpPr>
        <p:spPr>
          <a:xfrm>
            <a:off x="7729396" y="3837473"/>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76"/>
          <p:cNvSpPr/>
          <p:nvPr/>
        </p:nvSpPr>
        <p:spPr>
          <a:xfrm>
            <a:off x="8001772" y="4844558"/>
            <a:ext cx="148084" cy="162989"/>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76"/>
          <p:cNvSpPr/>
          <p:nvPr/>
        </p:nvSpPr>
        <p:spPr>
          <a:xfrm>
            <a:off x="7103227" y="4072779"/>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76"/>
          <p:cNvSpPr/>
          <p:nvPr/>
        </p:nvSpPr>
        <p:spPr>
          <a:xfrm>
            <a:off x="7071199" y="4860388"/>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76"/>
          <p:cNvSpPr/>
          <p:nvPr/>
        </p:nvSpPr>
        <p:spPr>
          <a:xfrm>
            <a:off x="7088522" y="4342032"/>
            <a:ext cx="148511" cy="11251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76"/>
          <p:cNvSpPr/>
          <p:nvPr/>
        </p:nvSpPr>
        <p:spPr>
          <a:xfrm>
            <a:off x="7722272" y="4323949"/>
            <a:ext cx="100408" cy="14868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07" name="Google Shape;1107;p76"/>
          <p:cNvGrpSpPr/>
          <p:nvPr/>
        </p:nvGrpSpPr>
        <p:grpSpPr>
          <a:xfrm>
            <a:off x="7413759" y="4101060"/>
            <a:ext cx="112768" cy="106853"/>
            <a:chOff x="4768575" y="2253950"/>
            <a:chExt cx="46300" cy="43875"/>
          </a:xfrm>
        </p:grpSpPr>
        <p:sp>
          <p:nvSpPr>
            <p:cNvPr id="1108" name="Google Shape;1108;p76"/>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76"/>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0" name="Google Shape;1110;p76"/>
          <p:cNvGrpSpPr/>
          <p:nvPr/>
        </p:nvGrpSpPr>
        <p:grpSpPr>
          <a:xfrm>
            <a:off x="7713382" y="4590086"/>
            <a:ext cx="118187" cy="146246"/>
            <a:chOff x="4960900" y="2433225"/>
            <a:chExt cx="48525" cy="60050"/>
          </a:xfrm>
        </p:grpSpPr>
        <p:sp>
          <p:nvSpPr>
            <p:cNvPr id="1111" name="Google Shape;1111;p76"/>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76"/>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3" name="Google Shape;1113;p76"/>
          <p:cNvGrpSpPr/>
          <p:nvPr/>
        </p:nvGrpSpPr>
        <p:grpSpPr>
          <a:xfrm>
            <a:off x="7401947" y="4854147"/>
            <a:ext cx="136394" cy="143810"/>
            <a:chOff x="4854075" y="2527625"/>
            <a:chExt cx="56000" cy="59050"/>
          </a:xfrm>
        </p:grpSpPr>
        <p:sp>
          <p:nvSpPr>
            <p:cNvPr id="1114" name="Google Shape;1114;p76"/>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76"/>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16" name="Google Shape;1116;p76"/>
          <p:cNvSpPr/>
          <p:nvPr/>
        </p:nvSpPr>
        <p:spPr>
          <a:xfrm>
            <a:off x="7417199" y="4596875"/>
            <a:ext cx="105888" cy="132668"/>
          </a:xfrm>
          <a:custGeom>
            <a:avLst/>
            <a:gdLst/>
            <a:ahLst/>
            <a:cxnLst/>
            <a:rect l="l" t="t" r="r" b="b"/>
            <a:pathLst>
              <a:path w="1739" h="2179" extrusionOk="0">
                <a:moveTo>
                  <a:pt x="1" y="1"/>
                </a:moveTo>
                <a:lnTo>
                  <a:pt x="1" y="2179"/>
                </a:lnTo>
                <a:lnTo>
                  <a:pt x="758" y="2179"/>
                </a:lnTo>
                <a:lnTo>
                  <a:pt x="1739" y="1090"/>
                </a:lnTo>
                <a:lnTo>
                  <a:pt x="75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76"/>
          <p:cNvSpPr/>
          <p:nvPr/>
        </p:nvSpPr>
        <p:spPr>
          <a:xfrm>
            <a:off x="7995865" y="3836529"/>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76"/>
          <p:cNvSpPr/>
          <p:nvPr/>
        </p:nvSpPr>
        <p:spPr>
          <a:xfrm>
            <a:off x="7095129" y="4596875"/>
            <a:ext cx="135298" cy="132668"/>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19" name="Google Shape;1119;p76"/>
          <p:cNvGrpSpPr/>
          <p:nvPr/>
        </p:nvGrpSpPr>
        <p:grpSpPr>
          <a:xfrm>
            <a:off x="8026158" y="4317891"/>
            <a:ext cx="99312" cy="160797"/>
            <a:chOff x="5059700" y="2334775"/>
            <a:chExt cx="40775" cy="66025"/>
          </a:xfrm>
        </p:grpSpPr>
        <p:sp>
          <p:nvSpPr>
            <p:cNvPr id="1120" name="Google Shape;1120;p76"/>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76"/>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76"/>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76"/>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76"/>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76"/>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76"/>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76"/>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76"/>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9" name="Google Shape;1129;p76"/>
          <p:cNvGrpSpPr/>
          <p:nvPr/>
        </p:nvGrpSpPr>
        <p:grpSpPr>
          <a:xfrm>
            <a:off x="7983322" y="4583023"/>
            <a:ext cx="184984" cy="160371"/>
            <a:chOff x="5037700" y="2430325"/>
            <a:chExt cx="75950" cy="65850"/>
          </a:xfrm>
        </p:grpSpPr>
        <p:sp>
          <p:nvSpPr>
            <p:cNvPr id="1130" name="Google Shape;1130;p76"/>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76"/>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2" name="Google Shape;1132;p76"/>
          <p:cNvGrpSpPr/>
          <p:nvPr/>
        </p:nvGrpSpPr>
        <p:grpSpPr>
          <a:xfrm>
            <a:off x="7402828" y="4349475"/>
            <a:ext cx="173014" cy="97629"/>
            <a:chOff x="4756975" y="2341800"/>
            <a:chExt cx="91975" cy="51925"/>
          </a:xfrm>
        </p:grpSpPr>
        <p:sp>
          <p:nvSpPr>
            <p:cNvPr id="1133" name="Google Shape;1133;p76"/>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76"/>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76"/>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76"/>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76"/>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76"/>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76"/>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76"/>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76"/>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76"/>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76"/>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76"/>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76"/>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76"/>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76"/>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76"/>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76"/>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76"/>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76"/>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76"/>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3" name="Google Shape;1153;p76"/>
          <p:cNvGrpSpPr/>
          <p:nvPr/>
        </p:nvGrpSpPr>
        <p:grpSpPr>
          <a:xfrm>
            <a:off x="7669765" y="4838172"/>
            <a:ext cx="212497" cy="175761"/>
            <a:chOff x="4943575" y="2516350"/>
            <a:chExt cx="98675" cy="81700"/>
          </a:xfrm>
        </p:grpSpPr>
        <p:sp>
          <p:nvSpPr>
            <p:cNvPr id="1154" name="Google Shape;1154;p76"/>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76"/>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76"/>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76"/>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76"/>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76"/>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76"/>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76"/>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76"/>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76"/>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76"/>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76"/>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76"/>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76"/>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76"/>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76"/>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76"/>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76"/>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76"/>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76"/>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76"/>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76"/>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76"/>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76"/>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76"/>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76"/>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76"/>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76"/>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76"/>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76"/>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76"/>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76"/>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76"/>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76"/>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76"/>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76"/>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76"/>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76"/>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76"/>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76"/>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76"/>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76"/>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76"/>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76"/>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76"/>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76"/>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76"/>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76"/>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76"/>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76"/>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76"/>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76"/>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76"/>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76"/>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76"/>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76"/>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76"/>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76"/>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76"/>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76"/>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76"/>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76"/>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76"/>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76"/>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76"/>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76"/>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76"/>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76"/>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76"/>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76"/>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76"/>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76"/>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76"/>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76"/>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76"/>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76"/>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76"/>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76"/>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2" name="Google Shape;1232;p76"/>
          <p:cNvGrpSpPr/>
          <p:nvPr/>
        </p:nvGrpSpPr>
        <p:grpSpPr>
          <a:xfrm>
            <a:off x="1927826" y="4064415"/>
            <a:ext cx="965351" cy="134611"/>
            <a:chOff x="4411970" y="2962952"/>
            <a:chExt cx="706544" cy="104212"/>
          </a:xfrm>
        </p:grpSpPr>
        <p:sp>
          <p:nvSpPr>
            <p:cNvPr id="1233" name="Google Shape;1233;p76"/>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76"/>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76"/>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76"/>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solidFill>
              <a:srgbClr val="E0E7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7" name="Google Shape;1237;p76"/>
          <p:cNvGrpSpPr/>
          <p:nvPr/>
        </p:nvGrpSpPr>
        <p:grpSpPr>
          <a:xfrm>
            <a:off x="1927826" y="3653329"/>
            <a:ext cx="960158" cy="289172"/>
            <a:chOff x="4411970" y="2726085"/>
            <a:chExt cx="643107" cy="193659"/>
          </a:xfrm>
        </p:grpSpPr>
        <p:sp>
          <p:nvSpPr>
            <p:cNvPr id="1238" name="Google Shape;1238;p76"/>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76"/>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76"/>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1" name="Google Shape;1241;p76"/>
          <p:cNvGrpSpPr/>
          <p:nvPr/>
        </p:nvGrpSpPr>
        <p:grpSpPr>
          <a:xfrm>
            <a:off x="930718" y="3919439"/>
            <a:ext cx="833173" cy="259209"/>
            <a:chOff x="4411970" y="4340222"/>
            <a:chExt cx="779467" cy="242683"/>
          </a:xfrm>
        </p:grpSpPr>
        <p:sp>
          <p:nvSpPr>
            <p:cNvPr id="1242" name="Google Shape;1242;p76"/>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76"/>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76"/>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5" name="Google Shape;1245;p76"/>
          <p:cNvGrpSpPr/>
          <p:nvPr/>
        </p:nvGrpSpPr>
        <p:grpSpPr>
          <a:xfrm>
            <a:off x="1927826" y="3315185"/>
            <a:ext cx="965160" cy="216230"/>
            <a:chOff x="4411970" y="2468674"/>
            <a:chExt cx="747317" cy="167425"/>
          </a:xfrm>
        </p:grpSpPr>
        <p:sp>
          <p:nvSpPr>
            <p:cNvPr id="1246" name="Google Shape;1246;p76"/>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76"/>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8" name="Google Shape;1248;p76"/>
          <p:cNvGrpSpPr/>
          <p:nvPr/>
        </p:nvGrpSpPr>
        <p:grpSpPr>
          <a:xfrm>
            <a:off x="926573" y="3219902"/>
            <a:ext cx="810451" cy="319148"/>
            <a:chOff x="4411970" y="3686602"/>
            <a:chExt cx="797845" cy="314215"/>
          </a:xfrm>
        </p:grpSpPr>
        <p:sp>
          <p:nvSpPr>
            <p:cNvPr id="1249" name="Google Shape;1249;p76"/>
            <p:cNvSpPr/>
            <p:nvPr/>
          </p:nvSpPr>
          <p:spPr>
            <a:xfrm>
              <a:off x="4411970" y="3780383"/>
              <a:ext cx="797845" cy="220435"/>
            </a:xfrm>
            <a:custGeom>
              <a:avLst/>
              <a:gdLst/>
              <a:ahLst/>
              <a:cxnLst/>
              <a:rect l="l" t="t" r="r" b="b"/>
              <a:pathLst>
                <a:path w="17670" h="4882" extrusionOk="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76"/>
            <p:cNvSpPr/>
            <p:nvPr/>
          </p:nvSpPr>
          <p:spPr>
            <a:xfrm>
              <a:off x="4411970" y="3940447"/>
              <a:ext cx="60414" cy="60369"/>
            </a:xfrm>
            <a:custGeom>
              <a:avLst/>
              <a:gdLst/>
              <a:ahLst/>
              <a:cxnLst/>
              <a:rect l="l" t="t" r="r" b="b"/>
              <a:pathLst>
                <a:path w="1338" h="1337" extrusionOk="0">
                  <a:moveTo>
                    <a:pt x="1" y="1"/>
                  </a:moveTo>
                  <a:lnTo>
                    <a:pt x="1" y="1336"/>
                  </a:lnTo>
                  <a:lnTo>
                    <a:pt x="1338" y="1336"/>
                  </a:lnTo>
                  <a:lnTo>
                    <a:pt x="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76"/>
            <p:cNvSpPr/>
            <p:nvPr/>
          </p:nvSpPr>
          <p:spPr>
            <a:xfrm>
              <a:off x="4411970" y="3686602"/>
              <a:ext cx="228743" cy="228743"/>
            </a:xfrm>
            <a:custGeom>
              <a:avLst/>
              <a:gdLst/>
              <a:ahLst/>
              <a:cxnLst/>
              <a:rect l="l" t="t" r="r" b="b"/>
              <a:pathLst>
                <a:path w="5066" h="5066" extrusionOk="0">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76"/>
            <p:cNvSpPr/>
            <p:nvPr/>
          </p:nvSpPr>
          <p:spPr>
            <a:xfrm>
              <a:off x="4442628" y="3717261"/>
              <a:ext cx="167425" cy="167425"/>
            </a:xfrm>
            <a:custGeom>
              <a:avLst/>
              <a:gdLst/>
              <a:ahLst/>
              <a:cxnLst/>
              <a:rect l="l" t="t" r="r" b="b"/>
              <a:pathLst>
                <a:path w="3708" h="3708" extrusionOk="0">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76"/>
            <p:cNvSpPr/>
            <p:nvPr/>
          </p:nvSpPr>
          <p:spPr>
            <a:xfrm>
              <a:off x="4455090" y="3729723"/>
              <a:ext cx="142546" cy="142546"/>
            </a:xfrm>
            <a:custGeom>
              <a:avLst/>
              <a:gdLst/>
              <a:ahLst/>
              <a:cxnLst/>
              <a:rect l="l" t="t" r="r" b="b"/>
              <a:pathLst>
                <a:path w="3157" h="3157" extrusionOk="0">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4" name="Google Shape;1254;p76"/>
          <p:cNvSpPr/>
          <p:nvPr/>
        </p:nvSpPr>
        <p:spPr>
          <a:xfrm>
            <a:off x="919422" y="3628489"/>
            <a:ext cx="822545" cy="19583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5" name="Google Shape;1255;p76"/>
          <p:cNvGrpSpPr/>
          <p:nvPr/>
        </p:nvGrpSpPr>
        <p:grpSpPr>
          <a:xfrm>
            <a:off x="926670" y="2974426"/>
            <a:ext cx="1970333" cy="208784"/>
            <a:chOff x="6336019" y="3733725"/>
            <a:chExt cx="2566206" cy="351310"/>
          </a:xfrm>
        </p:grpSpPr>
        <p:sp>
          <p:nvSpPr>
            <p:cNvPr id="1256" name="Google Shape;1256;p76"/>
            <p:cNvSpPr/>
            <p:nvPr/>
          </p:nvSpPr>
          <p:spPr>
            <a:xfrm>
              <a:off x="6336019" y="3733735"/>
              <a:ext cx="1881300" cy="351300"/>
            </a:xfrm>
            <a:prstGeom prst="homePlate">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76"/>
            <p:cNvSpPr/>
            <p:nvPr/>
          </p:nvSpPr>
          <p:spPr>
            <a:xfrm>
              <a:off x="80985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76"/>
            <p:cNvSpPr/>
            <p:nvPr/>
          </p:nvSpPr>
          <p:spPr>
            <a:xfrm>
              <a:off x="83271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76"/>
            <p:cNvSpPr/>
            <p:nvPr/>
          </p:nvSpPr>
          <p:spPr>
            <a:xfrm>
              <a:off x="85557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0" name="Google Shape;1260;p76"/>
          <p:cNvGrpSpPr/>
          <p:nvPr/>
        </p:nvGrpSpPr>
        <p:grpSpPr>
          <a:xfrm>
            <a:off x="1927826" y="4581981"/>
            <a:ext cx="946551" cy="153200"/>
            <a:chOff x="4404545" y="3301592"/>
            <a:chExt cx="782403" cy="129272"/>
          </a:xfrm>
        </p:grpSpPr>
        <p:sp>
          <p:nvSpPr>
            <p:cNvPr id="1261" name="Google Shape;1261;p76"/>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76"/>
            <p:cNvSpPr/>
            <p:nvPr/>
          </p:nvSpPr>
          <p:spPr>
            <a:xfrm>
              <a:off x="4416034" y="3308320"/>
              <a:ext cx="120286" cy="11572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3" name="Google Shape;1263;p76"/>
          <p:cNvGrpSpPr/>
          <p:nvPr/>
        </p:nvGrpSpPr>
        <p:grpSpPr>
          <a:xfrm>
            <a:off x="1927826" y="4320940"/>
            <a:ext cx="962257" cy="139127"/>
            <a:chOff x="4411970" y="3131459"/>
            <a:chExt cx="710520" cy="117397"/>
          </a:xfrm>
        </p:grpSpPr>
        <p:sp>
          <p:nvSpPr>
            <p:cNvPr id="1264" name="Google Shape;1264;p76"/>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76"/>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66" name="Google Shape;1266;p76" descr="Timeline background shape"/>
          <p:cNvSpPr/>
          <p:nvPr/>
        </p:nvSpPr>
        <p:spPr>
          <a:xfrm>
            <a:off x="1927826" y="4857095"/>
            <a:ext cx="960300" cy="153000"/>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67" name="Google Shape;1267;p76"/>
          <p:cNvGrpSpPr/>
          <p:nvPr/>
        </p:nvGrpSpPr>
        <p:grpSpPr>
          <a:xfrm>
            <a:off x="927971" y="4255734"/>
            <a:ext cx="823838" cy="458988"/>
            <a:chOff x="4411970" y="1801825"/>
            <a:chExt cx="734586" cy="409262"/>
          </a:xfrm>
        </p:grpSpPr>
        <p:sp>
          <p:nvSpPr>
            <p:cNvPr id="1268" name="Google Shape;1268;p76"/>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76"/>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0" name="Google Shape;1270;p76"/>
          <p:cNvGrpSpPr/>
          <p:nvPr/>
        </p:nvGrpSpPr>
        <p:grpSpPr>
          <a:xfrm>
            <a:off x="927971" y="4804160"/>
            <a:ext cx="856348" cy="212039"/>
            <a:chOff x="4411970" y="2233974"/>
            <a:chExt cx="763574" cy="189068"/>
          </a:xfrm>
        </p:grpSpPr>
        <p:sp>
          <p:nvSpPr>
            <p:cNvPr id="1271" name="Google Shape;1271;p76"/>
            <p:cNvSpPr/>
            <p:nvPr/>
          </p:nvSpPr>
          <p:spPr>
            <a:xfrm>
              <a:off x="4411970" y="2278599"/>
              <a:ext cx="763574" cy="144443"/>
            </a:xfrm>
            <a:custGeom>
              <a:avLst/>
              <a:gdLst/>
              <a:ahLst/>
              <a:cxnLst/>
              <a:rect l="l" t="t" r="r" b="b"/>
              <a:pathLst>
                <a:path w="16911" h="3199" extrusionOk="0">
                  <a:moveTo>
                    <a:pt x="1" y="1"/>
                  </a:moveTo>
                  <a:lnTo>
                    <a:pt x="1" y="3198"/>
                  </a:lnTo>
                  <a:lnTo>
                    <a:pt x="16911" y="3198"/>
                  </a:lnTo>
                  <a:lnTo>
                    <a:pt x="1691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76"/>
            <p:cNvSpPr/>
            <p:nvPr/>
          </p:nvSpPr>
          <p:spPr>
            <a:xfrm>
              <a:off x="4411970" y="2233974"/>
              <a:ext cx="262291" cy="144443"/>
            </a:xfrm>
            <a:custGeom>
              <a:avLst/>
              <a:gdLst/>
              <a:ahLst/>
              <a:cxnLst/>
              <a:rect l="l" t="t" r="r" b="b"/>
              <a:pathLst>
                <a:path w="5809" h="3199" extrusionOk="0">
                  <a:moveTo>
                    <a:pt x="1" y="1"/>
                  </a:moveTo>
                  <a:lnTo>
                    <a:pt x="1" y="3198"/>
                  </a:lnTo>
                  <a:lnTo>
                    <a:pt x="5809" y="3198"/>
                  </a:lnTo>
                  <a:lnTo>
                    <a:pt x="419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3" name="Google Shape;1273;p76"/>
          <p:cNvGrpSpPr/>
          <p:nvPr/>
        </p:nvGrpSpPr>
        <p:grpSpPr>
          <a:xfrm>
            <a:off x="3038167" y="2979496"/>
            <a:ext cx="511602" cy="511602"/>
            <a:chOff x="5681300" y="2527788"/>
            <a:chExt cx="805800" cy="805800"/>
          </a:xfrm>
        </p:grpSpPr>
        <p:sp>
          <p:nvSpPr>
            <p:cNvPr id="1274" name="Google Shape;1274;p76"/>
            <p:cNvSpPr/>
            <p:nvPr/>
          </p:nvSpPr>
          <p:spPr>
            <a:xfrm>
              <a:off x="5681300" y="2527788"/>
              <a:ext cx="805800" cy="8058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76"/>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6" name="Google Shape;1276;p76"/>
          <p:cNvGrpSpPr/>
          <p:nvPr/>
        </p:nvGrpSpPr>
        <p:grpSpPr>
          <a:xfrm>
            <a:off x="3035361" y="3746079"/>
            <a:ext cx="513021" cy="512935"/>
            <a:chOff x="4049800" y="640400"/>
            <a:chExt cx="858900" cy="858900"/>
          </a:xfrm>
        </p:grpSpPr>
        <p:sp>
          <p:nvSpPr>
            <p:cNvPr id="1277" name="Google Shape;1277;p76"/>
            <p:cNvSpPr/>
            <p:nvPr/>
          </p:nvSpPr>
          <p:spPr>
            <a:xfrm>
              <a:off x="4049800" y="640400"/>
              <a:ext cx="858900" cy="858900"/>
            </a:xfrm>
            <a:prstGeom prst="donut">
              <a:avLst>
                <a:gd name="adj" fmla="val 25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76"/>
            <p:cNvSpPr/>
            <p:nvPr/>
          </p:nvSpPr>
          <p:spPr>
            <a:xfrm>
              <a:off x="4049800" y="640400"/>
              <a:ext cx="858900" cy="858900"/>
            </a:xfrm>
            <a:prstGeom prst="blockArc">
              <a:avLst>
                <a:gd name="adj1" fmla="val 7914150"/>
                <a:gd name="adj2" fmla="val 0"/>
                <a:gd name="adj3" fmla="val 25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9" name="Google Shape;1279;p76"/>
          <p:cNvGrpSpPr/>
          <p:nvPr/>
        </p:nvGrpSpPr>
        <p:grpSpPr>
          <a:xfrm>
            <a:off x="2952560" y="4397971"/>
            <a:ext cx="686489" cy="686585"/>
            <a:chOff x="5080188" y="927900"/>
            <a:chExt cx="961200" cy="961200"/>
          </a:xfrm>
        </p:grpSpPr>
        <p:sp>
          <p:nvSpPr>
            <p:cNvPr id="1280" name="Google Shape;1280;p76"/>
            <p:cNvSpPr/>
            <p:nvPr/>
          </p:nvSpPr>
          <p:spPr>
            <a:xfrm>
              <a:off x="5201900" y="1050116"/>
              <a:ext cx="716700" cy="716700"/>
            </a:xfrm>
            <a:prstGeom prst="donut">
              <a:avLst>
                <a:gd name="adj" fmla="val 4716"/>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76"/>
            <p:cNvSpPr/>
            <p:nvPr/>
          </p:nvSpPr>
          <p:spPr>
            <a:xfrm>
              <a:off x="5269594" y="1117818"/>
              <a:ext cx="581100" cy="581100"/>
            </a:xfrm>
            <a:prstGeom prst="donut">
              <a:avLst>
                <a:gd name="adj" fmla="val 5814"/>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76"/>
            <p:cNvSpPr/>
            <p:nvPr/>
          </p:nvSpPr>
          <p:spPr>
            <a:xfrm>
              <a:off x="5339279" y="1187526"/>
              <a:ext cx="441900" cy="441600"/>
            </a:xfrm>
            <a:prstGeom prst="donut">
              <a:avLst>
                <a:gd name="adj" fmla="val 7648"/>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76"/>
            <p:cNvSpPr/>
            <p:nvPr/>
          </p:nvSpPr>
          <p:spPr>
            <a:xfrm>
              <a:off x="5414892" y="1263155"/>
              <a:ext cx="290700" cy="290700"/>
            </a:xfrm>
            <a:prstGeom prst="donut">
              <a:avLst>
                <a:gd name="adj" fmla="val 10182"/>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76"/>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76"/>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76"/>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76"/>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8" name="Google Shape;1288;p76"/>
          <p:cNvGrpSpPr/>
          <p:nvPr/>
        </p:nvGrpSpPr>
        <p:grpSpPr>
          <a:xfrm>
            <a:off x="3735712" y="4490700"/>
            <a:ext cx="510373" cy="510937"/>
            <a:chOff x="7508249" y="1522825"/>
            <a:chExt cx="1326332" cy="1322987"/>
          </a:xfrm>
        </p:grpSpPr>
        <p:sp>
          <p:nvSpPr>
            <p:cNvPr id="1289" name="Google Shape;1289;p76"/>
            <p:cNvSpPr/>
            <p:nvPr/>
          </p:nvSpPr>
          <p:spPr>
            <a:xfrm>
              <a:off x="8036275" y="1522825"/>
              <a:ext cx="568251" cy="419545"/>
            </a:xfrm>
            <a:custGeom>
              <a:avLst/>
              <a:gdLst/>
              <a:ahLst/>
              <a:cxnLst/>
              <a:rect l="l" t="t" r="r" b="b"/>
              <a:pathLst>
                <a:path w="77683" h="57354" extrusionOk="0">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76"/>
            <p:cNvSpPr/>
            <p:nvPr/>
          </p:nvSpPr>
          <p:spPr>
            <a:xfrm>
              <a:off x="8358375" y="1649762"/>
              <a:ext cx="456039" cy="463215"/>
            </a:xfrm>
            <a:custGeom>
              <a:avLst/>
              <a:gdLst/>
              <a:ahLst/>
              <a:cxnLst/>
              <a:rect l="l" t="t" r="r" b="b"/>
              <a:pathLst>
                <a:path w="62343" h="63324" extrusionOk="0">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76"/>
            <p:cNvSpPr/>
            <p:nvPr/>
          </p:nvSpPr>
          <p:spPr>
            <a:xfrm>
              <a:off x="8465584" y="1980292"/>
              <a:ext cx="368998" cy="464042"/>
            </a:xfrm>
            <a:custGeom>
              <a:avLst/>
              <a:gdLst/>
              <a:ahLst/>
              <a:cxnLst/>
              <a:rect l="l" t="t" r="r" b="b"/>
              <a:pathLst>
                <a:path w="50444" h="63437" extrusionOk="0">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76"/>
            <p:cNvSpPr/>
            <p:nvPr/>
          </p:nvSpPr>
          <p:spPr>
            <a:xfrm>
              <a:off x="8334786" y="2284073"/>
              <a:ext cx="463522" cy="468043"/>
            </a:xfrm>
            <a:custGeom>
              <a:avLst/>
              <a:gdLst/>
              <a:ahLst/>
              <a:cxnLst/>
              <a:rect l="l" t="t" r="r" b="b"/>
              <a:pathLst>
                <a:path w="63366" h="63984" extrusionOk="0">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76"/>
            <p:cNvSpPr/>
            <p:nvPr/>
          </p:nvSpPr>
          <p:spPr>
            <a:xfrm>
              <a:off x="8110685" y="2444876"/>
              <a:ext cx="447276" cy="400935"/>
            </a:xfrm>
            <a:custGeom>
              <a:avLst/>
              <a:gdLst/>
              <a:ahLst/>
              <a:cxnLst/>
              <a:rect l="l" t="t" r="r" b="b"/>
              <a:pathLst>
                <a:path w="61145" h="54810" extrusionOk="0">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76"/>
            <p:cNvSpPr/>
            <p:nvPr/>
          </p:nvSpPr>
          <p:spPr>
            <a:xfrm>
              <a:off x="7734911" y="2426963"/>
              <a:ext cx="434445" cy="418813"/>
            </a:xfrm>
            <a:custGeom>
              <a:avLst/>
              <a:gdLst/>
              <a:ahLst/>
              <a:cxnLst/>
              <a:rect l="l" t="t" r="r" b="b"/>
              <a:pathLst>
                <a:path w="59391" h="57254" extrusionOk="0">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76"/>
            <p:cNvSpPr/>
            <p:nvPr/>
          </p:nvSpPr>
          <p:spPr>
            <a:xfrm>
              <a:off x="7525051" y="2256329"/>
              <a:ext cx="455242" cy="463215"/>
            </a:xfrm>
            <a:custGeom>
              <a:avLst/>
              <a:gdLst/>
              <a:ahLst/>
              <a:cxnLst/>
              <a:rect l="l" t="t" r="r" b="b"/>
              <a:pathLst>
                <a:path w="62234" h="63324" extrusionOk="0">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76"/>
            <p:cNvSpPr/>
            <p:nvPr/>
          </p:nvSpPr>
          <p:spPr>
            <a:xfrm>
              <a:off x="7508249" y="1924972"/>
              <a:ext cx="365633" cy="464042"/>
            </a:xfrm>
            <a:custGeom>
              <a:avLst/>
              <a:gdLst/>
              <a:ahLst/>
              <a:cxnLst/>
              <a:rect l="l" t="t" r="r" b="b"/>
              <a:pathLst>
                <a:path w="49984" h="63437" extrusionOk="0">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76"/>
            <p:cNvSpPr/>
            <p:nvPr/>
          </p:nvSpPr>
          <p:spPr>
            <a:xfrm>
              <a:off x="7540418" y="1617212"/>
              <a:ext cx="464261" cy="468058"/>
            </a:xfrm>
            <a:custGeom>
              <a:avLst/>
              <a:gdLst/>
              <a:ahLst/>
              <a:cxnLst/>
              <a:rect l="l" t="t" r="r" b="b"/>
              <a:pathLst>
                <a:path w="63467" h="63986" extrusionOk="0">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76"/>
            <p:cNvSpPr/>
            <p:nvPr/>
          </p:nvSpPr>
          <p:spPr>
            <a:xfrm>
              <a:off x="7780728" y="1524076"/>
              <a:ext cx="374828" cy="400379"/>
            </a:xfrm>
            <a:custGeom>
              <a:avLst/>
              <a:gdLst/>
              <a:ahLst/>
              <a:cxnLst/>
              <a:rect l="l" t="t" r="r" b="b"/>
              <a:pathLst>
                <a:path w="51241" h="54734" extrusionOk="0">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9" name="Google Shape;1299;p76"/>
          <p:cNvGrpSpPr/>
          <p:nvPr/>
        </p:nvGrpSpPr>
        <p:grpSpPr>
          <a:xfrm>
            <a:off x="4427305" y="4492105"/>
            <a:ext cx="492652" cy="503348"/>
            <a:chOff x="6039282" y="1042577"/>
            <a:chExt cx="734315" cy="731929"/>
          </a:xfrm>
        </p:grpSpPr>
        <p:sp>
          <p:nvSpPr>
            <p:cNvPr id="1300" name="Google Shape;1300;p76"/>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76"/>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76"/>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76"/>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76"/>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76"/>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76"/>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76"/>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76"/>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76"/>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76"/>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76"/>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76"/>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76"/>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76"/>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76"/>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76"/>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76"/>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76"/>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76"/>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76"/>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1" name="Google Shape;1321;p76"/>
          <p:cNvGrpSpPr/>
          <p:nvPr/>
        </p:nvGrpSpPr>
        <p:grpSpPr>
          <a:xfrm>
            <a:off x="5067719" y="2988146"/>
            <a:ext cx="483304" cy="504902"/>
            <a:chOff x="1825800" y="1651625"/>
            <a:chExt cx="568125" cy="591775"/>
          </a:xfrm>
        </p:grpSpPr>
        <p:sp>
          <p:nvSpPr>
            <p:cNvPr id="1322" name="Google Shape;1322;p76"/>
            <p:cNvSpPr/>
            <p:nvPr/>
          </p:nvSpPr>
          <p:spPr>
            <a:xfrm>
              <a:off x="1898925" y="1777225"/>
              <a:ext cx="370875" cy="370500"/>
            </a:xfrm>
            <a:custGeom>
              <a:avLst/>
              <a:gdLst/>
              <a:ahLst/>
              <a:cxnLst/>
              <a:rect l="l" t="t" r="r" b="b"/>
              <a:pathLst>
                <a:path w="14835" h="14820" extrusionOk="0">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76"/>
            <p:cNvSpPr/>
            <p:nvPr/>
          </p:nvSpPr>
          <p:spPr>
            <a:xfrm>
              <a:off x="2121325"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76"/>
            <p:cNvSpPr/>
            <p:nvPr/>
          </p:nvSpPr>
          <p:spPr>
            <a:xfrm>
              <a:off x="1825800" y="198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76"/>
            <p:cNvSpPr/>
            <p:nvPr/>
          </p:nvSpPr>
          <p:spPr>
            <a:xfrm>
              <a:off x="2121325" y="198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76"/>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76"/>
            <p:cNvSpPr/>
            <p:nvPr/>
          </p:nvSpPr>
          <p:spPr>
            <a:xfrm>
              <a:off x="1956875" y="1835225"/>
              <a:ext cx="254975" cy="254475"/>
            </a:xfrm>
            <a:custGeom>
              <a:avLst/>
              <a:gdLst/>
              <a:ahLst/>
              <a:cxnLst/>
              <a:rect l="l" t="t" r="r" b="b"/>
              <a:pathLst>
                <a:path w="10199" h="10179" extrusionOk="0">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28" name="Google Shape;1328;p76"/>
          <p:cNvSpPr/>
          <p:nvPr/>
        </p:nvSpPr>
        <p:spPr>
          <a:xfrm>
            <a:off x="7685307" y="4067318"/>
            <a:ext cx="174337" cy="174337"/>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76"/>
          <p:cNvSpPr/>
          <p:nvPr/>
        </p:nvSpPr>
        <p:spPr>
          <a:xfrm>
            <a:off x="8001564" y="4096137"/>
            <a:ext cx="148500" cy="11670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76"/>
          <p:cNvSpPr/>
          <p:nvPr/>
        </p:nvSpPr>
        <p:spPr>
          <a:xfrm>
            <a:off x="7103678" y="3417074"/>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76"/>
          <p:cNvSpPr/>
          <p:nvPr/>
        </p:nvSpPr>
        <p:spPr>
          <a:xfrm flipH="1">
            <a:off x="7411043" y="3417074"/>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 name="Google Shape;3221;p77">
            <a:extLst>
              <a:ext uri="{FF2B5EF4-FFF2-40B4-BE49-F238E27FC236}">
                <a16:creationId xmlns:a16="http://schemas.microsoft.com/office/drawing/2014/main" id="{648A0B6F-1941-1BF3-65F0-A646C7A1B893}"/>
              </a:ext>
            </a:extLst>
          </p:cNvPr>
          <p:cNvGrpSpPr/>
          <p:nvPr/>
        </p:nvGrpSpPr>
        <p:grpSpPr>
          <a:xfrm>
            <a:off x="8255798" y="157237"/>
            <a:ext cx="104231" cy="320340"/>
            <a:chOff x="7564426" y="3224343"/>
            <a:chExt cx="119985" cy="368801"/>
          </a:xfrm>
        </p:grpSpPr>
        <p:sp>
          <p:nvSpPr>
            <p:cNvPr id="5" name="Google Shape;3222;p77">
              <a:extLst>
                <a:ext uri="{FF2B5EF4-FFF2-40B4-BE49-F238E27FC236}">
                  <a16:creationId xmlns:a16="http://schemas.microsoft.com/office/drawing/2014/main" id="{CF251387-4AE3-F7A1-A8D3-D41FD52F6758}"/>
                </a:ext>
              </a:extLst>
            </p:cNvPr>
            <p:cNvSpPr/>
            <p:nvPr/>
          </p:nvSpPr>
          <p:spPr>
            <a:xfrm>
              <a:off x="7564426" y="3224379"/>
              <a:ext cx="119985" cy="368765"/>
            </a:xfrm>
            <a:custGeom>
              <a:avLst/>
              <a:gdLst/>
              <a:ahLst/>
              <a:cxnLst/>
              <a:rect l="l" t="t" r="r" b="b"/>
              <a:pathLst>
                <a:path w="13196" h="40557" extrusionOk="0">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3223;p77">
              <a:extLst>
                <a:ext uri="{FF2B5EF4-FFF2-40B4-BE49-F238E27FC236}">
                  <a16:creationId xmlns:a16="http://schemas.microsoft.com/office/drawing/2014/main" id="{58CCD424-DA7C-FEB3-26A2-A998E38282A0}"/>
                </a:ext>
              </a:extLst>
            </p:cNvPr>
            <p:cNvSpPr/>
            <p:nvPr/>
          </p:nvSpPr>
          <p:spPr>
            <a:xfrm>
              <a:off x="7564426" y="3224343"/>
              <a:ext cx="119985" cy="368801"/>
            </a:xfrm>
            <a:custGeom>
              <a:avLst/>
              <a:gdLst/>
              <a:ahLst/>
              <a:cxnLst/>
              <a:rect l="l" t="t" r="r" b="b"/>
              <a:pathLst>
                <a:path w="13196" h="40561" extrusionOk="0">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 name="Google Shape;3224;p77">
            <a:extLst>
              <a:ext uri="{FF2B5EF4-FFF2-40B4-BE49-F238E27FC236}">
                <a16:creationId xmlns:a16="http://schemas.microsoft.com/office/drawing/2014/main" id="{99016E16-2784-36D8-F693-52EEFF42DE15}"/>
              </a:ext>
            </a:extLst>
          </p:cNvPr>
          <p:cNvGrpSpPr/>
          <p:nvPr/>
        </p:nvGrpSpPr>
        <p:grpSpPr>
          <a:xfrm>
            <a:off x="7955287" y="151338"/>
            <a:ext cx="189489" cy="332132"/>
            <a:chOff x="8370831" y="3202002"/>
            <a:chExt cx="218129" cy="382376"/>
          </a:xfrm>
        </p:grpSpPr>
        <p:sp>
          <p:nvSpPr>
            <p:cNvPr id="8" name="Google Shape;3225;p77">
              <a:extLst>
                <a:ext uri="{FF2B5EF4-FFF2-40B4-BE49-F238E27FC236}">
                  <a16:creationId xmlns:a16="http://schemas.microsoft.com/office/drawing/2014/main" id="{F6DA12D4-4379-CC0A-B5FF-E8EAA30F8660}"/>
                </a:ext>
              </a:extLst>
            </p:cNvPr>
            <p:cNvSpPr/>
            <p:nvPr/>
          </p:nvSpPr>
          <p:spPr>
            <a:xfrm>
              <a:off x="8370831" y="3202002"/>
              <a:ext cx="218129" cy="382376"/>
            </a:xfrm>
            <a:custGeom>
              <a:avLst/>
              <a:gdLst/>
              <a:ahLst/>
              <a:cxnLst/>
              <a:rect l="l" t="t" r="r" b="b"/>
              <a:pathLst>
                <a:path w="23990" h="42054" extrusionOk="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3226;p77">
              <a:extLst>
                <a:ext uri="{FF2B5EF4-FFF2-40B4-BE49-F238E27FC236}">
                  <a16:creationId xmlns:a16="http://schemas.microsoft.com/office/drawing/2014/main" id="{AD6843DB-DE03-3FFA-4D01-E92A416927ED}"/>
                </a:ext>
              </a:extLst>
            </p:cNvPr>
            <p:cNvSpPr/>
            <p:nvPr/>
          </p:nvSpPr>
          <p:spPr>
            <a:xfrm>
              <a:off x="8397745" y="3226607"/>
              <a:ext cx="164347" cy="152181"/>
            </a:xfrm>
            <a:custGeom>
              <a:avLst/>
              <a:gdLst/>
              <a:ahLst/>
              <a:cxnLst/>
              <a:rect l="l" t="t" r="r" b="b"/>
              <a:pathLst>
                <a:path w="18075" h="16737" extrusionOk="0">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 name="Google Shape;3227;p77">
            <a:extLst>
              <a:ext uri="{FF2B5EF4-FFF2-40B4-BE49-F238E27FC236}">
                <a16:creationId xmlns:a16="http://schemas.microsoft.com/office/drawing/2014/main" id="{9E4C9838-FCE3-2F56-8E8F-176186E18DB0}"/>
              </a:ext>
            </a:extLst>
          </p:cNvPr>
          <p:cNvGrpSpPr/>
          <p:nvPr/>
        </p:nvGrpSpPr>
        <p:grpSpPr>
          <a:xfrm>
            <a:off x="8678676" y="562470"/>
            <a:ext cx="309429" cy="267000"/>
            <a:chOff x="6742064" y="3750480"/>
            <a:chExt cx="399315" cy="344560"/>
          </a:xfrm>
        </p:grpSpPr>
        <p:sp>
          <p:nvSpPr>
            <p:cNvPr id="11" name="Google Shape;3228;p77">
              <a:extLst>
                <a:ext uri="{FF2B5EF4-FFF2-40B4-BE49-F238E27FC236}">
                  <a16:creationId xmlns:a16="http://schemas.microsoft.com/office/drawing/2014/main" id="{FF8A7682-65C3-8ADF-3C98-A306BF004869}"/>
                </a:ext>
              </a:extLst>
            </p:cNvPr>
            <p:cNvSpPr/>
            <p:nvPr/>
          </p:nvSpPr>
          <p:spPr>
            <a:xfrm>
              <a:off x="6742064" y="3750480"/>
              <a:ext cx="399315" cy="344560"/>
            </a:xfrm>
            <a:custGeom>
              <a:avLst/>
              <a:gdLst/>
              <a:ahLst/>
              <a:cxnLst/>
              <a:rect l="l" t="t" r="r" b="b"/>
              <a:pathLst>
                <a:path w="43917" h="37895" extrusionOk="0">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229;p77">
              <a:extLst>
                <a:ext uri="{FF2B5EF4-FFF2-40B4-BE49-F238E27FC236}">
                  <a16:creationId xmlns:a16="http://schemas.microsoft.com/office/drawing/2014/main" id="{27B75822-FB8E-3674-0CE3-A62AAB34A634}"/>
                </a:ext>
              </a:extLst>
            </p:cNvPr>
            <p:cNvSpPr/>
            <p:nvPr/>
          </p:nvSpPr>
          <p:spPr>
            <a:xfrm>
              <a:off x="6764168" y="3772584"/>
              <a:ext cx="355108" cy="176549"/>
            </a:xfrm>
            <a:custGeom>
              <a:avLst/>
              <a:gdLst/>
              <a:ahLst/>
              <a:cxnLst/>
              <a:rect l="l" t="t" r="r" b="b"/>
              <a:pathLst>
                <a:path w="39055" h="19417" extrusionOk="0">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 name="Google Shape;3230;p77">
            <a:extLst>
              <a:ext uri="{FF2B5EF4-FFF2-40B4-BE49-F238E27FC236}">
                <a16:creationId xmlns:a16="http://schemas.microsoft.com/office/drawing/2014/main" id="{F21BE605-1FAD-345D-9D6E-B4C44CC1621E}"/>
              </a:ext>
            </a:extLst>
          </p:cNvPr>
          <p:cNvGrpSpPr/>
          <p:nvPr/>
        </p:nvGrpSpPr>
        <p:grpSpPr>
          <a:xfrm>
            <a:off x="8217695" y="913518"/>
            <a:ext cx="180437" cy="281608"/>
            <a:chOff x="7248525" y="3739696"/>
            <a:chExt cx="230531" cy="359790"/>
          </a:xfrm>
        </p:grpSpPr>
        <p:sp>
          <p:nvSpPr>
            <p:cNvPr id="14" name="Google Shape;3231;p77">
              <a:extLst>
                <a:ext uri="{FF2B5EF4-FFF2-40B4-BE49-F238E27FC236}">
                  <a16:creationId xmlns:a16="http://schemas.microsoft.com/office/drawing/2014/main" id="{DF8095DA-D417-015C-2E56-E97168A41FEE}"/>
                </a:ext>
              </a:extLst>
            </p:cNvPr>
            <p:cNvSpPr/>
            <p:nvPr/>
          </p:nvSpPr>
          <p:spPr>
            <a:xfrm>
              <a:off x="7248525" y="3739696"/>
              <a:ext cx="230531" cy="359790"/>
            </a:xfrm>
            <a:custGeom>
              <a:avLst/>
              <a:gdLst/>
              <a:ahLst/>
              <a:cxnLst/>
              <a:rect l="l" t="t" r="r" b="b"/>
              <a:pathLst>
                <a:path w="25354" h="39570" extrusionOk="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3232;p77">
              <a:extLst>
                <a:ext uri="{FF2B5EF4-FFF2-40B4-BE49-F238E27FC236}">
                  <a16:creationId xmlns:a16="http://schemas.microsoft.com/office/drawing/2014/main" id="{52694ABA-EED4-4C7E-8FC9-87C5DD3E726C}"/>
                </a:ext>
              </a:extLst>
            </p:cNvPr>
            <p:cNvSpPr/>
            <p:nvPr/>
          </p:nvSpPr>
          <p:spPr>
            <a:xfrm>
              <a:off x="7271639" y="3762810"/>
              <a:ext cx="184350" cy="184387"/>
            </a:xfrm>
            <a:custGeom>
              <a:avLst/>
              <a:gdLst/>
              <a:ahLst/>
              <a:cxnLst/>
              <a:rect l="l" t="t" r="r" b="b"/>
              <a:pathLst>
                <a:path w="20275" h="20279" extrusionOk="0">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 name="Google Shape;3233;p77">
            <a:extLst>
              <a:ext uri="{FF2B5EF4-FFF2-40B4-BE49-F238E27FC236}">
                <a16:creationId xmlns:a16="http://schemas.microsoft.com/office/drawing/2014/main" id="{FE6BD6C0-F469-2F10-CBC0-2409BDB55135}"/>
              </a:ext>
            </a:extLst>
          </p:cNvPr>
          <p:cNvGrpSpPr/>
          <p:nvPr/>
        </p:nvGrpSpPr>
        <p:grpSpPr>
          <a:xfrm>
            <a:off x="8463614" y="556742"/>
            <a:ext cx="162896" cy="278710"/>
            <a:chOff x="7601242" y="3729267"/>
            <a:chExt cx="222566" cy="380803"/>
          </a:xfrm>
        </p:grpSpPr>
        <p:sp>
          <p:nvSpPr>
            <p:cNvPr id="17" name="Google Shape;3234;p77">
              <a:extLst>
                <a:ext uri="{FF2B5EF4-FFF2-40B4-BE49-F238E27FC236}">
                  <a16:creationId xmlns:a16="http://schemas.microsoft.com/office/drawing/2014/main" id="{347D9271-77CF-F87A-081B-CDCD328E169D}"/>
                </a:ext>
              </a:extLst>
            </p:cNvPr>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3235;p77">
              <a:extLst>
                <a:ext uri="{FF2B5EF4-FFF2-40B4-BE49-F238E27FC236}">
                  <a16:creationId xmlns:a16="http://schemas.microsoft.com/office/drawing/2014/main" id="{6EE1BE03-950D-8317-8FE1-37039DDCEC47}"/>
                </a:ext>
              </a:extLst>
            </p:cNvPr>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 name="Google Shape;3236;p77">
            <a:extLst>
              <a:ext uri="{FF2B5EF4-FFF2-40B4-BE49-F238E27FC236}">
                <a16:creationId xmlns:a16="http://schemas.microsoft.com/office/drawing/2014/main" id="{2AA66602-2302-C96F-611C-3BBE04B72D13}"/>
              </a:ext>
            </a:extLst>
          </p:cNvPr>
          <p:cNvSpPr/>
          <p:nvPr/>
        </p:nvSpPr>
        <p:spPr>
          <a:xfrm>
            <a:off x="8429640" y="169099"/>
            <a:ext cx="230844" cy="296575"/>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 name="Google Shape;3237;p77">
            <a:extLst>
              <a:ext uri="{FF2B5EF4-FFF2-40B4-BE49-F238E27FC236}">
                <a16:creationId xmlns:a16="http://schemas.microsoft.com/office/drawing/2014/main" id="{938662F4-EAE0-AA47-A146-E9D99675C6C8}"/>
              </a:ext>
            </a:extLst>
          </p:cNvPr>
          <p:cNvGrpSpPr/>
          <p:nvPr/>
        </p:nvGrpSpPr>
        <p:grpSpPr>
          <a:xfrm>
            <a:off x="7953260" y="557882"/>
            <a:ext cx="193543" cy="275990"/>
            <a:chOff x="8304647" y="3738687"/>
            <a:chExt cx="225076" cy="320956"/>
          </a:xfrm>
        </p:grpSpPr>
        <p:sp>
          <p:nvSpPr>
            <p:cNvPr id="21" name="Google Shape;3238;p77">
              <a:extLst>
                <a:ext uri="{FF2B5EF4-FFF2-40B4-BE49-F238E27FC236}">
                  <a16:creationId xmlns:a16="http://schemas.microsoft.com/office/drawing/2014/main" id="{1E5D040E-4660-8E12-87D7-F107B9AE202A}"/>
                </a:ext>
              </a:extLst>
            </p:cNvPr>
            <p:cNvSpPr/>
            <p:nvPr/>
          </p:nvSpPr>
          <p:spPr>
            <a:xfrm>
              <a:off x="8335725"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3239;p77">
              <a:extLst>
                <a:ext uri="{FF2B5EF4-FFF2-40B4-BE49-F238E27FC236}">
                  <a16:creationId xmlns:a16="http://schemas.microsoft.com/office/drawing/2014/main" id="{8A739B36-A0A3-6365-9D41-F8107966768B}"/>
                </a:ext>
              </a:extLst>
            </p:cNvPr>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3240;p77">
              <a:extLst>
                <a:ext uri="{FF2B5EF4-FFF2-40B4-BE49-F238E27FC236}">
                  <a16:creationId xmlns:a16="http://schemas.microsoft.com/office/drawing/2014/main" id="{0538A397-0378-6569-4EDE-C7CDD6B0FD05}"/>
                </a:ext>
              </a:extLst>
            </p:cNvPr>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 name="Google Shape;3241;p77">
            <a:extLst>
              <a:ext uri="{FF2B5EF4-FFF2-40B4-BE49-F238E27FC236}">
                <a16:creationId xmlns:a16="http://schemas.microsoft.com/office/drawing/2014/main" id="{DFB67313-D040-DA51-3943-8A270864A8E1}"/>
              </a:ext>
            </a:extLst>
          </p:cNvPr>
          <p:cNvGrpSpPr/>
          <p:nvPr/>
        </p:nvGrpSpPr>
        <p:grpSpPr>
          <a:xfrm>
            <a:off x="8225752" y="557882"/>
            <a:ext cx="178492" cy="275990"/>
            <a:chOff x="8615101" y="3738687"/>
            <a:chExt cx="207573" cy="320956"/>
          </a:xfrm>
        </p:grpSpPr>
        <p:sp>
          <p:nvSpPr>
            <p:cNvPr id="25" name="Google Shape;3242;p77">
              <a:extLst>
                <a:ext uri="{FF2B5EF4-FFF2-40B4-BE49-F238E27FC236}">
                  <a16:creationId xmlns:a16="http://schemas.microsoft.com/office/drawing/2014/main" id="{222B7B45-3737-DA4C-EC1A-81064694F041}"/>
                </a:ext>
              </a:extLst>
            </p:cNvPr>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243;p77">
              <a:extLst>
                <a:ext uri="{FF2B5EF4-FFF2-40B4-BE49-F238E27FC236}">
                  <a16:creationId xmlns:a16="http://schemas.microsoft.com/office/drawing/2014/main" id="{22FE8217-6345-D305-F0CD-B4A1BA68A03D}"/>
                </a:ext>
              </a:extLst>
            </p:cNvPr>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3244;p77">
              <a:extLst>
                <a:ext uri="{FF2B5EF4-FFF2-40B4-BE49-F238E27FC236}">
                  <a16:creationId xmlns:a16="http://schemas.microsoft.com/office/drawing/2014/main" id="{2D52FC69-32BE-B82F-962B-19A664189093}"/>
                </a:ext>
              </a:extLst>
            </p:cNvPr>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Google Shape;3245;p77">
            <a:extLst>
              <a:ext uri="{FF2B5EF4-FFF2-40B4-BE49-F238E27FC236}">
                <a16:creationId xmlns:a16="http://schemas.microsoft.com/office/drawing/2014/main" id="{6FB6E639-F58F-E9D6-18F5-8539E720BD3F}"/>
              </a:ext>
            </a:extLst>
          </p:cNvPr>
          <p:cNvSpPr/>
          <p:nvPr/>
        </p:nvSpPr>
        <p:spPr>
          <a:xfrm>
            <a:off x="8722192" y="147765"/>
            <a:ext cx="222397" cy="288694"/>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 name="Google Shape;3246;p77">
            <a:extLst>
              <a:ext uri="{FF2B5EF4-FFF2-40B4-BE49-F238E27FC236}">
                <a16:creationId xmlns:a16="http://schemas.microsoft.com/office/drawing/2014/main" id="{69EF82E7-1CC9-2ED0-A653-D8FB938C0EAF}"/>
              </a:ext>
            </a:extLst>
          </p:cNvPr>
          <p:cNvGrpSpPr/>
          <p:nvPr/>
        </p:nvGrpSpPr>
        <p:grpSpPr>
          <a:xfrm>
            <a:off x="6620457" y="679370"/>
            <a:ext cx="557671" cy="511283"/>
            <a:chOff x="6015419" y="3716859"/>
            <a:chExt cx="557671" cy="511283"/>
          </a:xfrm>
        </p:grpSpPr>
        <p:sp>
          <p:nvSpPr>
            <p:cNvPr id="30" name="Google Shape;3247;p77">
              <a:extLst>
                <a:ext uri="{FF2B5EF4-FFF2-40B4-BE49-F238E27FC236}">
                  <a16:creationId xmlns:a16="http://schemas.microsoft.com/office/drawing/2014/main" id="{9D6046E1-0D88-BBA5-D491-9D874CF497AC}"/>
                </a:ext>
              </a:extLst>
            </p:cNvPr>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 name="Google Shape;3248;p77">
              <a:extLst>
                <a:ext uri="{FF2B5EF4-FFF2-40B4-BE49-F238E27FC236}">
                  <a16:creationId xmlns:a16="http://schemas.microsoft.com/office/drawing/2014/main" id="{839C3C62-8DEA-4EBE-B6F3-3AA3E2BFF61C}"/>
                </a:ext>
              </a:extLst>
            </p:cNvPr>
            <p:cNvGrpSpPr/>
            <p:nvPr/>
          </p:nvGrpSpPr>
          <p:grpSpPr>
            <a:xfrm>
              <a:off x="6036094" y="3716980"/>
              <a:ext cx="529860" cy="510468"/>
              <a:chOff x="6036094" y="3716980"/>
              <a:chExt cx="529860" cy="510468"/>
            </a:xfrm>
          </p:grpSpPr>
          <p:sp>
            <p:nvSpPr>
              <p:cNvPr id="32" name="Google Shape;3249;p77">
                <a:extLst>
                  <a:ext uri="{FF2B5EF4-FFF2-40B4-BE49-F238E27FC236}">
                    <a16:creationId xmlns:a16="http://schemas.microsoft.com/office/drawing/2014/main" id="{0584D23A-6D2C-C272-3948-5BA770D31905}"/>
                  </a:ext>
                </a:extLst>
              </p:cNvPr>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250;p77">
                <a:extLst>
                  <a:ext uri="{FF2B5EF4-FFF2-40B4-BE49-F238E27FC236}">
                    <a16:creationId xmlns:a16="http://schemas.microsoft.com/office/drawing/2014/main" id="{52669D91-A60D-6C2D-FD55-A5CE8D4CB4EF}"/>
                  </a:ext>
                </a:extLst>
              </p:cNvPr>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251;p77">
                <a:extLst>
                  <a:ext uri="{FF2B5EF4-FFF2-40B4-BE49-F238E27FC236}">
                    <a16:creationId xmlns:a16="http://schemas.microsoft.com/office/drawing/2014/main" id="{7A753D46-49C6-5FDE-E30F-55BCB92CA80F}"/>
                  </a:ext>
                </a:extLst>
              </p:cNvPr>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252;p77">
                <a:extLst>
                  <a:ext uri="{FF2B5EF4-FFF2-40B4-BE49-F238E27FC236}">
                    <a16:creationId xmlns:a16="http://schemas.microsoft.com/office/drawing/2014/main" id="{5B629862-6705-1C80-FFB6-FEA43ECA114E}"/>
                  </a:ext>
                </a:extLst>
              </p:cNvPr>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253;p77">
                <a:extLst>
                  <a:ext uri="{FF2B5EF4-FFF2-40B4-BE49-F238E27FC236}">
                    <a16:creationId xmlns:a16="http://schemas.microsoft.com/office/drawing/2014/main" id="{75E68F6F-601E-5AAE-1D42-3034988573AC}"/>
                  </a:ext>
                </a:extLst>
              </p:cNvPr>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254;p77">
                <a:extLst>
                  <a:ext uri="{FF2B5EF4-FFF2-40B4-BE49-F238E27FC236}">
                    <a16:creationId xmlns:a16="http://schemas.microsoft.com/office/drawing/2014/main" id="{C732F36B-34F1-C81A-BC89-8D1787C837B8}"/>
                  </a:ext>
                </a:extLst>
              </p:cNvPr>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255;p77">
                <a:extLst>
                  <a:ext uri="{FF2B5EF4-FFF2-40B4-BE49-F238E27FC236}">
                    <a16:creationId xmlns:a16="http://schemas.microsoft.com/office/drawing/2014/main" id="{4024B5B3-090D-7E90-750F-AA08D049C258}"/>
                  </a:ext>
                </a:extLst>
              </p:cNvPr>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256;p77">
                <a:extLst>
                  <a:ext uri="{FF2B5EF4-FFF2-40B4-BE49-F238E27FC236}">
                    <a16:creationId xmlns:a16="http://schemas.microsoft.com/office/drawing/2014/main" id="{A6165DF2-6BED-7C9A-AC30-DF963A09A8A4}"/>
                  </a:ext>
                </a:extLst>
              </p:cNvPr>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3257;p77">
                <a:extLst>
                  <a:ext uri="{FF2B5EF4-FFF2-40B4-BE49-F238E27FC236}">
                    <a16:creationId xmlns:a16="http://schemas.microsoft.com/office/drawing/2014/main" id="{5E56EEF5-CA41-F469-F5C5-724878BDE247}"/>
                  </a:ext>
                </a:extLst>
              </p:cNvPr>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3258;p77">
                <a:extLst>
                  <a:ext uri="{FF2B5EF4-FFF2-40B4-BE49-F238E27FC236}">
                    <a16:creationId xmlns:a16="http://schemas.microsoft.com/office/drawing/2014/main" id="{9F3B2A0F-A59E-63B0-D6C0-39FB831E6BD4}"/>
                  </a:ext>
                </a:extLst>
              </p:cNvPr>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 name="Google Shape;3259;p77">
            <a:extLst>
              <a:ext uri="{FF2B5EF4-FFF2-40B4-BE49-F238E27FC236}">
                <a16:creationId xmlns:a16="http://schemas.microsoft.com/office/drawing/2014/main" id="{6F2D1A12-43BB-084C-29F3-9BBCCB4B8DB7}"/>
              </a:ext>
            </a:extLst>
          </p:cNvPr>
          <p:cNvGrpSpPr/>
          <p:nvPr/>
        </p:nvGrpSpPr>
        <p:grpSpPr>
          <a:xfrm>
            <a:off x="7249342" y="36139"/>
            <a:ext cx="576302" cy="511871"/>
            <a:chOff x="6644304" y="3073628"/>
            <a:chExt cx="576302" cy="511871"/>
          </a:xfrm>
        </p:grpSpPr>
        <p:sp>
          <p:nvSpPr>
            <p:cNvPr id="43" name="Google Shape;3260;p77">
              <a:extLst>
                <a:ext uri="{FF2B5EF4-FFF2-40B4-BE49-F238E27FC236}">
                  <a16:creationId xmlns:a16="http://schemas.microsoft.com/office/drawing/2014/main" id="{624DCD4D-D6C3-392E-D498-A092820C173E}"/>
                </a:ext>
              </a:extLst>
            </p:cNvPr>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 name="Google Shape;3261;p77">
              <a:extLst>
                <a:ext uri="{FF2B5EF4-FFF2-40B4-BE49-F238E27FC236}">
                  <a16:creationId xmlns:a16="http://schemas.microsoft.com/office/drawing/2014/main" id="{052DFB29-C80E-AE0C-00AF-D9117DCF00ED}"/>
                </a:ext>
              </a:extLst>
            </p:cNvPr>
            <p:cNvGrpSpPr/>
            <p:nvPr/>
          </p:nvGrpSpPr>
          <p:grpSpPr>
            <a:xfrm>
              <a:off x="6712169" y="3085440"/>
              <a:ext cx="481622" cy="494913"/>
              <a:chOff x="6712169" y="3085440"/>
              <a:chExt cx="481622" cy="494913"/>
            </a:xfrm>
          </p:grpSpPr>
          <p:sp>
            <p:nvSpPr>
              <p:cNvPr id="48" name="Google Shape;3262;p77">
                <a:extLst>
                  <a:ext uri="{FF2B5EF4-FFF2-40B4-BE49-F238E27FC236}">
                    <a16:creationId xmlns:a16="http://schemas.microsoft.com/office/drawing/2014/main" id="{3985B070-AC40-EB7E-8699-45685B107091}"/>
                  </a:ext>
                </a:extLst>
              </p:cNvPr>
              <p:cNvSpPr/>
              <p:nvPr/>
            </p:nvSpPr>
            <p:spPr>
              <a:xfrm>
                <a:off x="6712169" y="3085440"/>
                <a:ext cx="238757" cy="315615"/>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3263;p77">
                <a:extLst>
                  <a:ext uri="{FF2B5EF4-FFF2-40B4-BE49-F238E27FC236}">
                    <a16:creationId xmlns:a16="http://schemas.microsoft.com/office/drawing/2014/main" id="{7AB454A6-79FC-D826-C6EF-25BCD083DE56}"/>
                  </a:ext>
                </a:extLst>
              </p:cNvPr>
              <p:cNvSpPr/>
              <p:nvPr/>
            </p:nvSpPr>
            <p:spPr>
              <a:xfrm>
                <a:off x="6913100" y="3367694"/>
                <a:ext cx="190537" cy="212659"/>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3264;p77">
                <a:extLst>
                  <a:ext uri="{FF2B5EF4-FFF2-40B4-BE49-F238E27FC236}">
                    <a16:creationId xmlns:a16="http://schemas.microsoft.com/office/drawing/2014/main" id="{1E5CFAD3-AC22-9834-DEC0-6E7E812B3FA9}"/>
                  </a:ext>
                </a:extLst>
              </p:cNvPr>
              <p:cNvSpPr/>
              <p:nvPr/>
            </p:nvSpPr>
            <p:spPr>
              <a:xfrm>
                <a:off x="7135734" y="3186037"/>
                <a:ext cx="58058" cy="152383"/>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3265;p77">
                <a:extLst>
                  <a:ext uri="{FF2B5EF4-FFF2-40B4-BE49-F238E27FC236}">
                    <a16:creationId xmlns:a16="http://schemas.microsoft.com/office/drawing/2014/main" id="{3323F874-60B8-74B8-211B-0E021FFA979E}"/>
                  </a:ext>
                </a:extLst>
              </p:cNvPr>
              <p:cNvSpPr/>
              <p:nvPr/>
            </p:nvSpPr>
            <p:spPr>
              <a:xfrm>
                <a:off x="6870416" y="3332822"/>
                <a:ext cx="47510" cy="1168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3266;p77">
                <a:extLst>
                  <a:ext uri="{FF2B5EF4-FFF2-40B4-BE49-F238E27FC236}">
                    <a16:creationId xmlns:a16="http://schemas.microsoft.com/office/drawing/2014/main" id="{CD6F93DD-05AF-D256-E9AE-1CEE5E9948EE}"/>
                  </a:ext>
                </a:extLst>
              </p:cNvPr>
              <p:cNvSpPr/>
              <p:nvPr/>
            </p:nvSpPr>
            <p:spPr>
              <a:xfrm>
                <a:off x="6925590" y="3336277"/>
                <a:ext cx="38094" cy="14228"/>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3267;p77">
              <a:extLst>
                <a:ext uri="{FF2B5EF4-FFF2-40B4-BE49-F238E27FC236}">
                  <a16:creationId xmlns:a16="http://schemas.microsoft.com/office/drawing/2014/main" id="{041A89BC-34D0-B353-2C25-62EE1B31A408}"/>
                </a:ext>
              </a:extLst>
            </p:cNvPr>
            <p:cNvSpPr/>
            <p:nvPr/>
          </p:nvSpPr>
          <p:spPr>
            <a:xfrm>
              <a:off x="6867451" y="3073651"/>
              <a:ext cx="102383" cy="56919"/>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3268;p77">
              <a:extLst>
                <a:ext uri="{FF2B5EF4-FFF2-40B4-BE49-F238E27FC236}">
                  <a16:creationId xmlns:a16="http://schemas.microsoft.com/office/drawing/2014/main" id="{14E4437A-DE63-79B0-5668-36F4713337B6}"/>
                </a:ext>
              </a:extLst>
            </p:cNvPr>
            <p:cNvSpPr/>
            <p:nvPr/>
          </p:nvSpPr>
          <p:spPr>
            <a:xfrm>
              <a:off x="7069097" y="3119476"/>
              <a:ext cx="78535" cy="76898"/>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3269;p77">
              <a:extLst>
                <a:ext uri="{FF2B5EF4-FFF2-40B4-BE49-F238E27FC236}">
                  <a16:creationId xmlns:a16="http://schemas.microsoft.com/office/drawing/2014/main" id="{BAAB905B-444C-0D81-3593-31F75C8D4115}"/>
                </a:ext>
              </a:extLst>
            </p:cNvPr>
            <p:cNvSpPr/>
            <p:nvPr/>
          </p:nvSpPr>
          <p:spPr>
            <a:xfrm>
              <a:off x="6946266" y="3181844"/>
              <a:ext cx="21095" cy="14742"/>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 name="Google Shape;3270;p77">
            <a:extLst>
              <a:ext uri="{FF2B5EF4-FFF2-40B4-BE49-F238E27FC236}">
                <a16:creationId xmlns:a16="http://schemas.microsoft.com/office/drawing/2014/main" id="{215BEB5A-DB94-5D4C-72EE-ED1119C9564E}"/>
              </a:ext>
            </a:extLst>
          </p:cNvPr>
          <p:cNvSpPr/>
          <p:nvPr/>
        </p:nvSpPr>
        <p:spPr>
          <a:xfrm>
            <a:off x="7593377" y="52768"/>
            <a:ext cx="24269" cy="11004"/>
          </a:xfrm>
          <a:custGeom>
            <a:avLst/>
            <a:gdLst/>
            <a:ahLst/>
            <a:cxnLst/>
            <a:rect l="l" t="t" r="r" b="b"/>
            <a:pathLst>
              <a:path w="4206" h="1908" extrusionOk="0">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 name="Google Shape;3271;p77">
            <a:extLst>
              <a:ext uri="{FF2B5EF4-FFF2-40B4-BE49-F238E27FC236}">
                <a16:creationId xmlns:a16="http://schemas.microsoft.com/office/drawing/2014/main" id="{44F4B66F-D4E8-F920-029A-45C343373D2D}"/>
              </a:ext>
            </a:extLst>
          </p:cNvPr>
          <p:cNvGrpSpPr/>
          <p:nvPr/>
        </p:nvGrpSpPr>
        <p:grpSpPr>
          <a:xfrm>
            <a:off x="7257193" y="679134"/>
            <a:ext cx="560631" cy="511352"/>
            <a:chOff x="6652154" y="3716623"/>
            <a:chExt cx="560631" cy="511352"/>
          </a:xfrm>
        </p:grpSpPr>
        <p:sp>
          <p:nvSpPr>
            <p:cNvPr id="55" name="Google Shape;3272;p77">
              <a:extLst>
                <a:ext uri="{FF2B5EF4-FFF2-40B4-BE49-F238E27FC236}">
                  <a16:creationId xmlns:a16="http://schemas.microsoft.com/office/drawing/2014/main" id="{1F36DCC6-E671-01FD-E730-4FB5DEAA55A8}"/>
                </a:ext>
              </a:extLst>
            </p:cNvPr>
            <p:cNvSpPr/>
            <p:nvPr/>
          </p:nvSpPr>
          <p:spPr>
            <a:xfrm>
              <a:off x="6652154" y="3716623"/>
              <a:ext cx="560631" cy="511352"/>
            </a:xfrm>
            <a:custGeom>
              <a:avLst/>
              <a:gdLst/>
              <a:ahLst/>
              <a:cxnLst/>
              <a:rect l="l" t="t" r="r" b="b"/>
              <a:pathLst>
                <a:path w="97163" h="88661" extrusionOk="0">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 name="Google Shape;3273;p77">
              <a:extLst>
                <a:ext uri="{FF2B5EF4-FFF2-40B4-BE49-F238E27FC236}">
                  <a16:creationId xmlns:a16="http://schemas.microsoft.com/office/drawing/2014/main" id="{E1EE37F2-7A8E-DFBA-9DF8-72AE7E0D12C6}"/>
                </a:ext>
              </a:extLst>
            </p:cNvPr>
            <p:cNvGrpSpPr/>
            <p:nvPr/>
          </p:nvGrpSpPr>
          <p:grpSpPr>
            <a:xfrm>
              <a:off x="6669657" y="3716715"/>
              <a:ext cx="466779" cy="464290"/>
              <a:chOff x="6669657" y="3716715"/>
              <a:chExt cx="466779" cy="464290"/>
            </a:xfrm>
          </p:grpSpPr>
          <p:sp>
            <p:nvSpPr>
              <p:cNvPr id="57" name="Google Shape;3274;p77">
                <a:extLst>
                  <a:ext uri="{FF2B5EF4-FFF2-40B4-BE49-F238E27FC236}">
                    <a16:creationId xmlns:a16="http://schemas.microsoft.com/office/drawing/2014/main" id="{51F4C838-C76F-F04C-7D1C-754D1277EC95}"/>
                  </a:ext>
                </a:extLst>
              </p:cNvPr>
              <p:cNvSpPr/>
              <p:nvPr/>
            </p:nvSpPr>
            <p:spPr>
              <a:xfrm>
                <a:off x="6669657" y="3716715"/>
                <a:ext cx="386382" cy="464290"/>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3275;p77">
                <a:extLst>
                  <a:ext uri="{FF2B5EF4-FFF2-40B4-BE49-F238E27FC236}">
                    <a16:creationId xmlns:a16="http://schemas.microsoft.com/office/drawing/2014/main" id="{EE40EFD1-51A7-F12A-EE50-B015182E096C}"/>
                  </a:ext>
                </a:extLst>
              </p:cNvPr>
              <p:cNvSpPr/>
              <p:nvPr/>
            </p:nvSpPr>
            <p:spPr>
              <a:xfrm>
                <a:off x="7010819" y="4061082"/>
                <a:ext cx="117645" cy="102137"/>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3276;p77">
                <a:extLst>
                  <a:ext uri="{FF2B5EF4-FFF2-40B4-BE49-F238E27FC236}">
                    <a16:creationId xmlns:a16="http://schemas.microsoft.com/office/drawing/2014/main" id="{17A848BB-7FEF-28CE-529A-D659576B0C16}"/>
                  </a:ext>
                </a:extLst>
              </p:cNvPr>
              <p:cNvSpPr/>
              <p:nvPr/>
            </p:nvSpPr>
            <p:spPr>
              <a:xfrm>
                <a:off x="6995058" y="4000087"/>
                <a:ext cx="41059" cy="51071"/>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3277;p77">
                <a:extLst>
                  <a:ext uri="{FF2B5EF4-FFF2-40B4-BE49-F238E27FC236}">
                    <a16:creationId xmlns:a16="http://schemas.microsoft.com/office/drawing/2014/main" id="{7FBA7415-BBFD-565C-F221-6B2E4F885AC6}"/>
                  </a:ext>
                </a:extLst>
              </p:cNvPr>
              <p:cNvSpPr/>
              <p:nvPr/>
            </p:nvSpPr>
            <p:spPr>
              <a:xfrm>
                <a:off x="7078892" y="4018504"/>
                <a:ext cx="57544" cy="36030"/>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3278;p77">
                <a:extLst>
                  <a:ext uri="{FF2B5EF4-FFF2-40B4-BE49-F238E27FC236}">
                    <a16:creationId xmlns:a16="http://schemas.microsoft.com/office/drawing/2014/main" id="{61ABA8A8-00B9-C2C4-4B8F-818C649543D0}"/>
                  </a:ext>
                </a:extLst>
              </p:cNvPr>
              <p:cNvSpPr/>
              <p:nvPr/>
            </p:nvSpPr>
            <p:spPr>
              <a:xfrm>
                <a:off x="7051663" y="3806456"/>
                <a:ext cx="38503" cy="70819"/>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3279;p77">
                <a:extLst>
                  <a:ext uri="{FF2B5EF4-FFF2-40B4-BE49-F238E27FC236}">
                    <a16:creationId xmlns:a16="http://schemas.microsoft.com/office/drawing/2014/main" id="{1FFD09D1-3A06-B476-1403-F1DB2C6AD566}"/>
                  </a:ext>
                </a:extLst>
              </p:cNvPr>
              <p:cNvSpPr/>
              <p:nvPr/>
            </p:nvSpPr>
            <p:spPr>
              <a:xfrm>
                <a:off x="6984824" y="4061618"/>
                <a:ext cx="42081" cy="8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3280;p77">
                <a:extLst>
                  <a:ext uri="{FF2B5EF4-FFF2-40B4-BE49-F238E27FC236}">
                    <a16:creationId xmlns:a16="http://schemas.microsoft.com/office/drawing/2014/main" id="{A276B6EB-BAF3-DF66-13C0-104A527AC534}"/>
                  </a:ext>
                </a:extLst>
              </p:cNvPr>
              <p:cNvSpPr/>
              <p:nvPr/>
            </p:nvSpPr>
            <p:spPr>
              <a:xfrm>
                <a:off x="7035181" y="4030478"/>
                <a:ext cx="15469" cy="21703"/>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3281;p77">
                <a:extLst>
                  <a:ext uri="{FF2B5EF4-FFF2-40B4-BE49-F238E27FC236}">
                    <a16:creationId xmlns:a16="http://schemas.microsoft.com/office/drawing/2014/main" id="{1222DE42-2A68-87DA-BEDE-1E9D2EB1B5C7}"/>
                  </a:ext>
                </a:extLst>
              </p:cNvPr>
              <p:cNvSpPr/>
              <p:nvPr/>
            </p:nvSpPr>
            <p:spPr>
              <a:xfrm>
                <a:off x="7045011" y="3983609"/>
                <a:ext cx="19047" cy="181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3282;p77">
                <a:extLst>
                  <a:ext uri="{FF2B5EF4-FFF2-40B4-BE49-F238E27FC236}">
                    <a16:creationId xmlns:a16="http://schemas.microsoft.com/office/drawing/2014/main" id="{7F8779C7-08DB-35FD-8C08-036D5F65539C}"/>
                  </a:ext>
                </a:extLst>
              </p:cNvPr>
              <p:cNvSpPr/>
              <p:nvPr/>
            </p:nvSpPr>
            <p:spPr>
              <a:xfrm>
                <a:off x="7034362" y="3943182"/>
                <a:ext cx="9734" cy="24570"/>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3283;p77">
                <a:extLst>
                  <a:ext uri="{FF2B5EF4-FFF2-40B4-BE49-F238E27FC236}">
                    <a16:creationId xmlns:a16="http://schemas.microsoft.com/office/drawing/2014/main" id="{3797A943-23EE-9B32-8910-CB7DA35C43C3}"/>
                  </a:ext>
                </a:extLst>
              </p:cNvPr>
              <p:cNvSpPr/>
              <p:nvPr/>
            </p:nvSpPr>
            <p:spPr>
              <a:xfrm>
                <a:off x="6724214" y="4015234"/>
                <a:ext cx="1131" cy="513"/>
              </a:xfrm>
              <a:custGeom>
                <a:avLst/>
                <a:gdLst/>
                <a:ahLst/>
                <a:cxnLst/>
                <a:rect l="l" t="t" r="r" b="b"/>
                <a:pathLst>
                  <a:path w="196" h="89" extrusionOk="0">
                    <a:moveTo>
                      <a:pt x="196" y="0"/>
                    </a:moveTo>
                    <a:lnTo>
                      <a:pt x="1" y="89"/>
                    </a:lnTo>
                    <a:lnTo>
                      <a:pt x="1" y="89"/>
                    </a:lnTo>
                    <a:lnTo>
                      <a:pt x="196" y="18"/>
                    </a:lnTo>
                    <a:lnTo>
                      <a:pt x="196"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3284;p77">
                <a:extLst>
                  <a:ext uri="{FF2B5EF4-FFF2-40B4-BE49-F238E27FC236}">
                    <a16:creationId xmlns:a16="http://schemas.microsoft.com/office/drawing/2014/main" id="{67FA1E0B-90DB-5904-3196-F02D28BDF527}"/>
                  </a:ext>
                </a:extLst>
              </p:cNvPr>
              <p:cNvSpPr/>
              <p:nvPr/>
            </p:nvSpPr>
            <p:spPr>
              <a:xfrm>
                <a:off x="7071623" y="3755083"/>
                <a:ext cx="16589" cy="16380"/>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3285;p77">
                <a:extLst>
                  <a:ext uri="{FF2B5EF4-FFF2-40B4-BE49-F238E27FC236}">
                    <a16:creationId xmlns:a16="http://schemas.microsoft.com/office/drawing/2014/main" id="{79125588-5396-FFF9-5640-EF778A2C061B}"/>
                  </a:ext>
                </a:extLst>
              </p:cNvPr>
              <p:cNvSpPr/>
              <p:nvPr/>
            </p:nvSpPr>
            <p:spPr>
              <a:xfrm>
                <a:off x="6722575" y="4015741"/>
                <a:ext cx="1541" cy="727"/>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3286;p77">
                <a:extLst>
                  <a:ext uri="{FF2B5EF4-FFF2-40B4-BE49-F238E27FC236}">
                    <a16:creationId xmlns:a16="http://schemas.microsoft.com/office/drawing/2014/main" id="{35816CDC-5218-BAF1-9E63-7C58F041B7B6}"/>
                  </a:ext>
                </a:extLst>
              </p:cNvPr>
              <p:cNvSpPr/>
              <p:nvPr/>
            </p:nvSpPr>
            <p:spPr>
              <a:xfrm>
                <a:off x="6772321" y="4116142"/>
                <a:ext cx="30927" cy="46769"/>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66" name="Google Shape;3287;p77">
            <a:extLst>
              <a:ext uri="{FF2B5EF4-FFF2-40B4-BE49-F238E27FC236}">
                <a16:creationId xmlns:a16="http://schemas.microsoft.com/office/drawing/2014/main" id="{D5F4DBAB-27B2-3910-D392-638D90281BF3}"/>
              </a:ext>
            </a:extLst>
          </p:cNvPr>
          <p:cNvGrpSpPr/>
          <p:nvPr/>
        </p:nvGrpSpPr>
        <p:grpSpPr>
          <a:xfrm>
            <a:off x="8451284" y="960543"/>
            <a:ext cx="187557" cy="187557"/>
            <a:chOff x="8565775" y="671075"/>
            <a:chExt cx="441000" cy="441000"/>
          </a:xfrm>
        </p:grpSpPr>
        <p:sp>
          <p:nvSpPr>
            <p:cNvPr id="967" name="Google Shape;3288;p77">
              <a:extLst>
                <a:ext uri="{FF2B5EF4-FFF2-40B4-BE49-F238E27FC236}">
                  <a16:creationId xmlns:a16="http://schemas.microsoft.com/office/drawing/2014/main" id="{DBA86776-1702-18A5-1F64-A58435EF4A1C}"/>
                </a:ext>
              </a:extLst>
            </p:cNvPr>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3289;p77">
              <a:extLst>
                <a:ext uri="{FF2B5EF4-FFF2-40B4-BE49-F238E27FC236}">
                  <a16:creationId xmlns:a16="http://schemas.microsoft.com/office/drawing/2014/main" id="{60AF35FC-6ABE-BF76-AFC7-72B17EAE1881}"/>
                </a:ext>
              </a:extLst>
            </p:cNvPr>
            <p:cNvSpPr/>
            <p:nvPr/>
          </p:nvSpPr>
          <p:spPr>
            <a:xfrm>
              <a:off x="8706625" y="811925"/>
              <a:ext cx="159300" cy="159300"/>
            </a:xfrm>
            <a:prstGeom prst="ellipse">
              <a:avLst/>
            </a:pr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69" name="Google Shape;3290;p77">
            <a:extLst>
              <a:ext uri="{FF2B5EF4-FFF2-40B4-BE49-F238E27FC236}">
                <a16:creationId xmlns:a16="http://schemas.microsoft.com/office/drawing/2014/main" id="{E3D9EBA5-E7DB-BBA1-A31E-CD32E1831900}"/>
              </a:ext>
            </a:extLst>
          </p:cNvPr>
          <p:cNvSpPr/>
          <p:nvPr/>
        </p:nvSpPr>
        <p:spPr>
          <a:xfrm>
            <a:off x="8752498" y="956463"/>
            <a:ext cx="193683" cy="195716"/>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3291;p77">
            <a:extLst>
              <a:ext uri="{FF2B5EF4-FFF2-40B4-BE49-F238E27FC236}">
                <a16:creationId xmlns:a16="http://schemas.microsoft.com/office/drawing/2014/main" id="{2DBB0A35-E813-A901-9902-6DF810867BC1}"/>
              </a:ext>
            </a:extLst>
          </p:cNvPr>
          <p:cNvSpPr/>
          <p:nvPr/>
        </p:nvSpPr>
        <p:spPr>
          <a:xfrm flipH="1">
            <a:off x="7960737" y="922919"/>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71" name="Google Shape;3292;p77">
            <a:extLst>
              <a:ext uri="{FF2B5EF4-FFF2-40B4-BE49-F238E27FC236}">
                <a16:creationId xmlns:a16="http://schemas.microsoft.com/office/drawing/2014/main" id="{C85F9E65-5DFF-AE32-6A64-B94ADE4743E3}"/>
              </a:ext>
            </a:extLst>
          </p:cNvPr>
          <p:cNvGrpSpPr/>
          <p:nvPr/>
        </p:nvGrpSpPr>
        <p:grpSpPr>
          <a:xfrm>
            <a:off x="6605139" y="38761"/>
            <a:ext cx="587871" cy="512373"/>
            <a:chOff x="6000100" y="3076250"/>
            <a:chExt cx="587871" cy="512373"/>
          </a:xfrm>
        </p:grpSpPr>
        <p:sp>
          <p:nvSpPr>
            <p:cNvPr id="972" name="Google Shape;3293;p77">
              <a:extLst>
                <a:ext uri="{FF2B5EF4-FFF2-40B4-BE49-F238E27FC236}">
                  <a16:creationId xmlns:a16="http://schemas.microsoft.com/office/drawing/2014/main" id="{6778BA3E-EE7B-36DA-3586-CFBF1E9E9805}"/>
                </a:ext>
              </a:extLst>
            </p:cNvPr>
            <p:cNvSpPr/>
            <p:nvPr/>
          </p:nvSpPr>
          <p:spPr>
            <a:xfrm>
              <a:off x="6000100" y="3076250"/>
              <a:ext cx="587871" cy="512373"/>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73" name="Google Shape;3294;p77">
              <a:extLst>
                <a:ext uri="{FF2B5EF4-FFF2-40B4-BE49-F238E27FC236}">
                  <a16:creationId xmlns:a16="http://schemas.microsoft.com/office/drawing/2014/main" id="{3B2B80ED-BA29-6891-029F-AC13889DEBB6}"/>
                </a:ext>
              </a:extLst>
            </p:cNvPr>
            <p:cNvGrpSpPr/>
            <p:nvPr/>
          </p:nvGrpSpPr>
          <p:grpSpPr>
            <a:xfrm>
              <a:off x="6031360" y="3076713"/>
              <a:ext cx="539107" cy="480965"/>
              <a:chOff x="6031360" y="3076713"/>
              <a:chExt cx="539107" cy="480965"/>
            </a:xfrm>
          </p:grpSpPr>
          <p:sp>
            <p:nvSpPr>
              <p:cNvPr id="974" name="Google Shape;3295;p77">
                <a:extLst>
                  <a:ext uri="{FF2B5EF4-FFF2-40B4-BE49-F238E27FC236}">
                    <a16:creationId xmlns:a16="http://schemas.microsoft.com/office/drawing/2014/main" id="{C2A8F9E0-7D9B-1B3C-41D9-1C6867C01815}"/>
                  </a:ext>
                </a:extLst>
              </p:cNvPr>
              <p:cNvSpPr/>
              <p:nvPr/>
            </p:nvSpPr>
            <p:spPr>
              <a:xfrm>
                <a:off x="6160232" y="3107767"/>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3296;p77">
                <a:extLst>
                  <a:ext uri="{FF2B5EF4-FFF2-40B4-BE49-F238E27FC236}">
                    <a16:creationId xmlns:a16="http://schemas.microsoft.com/office/drawing/2014/main" id="{4C6549A3-DBC8-93E8-109D-C838B7DC0E3F}"/>
                  </a:ext>
                </a:extLst>
              </p:cNvPr>
              <p:cNvSpPr/>
              <p:nvPr/>
            </p:nvSpPr>
            <p:spPr>
              <a:xfrm>
                <a:off x="6031360" y="3319580"/>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3297;p77">
                <a:extLst>
                  <a:ext uri="{FF2B5EF4-FFF2-40B4-BE49-F238E27FC236}">
                    <a16:creationId xmlns:a16="http://schemas.microsoft.com/office/drawing/2014/main" id="{B834F821-84D5-F3AC-2424-314954333B5C}"/>
                  </a:ext>
                </a:extLst>
              </p:cNvPr>
              <p:cNvSpPr/>
              <p:nvPr/>
            </p:nvSpPr>
            <p:spPr>
              <a:xfrm>
                <a:off x="6189159" y="3076713"/>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3298;p77">
                <a:extLst>
                  <a:ext uri="{FF2B5EF4-FFF2-40B4-BE49-F238E27FC236}">
                    <a16:creationId xmlns:a16="http://schemas.microsoft.com/office/drawing/2014/main" id="{AD706E90-E0A4-3E9C-4F69-AF2573123D2B}"/>
                  </a:ext>
                </a:extLst>
              </p:cNvPr>
              <p:cNvSpPr/>
              <p:nvPr/>
            </p:nvSpPr>
            <p:spPr>
              <a:xfrm>
                <a:off x="6350006" y="3503923"/>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3299;p77">
                <a:extLst>
                  <a:ext uri="{FF2B5EF4-FFF2-40B4-BE49-F238E27FC236}">
                    <a16:creationId xmlns:a16="http://schemas.microsoft.com/office/drawing/2014/main" id="{0B25F65A-8649-F572-CEF2-3EFE50CA7070}"/>
                  </a:ext>
                </a:extLst>
              </p:cNvPr>
              <p:cNvSpPr/>
              <p:nvPr/>
            </p:nvSpPr>
            <p:spPr>
              <a:xfrm>
                <a:off x="6262180" y="3141947"/>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3300;p77">
                <a:extLst>
                  <a:ext uri="{FF2B5EF4-FFF2-40B4-BE49-F238E27FC236}">
                    <a16:creationId xmlns:a16="http://schemas.microsoft.com/office/drawing/2014/main" id="{41965B18-8457-025F-5802-B3988B6F8225}"/>
                  </a:ext>
                </a:extLst>
              </p:cNvPr>
              <p:cNvSpPr/>
              <p:nvPr/>
            </p:nvSpPr>
            <p:spPr>
              <a:xfrm>
                <a:off x="6251907" y="3101042"/>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3301;p77">
                <a:extLst>
                  <a:ext uri="{FF2B5EF4-FFF2-40B4-BE49-F238E27FC236}">
                    <a16:creationId xmlns:a16="http://schemas.microsoft.com/office/drawing/2014/main" id="{981DDC4B-5271-2A45-8F5A-944C2881529C}"/>
                  </a:ext>
                </a:extLst>
              </p:cNvPr>
              <p:cNvSpPr/>
              <p:nvPr/>
            </p:nvSpPr>
            <p:spPr>
              <a:xfrm>
                <a:off x="6250613" y="3155645"/>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81" name="Google Shape;1338;p77">
            <a:extLst>
              <a:ext uri="{FF2B5EF4-FFF2-40B4-BE49-F238E27FC236}">
                <a16:creationId xmlns:a16="http://schemas.microsoft.com/office/drawing/2014/main" id="{9265377A-6053-B905-3BE6-3E7189962EB3}"/>
              </a:ext>
            </a:extLst>
          </p:cNvPr>
          <p:cNvGrpSpPr/>
          <p:nvPr/>
        </p:nvGrpSpPr>
        <p:grpSpPr>
          <a:xfrm>
            <a:off x="4022158" y="1651433"/>
            <a:ext cx="1794316" cy="993207"/>
            <a:chOff x="2654821" y="2311071"/>
            <a:chExt cx="2279715" cy="1262120"/>
          </a:xfrm>
        </p:grpSpPr>
        <p:grpSp>
          <p:nvGrpSpPr>
            <p:cNvPr id="982" name="Google Shape;1339;p77">
              <a:extLst>
                <a:ext uri="{FF2B5EF4-FFF2-40B4-BE49-F238E27FC236}">
                  <a16:creationId xmlns:a16="http://schemas.microsoft.com/office/drawing/2014/main" id="{E5ECBDAC-5423-AF6A-9B78-B75B2FC84777}"/>
                </a:ext>
              </a:extLst>
            </p:cNvPr>
            <p:cNvGrpSpPr/>
            <p:nvPr/>
          </p:nvGrpSpPr>
          <p:grpSpPr>
            <a:xfrm>
              <a:off x="4034269" y="2840745"/>
              <a:ext cx="40212" cy="36437"/>
              <a:chOff x="4293400" y="2574725"/>
              <a:chExt cx="84425" cy="80100"/>
            </a:xfrm>
          </p:grpSpPr>
          <p:sp>
            <p:nvSpPr>
              <p:cNvPr id="1572" name="Google Shape;1340;p77">
                <a:extLst>
                  <a:ext uri="{FF2B5EF4-FFF2-40B4-BE49-F238E27FC236}">
                    <a16:creationId xmlns:a16="http://schemas.microsoft.com/office/drawing/2014/main" id="{96C13AF1-EB29-9532-D9BC-A1C641E753EC}"/>
                  </a:ext>
                </a:extLst>
              </p:cNvPr>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5F7D95"/>
              </a:solidFill>
              <a:ln>
                <a:noFill/>
              </a:ln>
            </p:spPr>
            <p:txBody>
              <a:bodyPr/>
              <a:lstStyle/>
              <a:p>
                <a:endParaRPr lang="en-AU"/>
              </a:p>
            </p:txBody>
          </p:sp>
          <p:sp>
            <p:nvSpPr>
              <p:cNvPr id="1573" name="Google Shape;1341;p77">
                <a:extLst>
                  <a:ext uri="{FF2B5EF4-FFF2-40B4-BE49-F238E27FC236}">
                    <a16:creationId xmlns:a16="http://schemas.microsoft.com/office/drawing/2014/main" id="{AB46FBFB-88F1-34B1-E6FB-979CCFDF1901}"/>
                  </a:ext>
                </a:extLst>
              </p:cNvPr>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3" name="Google Shape;1342;p77">
              <a:extLst>
                <a:ext uri="{FF2B5EF4-FFF2-40B4-BE49-F238E27FC236}">
                  <a16:creationId xmlns:a16="http://schemas.microsoft.com/office/drawing/2014/main" id="{7851E32C-F87C-8265-6874-A1E7AAC5CC94}"/>
                </a:ext>
              </a:extLst>
            </p:cNvPr>
            <p:cNvGrpSpPr/>
            <p:nvPr/>
          </p:nvGrpSpPr>
          <p:grpSpPr>
            <a:xfrm>
              <a:off x="3894606" y="2334874"/>
              <a:ext cx="913198" cy="518984"/>
              <a:chOff x="4000175" y="1462675"/>
              <a:chExt cx="1917275" cy="1140875"/>
            </a:xfrm>
          </p:grpSpPr>
          <p:sp>
            <p:nvSpPr>
              <p:cNvPr id="1564" name="Google Shape;1343;p77">
                <a:extLst>
                  <a:ext uri="{FF2B5EF4-FFF2-40B4-BE49-F238E27FC236}">
                    <a16:creationId xmlns:a16="http://schemas.microsoft.com/office/drawing/2014/main" id="{9F4C8B8B-15E3-96CC-3D32-492FB8B9BC9E}"/>
                  </a:ext>
                </a:extLst>
              </p:cNvPr>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5F7D95"/>
              </a:solidFill>
              <a:ln>
                <a:noFill/>
              </a:ln>
            </p:spPr>
            <p:txBody>
              <a:bodyPr/>
              <a:lstStyle/>
              <a:p>
                <a:endParaRPr lang="en-AU"/>
              </a:p>
            </p:txBody>
          </p:sp>
          <p:grpSp>
            <p:nvGrpSpPr>
              <p:cNvPr id="1565" name="Google Shape;1344;p77">
                <a:extLst>
                  <a:ext uri="{FF2B5EF4-FFF2-40B4-BE49-F238E27FC236}">
                    <a16:creationId xmlns:a16="http://schemas.microsoft.com/office/drawing/2014/main" id="{3EEE21B8-B4A4-C52D-3191-201801C4A463}"/>
                  </a:ext>
                </a:extLst>
              </p:cNvPr>
              <p:cNvGrpSpPr/>
              <p:nvPr/>
            </p:nvGrpSpPr>
            <p:grpSpPr>
              <a:xfrm>
                <a:off x="4000175" y="1462675"/>
                <a:ext cx="1917275" cy="1140875"/>
                <a:chOff x="4000175" y="1462675"/>
                <a:chExt cx="1917275" cy="1140875"/>
              </a:xfrm>
            </p:grpSpPr>
            <p:sp>
              <p:nvSpPr>
                <p:cNvPr id="1566" name="Google Shape;1345;p77">
                  <a:extLst>
                    <a:ext uri="{FF2B5EF4-FFF2-40B4-BE49-F238E27FC236}">
                      <a16:creationId xmlns:a16="http://schemas.microsoft.com/office/drawing/2014/main" id="{45E9CE60-5F76-79D2-9CBD-BF89451AD7C7}"/>
                    </a:ext>
                  </a:extLst>
                </p:cNvPr>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txBody>
                <a:bodyPr/>
                <a:lstStyle/>
                <a:p>
                  <a:endParaRPr lang="en-AU"/>
                </a:p>
              </p:txBody>
            </p:sp>
            <p:sp>
              <p:nvSpPr>
                <p:cNvPr id="1567" name="Google Shape;1346;p77">
                  <a:extLst>
                    <a:ext uri="{FF2B5EF4-FFF2-40B4-BE49-F238E27FC236}">
                      <a16:creationId xmlns:a16="http://schemas.microsoft.com/office/drawing/2014/main" id="{C0612F0A-9223-B61C-7B94-63807FAADDFC}"/>
                    </a:ext>
                  </a:extLst>
                </p:cNvPr>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347;p77">
                  <a:extLst>
                    <a:ext uri="{FF2B5EF4-FFF2-40B4-BE49-F238E27FC236}">
                      <a16:creationId xmlns:a16="http://schemas.microsoft.com/office/drawing/2014/main" id="{9C9A53D1-5B52-243D-A262-9FA29D42CE68}"/>
                    </a:ext>
                  </a:extLst>
                </p:cNvPr>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348;p77">
                  <a:extLst>
                    <a:ext uri="{FF2B5EF4-FFF2-40B4-BE49-F238E27FC236}">
                      <a16:creationId xmlns:a16="http://schemas.microsoft.com/office/drawing/2014/main" id="{93C2B61F-3740-21F0-D46C-7D2B6BFABE74}"/>
                    </a:ext>
                  </a:extLst>
                </p:cNvPr>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349;p77">
                  <a:extLst>
                    <a:ext uri="{FF2B5EF4-FFF2-40B4-BE49-F238E27FC236}">
                      <a16:creationId xmlns:a16="http://schemas.microsoft.com/office/drawing/2014/main" id="{E1550ED7-AA9B-2555-7EAC-88F4D3AE4F44}"/>
                    </a:ext>
                  </a:extLst>
                </p:cNvPr>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571" name="Google Shape;1350;p77">
                  <a:extLst>
                    <a:ext uri="{FF2B5EF4-FFF2-40B4-BE49-F238E27FC236}">
                      <a16:creationId xmlns:a16="http://schemas.microsoft.com/office/drawing/2014/main" id="{DF936DCE-7779-6C33-51CB-3E1D08A0ABEB}"/>
                    </a:ext>
                  </a:extLst>
                </p:cNvPr>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84" name="Google Shape;1351;p77">
              <a:extLst>
                <a:ext uri="{FF2B5EF4-FFF2-40B4-BE49-F238E27FC236}">
                  <a16:creationId xmlns:a16="http://schemas.microsoft.com/office/drawing/2014/main" id="{79A42B6E-6037-F986-6207-5038743566C4}"/>
                </a:ext>
              </a:extLst>
            </p:cNvPr>
            <p:cNvGrpSpPr/>
            <p:nvPr/>
          </p:nvGrpSpPr>
          <p:grpSpPr>
            <a:xfrm>
              <a:off x="3875768" y="2846704"/>
              <a:ext cx="44796" cy="47366"/>
              <a:chOff x="3960625" y="2587825"/>
              <a:chExt cx="94050" cy="104125"/>
            </a:xfrm>
          </p:grpSpPr>
          <p:sp>
            <p:nvSpPr>
              <p:cNvPr id="1562" name="Google Shape;1352;p77">
                <a:extLst>
                  <a:ext uri="{FF2B5EF4-FFF2-40B4-BE49-F238E27FC236}">
                    <a16:creationId xmlns:a16="http://schemas.microsoft.com/office/drawing/2014/main" id="{DB48468D-073C-7CD3-F5A2-876D2D2D672B}"/>
                  </a:ext>
                </a:extLst>
              </p:cNvPr>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txBody>
              <a:bodyPr/>
              <a:lstStyle/>
              <a:p>
                <a:endParaRPr lang="en-AU"/>
              </a:p>
            </p:txBody>
          </p:sp>
          <p:sp>
            <p:nvSpPr>
              <p:cNvPr id="1563" name="Google Shape;1353;p77">
                <a:extLst>
                  <a:ext uri="{FF2B5EF4-FFF2-40B4-BE49-F238E27FC236}">
                    <a16:creationId xmlns:a16="http://schemas.microsoft.com/office/drawing/2014/main" id="{5AD0BEE2-7FA7-0B49-7C83-2F2EE27DF375}"/>
                  </a:ext>
                </a:extLst>
              </p:cNvPr>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5" name="Google Shape;1354;p77">
              <a:extLst>
                <a:ext uri="{FF2B5EF4-FFF2-40B4-BE49-F238E27FC236}">
                  <a16:creationId xmlns:a16="http://schemas.microsoft.com/office/drawing/2014/main" id="{204C1DCC-8419-139C-59A0-6454F948DA80}"/>
                </a:ext>
              </a:extLst>
            </p:cNvPr>
            <p:cNvGrpSpPr/>
            <p:nvPr/>
          </p:nvGrpSpPr>
          <p:grpSpPr>
            <a:xfrm>
              <a:off x="3782759" y="2807162"/>
              <a:ext cx="82686" cy="85487"/>
              <a:chOff x="3765350" y="2500900"/>
              <a:chExt cx="173600" cy="187925"/>
            </a:xfrm>
          </p:grpSpPr>
          <p:sp>
            <p:nvSpPr>
              <p:cNvPr id="1556" name="Google Shape;1355;p77">
                <a:extLst>
                  <a:ext uri="{FF2B5EF4-FFF2-40B4-BE49-F238E27FC236}">
                    <a16:creationId xmlns:a16="http://schemas.microsoft.com/office/drawing/2014/main" id="{952A142D-AD18-A116-E6E0-39C93F056F29}"/>
                  </a:ext>
                </a:extLst>
              </p:cNvPr>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txBody>
              <a:bodyPr/>
              <a:lstStyle/>
              <a:p>
                <a:endParaRPr lang="en-AU"/>
              </a:p>
            </p:txBody>
          </p:sp>
          <p:sp>
            <p:nvSpPr>
              <p:cNvPr id="1557" name="Google Shape;1356;p77">
                <a:extLst>
                  <a:ext uri="{FF2B5EF4-FFF2-40B4-BE49-F238E27FC236}">
                    <a16:creationId xmlns:a16="http://schemas.microsoft.com/office/drawing/2014/main" id="{12979164-EEFA-84B8-9FCE-93C4959EDE90}"/>
                  </a:ext>
                </a:extLst>
              </p:cNvPr>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357;p77">
                <a:extLst>
                  <a:ext uri="{FF2B5EF4-FFF2-40B4-BE49-F238E27FC236}">
                    <a16:creationId xmlns:a16="http://schemas.microsoft.com/office/drawing/2014/main" id="{2898093B-19B6-9986-4EE4-807FDD2CAF32}"/>
                  </a:ext>
                </a:extLst>
              </p:cNvPr>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358;p77">
                <a:extLst>
                  <a:ext uri="{FF2B5EF4-FFF2-40B4-BE49-F238E27FC236}">
                    <a16:creationId xmlns:a16="http://schemas.microsoft.com/office/drawing/2014/main" id="{C7095FFE-069B-7C8C-8925-9107DED28B0C}"/>
                  </a:ext>
                </a:extLst>
              </p:cNvPr>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359;p77">
                <a:extLst>
                  <a:ext uri="{FF2B5EF4-FFF2-40B4-BE49-F238E27FC236}">
                    <a16:creationId xmlns:a16="http://schemas.microsoft.com/office/drawing/2014/main" id="{EED1A4B3-6E16-C169-181C-E6CF8B9C2904}"/>
                  </a:ext>
                </a:extLst>
              </p:cNvPr>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360;p77">
                <a:extLst>
                  <a:ext uri="{FF2B5EF4-FFF2-40B4-BE49-F238E27FC236}">
                    <a16:creationId xmlns:a16="http://schemas.microsoft.com/office/drawing/2014/main" id="{B76E7386-49CC-35AF-88F0-3EE64DFFA65A}"/>
                  </a:ext>
                </a:extLst>
              </p:cNvPr>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6" name="Google Shape;1361;p77">
              <a:extLst>
                <a:ext uri="{FF2B5EF4-FFF2-40B4-BE49-F238E27FC236}">
                  <a16:creationId xmlns:a16="http://schemas.microsoft.com/office/drawing/2014/main" id="{80919AE3-B22C-26A9-3727-723089502D87}"/>
                </a:ext>
              </a:extLst>
            </p:cNvPr>
            <p:cNvGrpSpPr/>
            <p:nvPr/>
          </p:nvGrpSpPr>
          <p:grpSpPr>
            <a:xfrm>
              <a:off x="3775674" y="2798496"/>
              <a:ext cx="40545" cy="23564"/>
              <a:chOff x="3750475" y="2481850"/>
              <a:chExt cx="85125" cy="51800"/>
            </a:xfrm>
          </p:grpSpPr>
          <p:sp>
            <p:nvSpPr>
              <p:cNvPr id="1554" name="Google Shape;1362;p77">
                <a:extLst>
                  <a:ext uri="{FF2B5EF4-FFF2-40B4-BE49-F238E27FC236}">
                    <a16:creationId xmlns:a16="http://schemas.microsoft.com/office/drawing/2014/main" id="{19159EF6-E8B3-B94B-0BDA-2612AEB489FC}"/>
                  </a:ext>
                </a:extLst>
              </p:cNvPr>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363;p77">
                <a:extLst>
                  <a:ext uri="{FF2B5EF4-FFF2-40B4-BE49-F238E27FC236}">
                    <a16:creationId xmlns:a16="http://schemas.microsoft.com/office/drawing/2014/main" id="{EEAC9725-BDF8-7450-DA49-F5060F9D95D7}"/>
                  </a:ext>
                </a:extLst>
              </p:cNvPr>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txBody>
              <a:bodyPr/>
              <a:lstStyle/>
              <a:p>
                <a:endParaRPr lang="en-AU"/>
              </a:p>
            </p:txBody>
          </p:sp>
        </p:grpSp>
        <p:grpSp>
          <p:nvGrpSpPr>
            <p:cNvPr id="987" name="Google Shape;1364;p77">
              <a:extLst>
                <a:ext uri="{FF2B5EF4-FFF2-40B4-BE49-F238E27FC236}">
                  <a16:creationId xmlns:a16="http://schemas.microsoft.com/office/drawing/2014/main" id="{5BCCFFAA-D65C-2EDD-B18A-62E6EE3FE160}"/>
                </a:ext>
              </a:extLst>
            </p:cNvPr>
            <p:cNvGrpSpPr/>
            <p:nvPr/>
          </p:nvGrpSpPr>
          <p:grpSpPr>
            <a:xfrm>
              <a:off x="3716946" y="2776024"/>
              <a:ext cx="81971" cy="76912"/>
              <a:chOff x="3627175" y="2432450"/>
              <a:chExt cx="172100" cy="169075"/>
            </a:xfrm>
          </p:grpSpPr>
          <p:sp>
            <p:nvSpPr>
              <p:cNvPr id="1551" name="Google Shape;1365;p77">
                <a:extLst>
                  <a:ext uri="{FF2B5EF4-FFF2-40B4-BE49-F238E27FC236}">
                    <a16:creationId xmlns:a16="http://schemas.microsoft.com/office/drawing/2014/main" id="{CF427FB2-2AE9-EB8D-DDB4-2341D03405B7}"/>
                  </a:ext>
                </a:extLst>
              </p:cNvPr>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366;p77">
                <a:extLst>
                  <a:ext uri="{FF2B5EF4-FFF2-40B4-BE49-F238E27FC236}">
                    <a16:creationId xmlns:a16="http://schemas.microsoft.com/office/drawing/2014/main" id="{8209B298-1B53-EF43-0A69-D09F48C07279}"/>
                  </a:ext>
                </a:extLst>
              </p:cNvPr>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5F7D95"/>
              </a:solidFill>
              <a:ln>
                <a:noFill/>
              </a:ln>
            </p:spPr>
            <p:txBody>
              <a:bodyPr/>
              <a:lstStyle/>
              <a:p>
                <a:endParaRPr lang="en-AU"/>
              </a:p>
            </p:txBody>
          </p:sp>
          <p:sp>
            <p:nvSpPr>
              <p:cNvPr id="1553" name="Google Shape;1367;p77">
                <a:extLst>
                  <a:ext uri="{FF2B5EF4-FFF2-40B4-BE49-F238E27FC236}">
                    <a16:creationId xmlns:a16="http://schemas.microsoft.com/office/drawing/2014/main" id="{FC28EA9D-966E-15C9-E4DC-0C1709492395}"/>
                  </a:ext>
                </a:extLst>
              </p:cNvPr>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txBody>
              <a:bodyPr/>
              <a:lstStyle/>
              <a:p>
                <a:endParaRPr lang="en-AU"/>
              </a:p>
            </p:txBody>
          </p:sp>
        </p:grpSp>
        <p:grpSp>
          <p:nvGrpSpPr>
            <p:cNvPr id="988" name="Google Shape;1368;p77">
              <a:extLst>
                <a:ext uri="{FF2B5EF4-FFF2-40B4-BE49-F238E27FC236}">
                  <a16:creationId xmlns:a16="http://schemas.microsoft.com/office/drawing/2014/main" id="{4ADE5313-D548-4A76-7FC9-F9B44EDE3E43}"/>
                </a:ext>
              </a:extLst>
            </p:cNvPr>
            <p:cNvGrpSpPr/>
            <p:nvPr/>
          </p:nvGrpSpPr>
          <p:grpSpPr>
            <a:xfrm>
              <a:off x="3685682" y="2845624"/>
              <a:ext cx="29311" cy="45055"/>
              <a:chOff x="3561536" y="2585450"/>
              <a:chExt cx="61539" cy="99045"/>
            </a:xfrm>
          </p:grpSpPr>
          <p:sp>
            <p:nvSpPr>
              <p:cNvPr id="1549" name="Google Shape;1369;p77">
                <a:extLst>
                  <a:ext uri="{FF2B5EF4-FFF2-40B4-BE49-F238E27FC236}">
                    <a16:creationId xmlns:a16="http://schemas.microsoft.com/office/drawing/2014/main" id="{9ACC5DA8-5DFE-DC5B-FA7C-B5216F7B8195}"/>
                  </a:ext>
                </a:extLst>
              </p:cNvPr>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370;p77">
                <a:extLst>
                  <a:ext uri="{FF2B5EF4-FFF2-40B4-BE49-F238E27FC236}">
                    <a16:creationId xmlns:a16="http://schemas.microsoft.com/office/drawing/2014/main" id="{C2AB5DFC-123F-E1ED-5419-9D563D426DA2}"/>
                  </a:ext>
                </a:extLst>
              </p:cNvPr>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5F7D95"/>
              </a:solidFill>
              <a:ln>
                <a:noFill/>
              </a:ln>
            </p:spPr>
            <p:txBody>
              <a:bodyPr/>
              <a:lstStyle/>
              <a:p>
                <a:endParaRPr lang="en-AU"/>
              </a:p>
            </p:txBody>
          </p:sp>
        </p:grpSp>
        <p:grpSp>
          <p:nvGrpSpPr>
            <p:cNvPr id="989" name="Google Shape;1371;p77">
              <a:extLst>
                <a:ext uri="{FF2B5EF4-FFF2-40B4-BE49-F238E27FC236}">
                  <a16:creationId xmlns:a16="http://schemas.microsoft.com/office/drawing/2014/main" id="{A408DC14-F486-D7FE-08A4-577657A88753}"/>
                </a:ext>
              </a:extLst>
            </p:cNvPr>
            <p:cNvGrpSpPr/>
            <p:nvPr/>
          </p:nvGrpSpPr>
          <p:grpSpPr>
            <a:xfrm>
              <a:off x="3849905" y="2572252"/>
              <a:ext cx="74339" cy="119559"/>
              <a:chOff x="3906325" y="1984500"/>
              <a:chExt cx="156075" cy="262825"/>
            </a:xfrm>
          </p:grpSpPr>
          <p:sp>
            <p:nvSpPr>
              <p:cNvPr id="1547" name="Google Shape;1372;p77">
                <a:extLst>
                  <a:ext uri="{FF2B5EF4-FFF2-40B4-BE49-F238E27FC236}">
                    <a16:creationId xmlns:a16="http://schemas.microsoft.com/office/drawing/2014/main" id="{DE66D011-964C-9A9B-2DD8-507EB00FAA97}"/>
                  </a:ext>
                </a:extLst>
              </p:cNvPr>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txBody>
              <a:bodyPr/>
              <a:lstStyle/>
              <a:p>
                <a:endParaRPr lang="en-AU"/>
              </a:p>
            </p:txBody>
          </p:sp>
          <p:sp>
            <p:nvSpPr>
              <p:cNvPr id="1548" name="Google Shape;1373;p77">
                <a:extLst>
                  <a:ext uri="{FF2B5EF4-FFF2-40B4-BE49-F238E27FC236}">
                    <a16:creationId xmlns:a16="http://schemas.microsoft.com/office/drawing/2014/main" id="{AAF41077-23AD-C478-BA74-DB5BBB474F2D}"/>
                  </a:ext>
                </a:extLst>
              </p:cNvPr>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0" name="Google Shape;1374;p77">
              <a:extLst>
                <a:ext uri="{FF2B5EF4-FFF2-40B4-BE49-F238E27FC236}">
                  <a16:creationId xmlns:a16="http://schemas.microsoft.com/office/drawing/2014/main" id="{C65CF2E3-488D-8468-80C6-48FADCEEE073}"/>
                </a:ext>
              </a:extLst>
            </p:cNvPr>
            <p:cNvGrpSpPr/>
            <p:nvPr/>
          </p:nvGrpSpPr>
          <p:grpSpPr>
            <a:xfrm>
              <a:off x="2654821" y="2414345"/>
              <a:ext cx="667570" cy="558731"/>
              <a:chOff x="1397225" y="1637375"/>
              <a:chExt cx="1401575" cy="1228250"/>
            </a:xfrm>
          </p:grpSpPr>
          <p:sp>
            <p:nvSpPr>
              <p:cNvPr id="1543" name="Google Shape;1375;p77">
                <a:extLst>
                  <a:ext uri="{FF2B5EF4-FFF2-40B4-BE49-F238E27FC236}">
                    <a16:creationId xmlns:a16="http://schemas.microsoft.com/office/drawing/2014/main" id="{2D95A47C-5A95-C5BC-5E74-99869F1BB799}"/>
                  </a:ext>
                </a:extLst>
              </p:cNvPr>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txBody>
              <a:bodyPr/>
              <a:lstStyle/>
              <a:p>
                <a:endParaRPr lang="en-AU"/>
              </a:p>
            </p:txBody>
          </p:sp>
          <p:grpSp>
            <p:nvGrpSpPr>
              <p:cNvPr id="1544" name="Google Shape;1376;p77">
                <a:extLst>
                  <a:ext uri="{FF2B5EF4-FFF2-40B4-BE49-F238E27FC236}">
                    <a16:creationId xmlns:a16="http://schemas.microsoft.com/office/drawing/2014/main" id="{4D686A91-36E6-0583-4805-764344E6330A}"/>
                  </a:ext>
                </a:extLst>
              </p:cNvPr>
              <p:cNvGrpSpPr/>
              <p:nvPr/>
            </p:nvGrpSpPr>
            <p:grpSpPr>
              <a:xfrm>
                <a:off x="1397225" y="1637375"/>
                <a:ext cx="1398775" cy="1228250"/>
                <a:chOff x="1397225" y="1637375"/>
                <a:chExt cx="1398775" cy="1228250"/>
              </a:xfrm>
            </p:grpSpPr>
            <p:sp>
              <p:nvSpPr>
                <p:cNvPr id="1545" name="Google Shape;1377;p77">
                  <a:extLst>
                    <a:ext uri="{FF2B5EF4-FFF2-40B4-BE49-F238E27FC236}">
                      <a16:creationId xmlns:a16="http://schemas.microsoft.com/office/drawing/2014/main" id="{F69CDF15-8547-415F-89BB-2CA0FF3FA509}"/>
                    </a:ext>
                  </a:extLst>
                </p:cNvPr>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378;p77">
                  <a:extLst>
                    <a:ext uri="{FF2B5EF4-FFF2-40B4-BE49-F238E27FC236}">
                      <a16:creationId xmlns:a16="http://schemas.microsoft.com/office/drawing/2014/main" id="{1404CFD4-97EF-253C-0E09-207039D0D7FE}"/>
                    </a:ext>
                  </a:extLst>
                </p:cNvPr>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91" name="Google Shape;1379;p77">
              <a:extLst>
                <a:ext uri="{FF2B5EF4-FFF2-40B4-BE49-F238E27FC236}">
                  <a16:creationId xmlns:a16="http://schemas.microsoft.com/office/drawing/2014/main" id="{1AEE5729-E313-F1A9-B7EE-F42E2F08A1BE}"/>
                </a:ext>
              </a:extLst>
            </p:cNvPr>
            <p:cNvGrpSpPr/>
            <p:nvPr/>
          </p:nvGrpSpPr>
          <p:grpSpPr>
            <a:xfrm>
              <a:off x="3230417" y="3103734"/>
              <a:ext cx="282982" cy="280332"/>
              <a:chOff x="2605700" y="3152850"/>
              <a:chExt cx="594125" cy="616250"/>
            </a:xfrm>
          </p:grpSpPr>
          <p:sp>
            <p:nvSpPr>
              <p:cNvPr id="1541" name="Google Shape;1380;p77">
                <a:extLst>
                  <a:ext uri="{FF2B5EF4-FFF2-40B4-BE49-F238E27FC236}">
                    <a16:creationId xmlns:a16="http://schemas.microsoft.com/office/drawing/2014/main" id="{DD52BB46-48CF-EF7A-3E7F-7455D876E0A1}"/>
                  </a:ext>
                </a:extLst>
              </p:cNvPr>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txBody>
              <a:bodyPr/>
              <a:lstStyle/>
              <a:p>
                <a:endParaRPr lang="en-AU"/>
              </a:p>
            </p:txBody>
          </p:sp>
          <p:sp>
            <p:nvSpPr>
              <p:cNvPr id="1542" name="Google Shape;1381;p77">
                <a:extLst>
                  <a:ext uri="{FF2B5EF4-FFF2-40B4-BE49-F238E27FC236}">
                    <a16:creationId xmlns:a16="http://schemas.microsoft.com/office/drawing/2014/main" id="{8F7FF271-6D7B-A432-A451-12A529DC2EB9}"/>
                  </a:ext>
                </a:extLst>
              </p:cNvPr>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992" name="Google Shape;1382;p77">
              <a:extLst>
                <a:ext uri="{FF2B5EF4-FFF2-40B4-BE49-F238E27FC236}">
                  <a16:creationId xmlns:a16="http://schemas.microsoft.com/office/drawing/2014/main" id="{BB254EE2-FA25-E8CC-386B-D7C2995CFC9F}"/>
                </a:ext>
              </a:extLst>
            </p:cNvPr>
            <p:cNvGrpSpPr/>
            <p:nvPr/>
          </p:nvGrpSpPr>
          <p:grpSpPr>
            <a:xfrm>
              <a:off x="3265985" y="3226989"/>
              <a:ext cx="87151" cy="346202"/>
              <a:chOff x="2680375" y="3423800"/>
              <a:chExt cx="182975" cy="761050"/>
            </a:xfrm>
          </p:grpSpPr>
          <p:sp>
            <p:nvSpPr>
              <p:cNvPr id="1539" name="Google Shape;1383;p77">
                <a:extLst>
                  <a:ext uri="{FF2B5EF4-FFF2-40B4-BE49-F238E27FC236}">
                    <a16:creationId xmlns:a16="http://schemas.microsoft.com/office/drawing/2014/main" id="{53ED1016-4302-784F-034D-FAE96992E66D}"/>
                  </a:ext>
                </a:extLst>
              </p:cNvPr>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txBody>
              <a:bodyPr/>
              <a:lstStyle/>
              <a:p>
                <a:endParaRPr lang="en-AU"/>
              </a:p>
            </p:txBody>
          </p:sp>
          <p:sp>
            <p:nvSpPr>
              <p:cNvPr id="1540" name="Google Shape;1384;p77">
                <a:extLst>
                  <a:ext uri="{FF2B5EF4-FFF2-40B4-BE49-F238E27FC236}">
                    <a16:creationId xmlns:a16="http://schemas.microsoft.com/office/drawing/2014/main" id="{64FA7875-4523-048E-C208-ED7920CBD649}"/>
                  </a:ext>
                </a:extLst>
              </p:cNvPr>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3" name="Google Shape;1385;p77">
              <a:extLst>
                <a:ext uri="{FF2B5EF4-FFF2-40B4-BE49-F238E27FC236}">
                  <a16:creationId xmlns:a16="http://schemas.microsoft.com/office/drawing/2014/main" id="{A84CE93D-08D5-91B0-C510-E40F6DFA1020}"/>
                </a:ext>
              </a:extLst>
            </p:cNvPr>
            <p:cNvGrpSpPr/>
            <p:nvPr/>
          </p:nvGrpSpPr>
          <p:grpSpPr>
            <a:xfrm>
              <a:off x="3855466" y="3289811"/>
              <a:ext cx="112514" cy="94210"/>
              <a:chOff x="3918000" y="3561900"/>
              <a:chExt cx="236225" cy="207100"/>
            </a:xfrm>
          </p:grpSpPr>
          <p:sp>
            <p:nvSpPr>
              <p:cNvPr id="1537" name="Google Shape;1386;p77">
                <a:extLst>
                  <a:ext uri="{FF2B5EF4-FFF2-40B4-BE49-F238E27FC236}">
                    <a16:creationId xmlns:a16="http://schemas.microsoft.com/office/drawing/2014/main" id="{376E92D1-356D-897D-B408-7785525D5C98}"/>
                  </a:ext>
                </a:extLst>
              </p:cNvPr>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txBody>
              <a:bodyPr/>
              <a:lstStyle/>
              <a:p>
                <a:endParaRPr lang="en-AU"/>
              </a:p>
            </p:txBody>
          </p:sp>
          <p:sp>
            <p:nvSpPr>
              <p:cNvPr id="1538" name="Google Shape;1387;p77">
                <a:extLst>
                  <a:ext uri="{FF2B5EF4-FFF2-40B4-BE49-F238E27FC236}">
                    <a16:creationId xmlns:a16="http://schemas.microsoft.com/office/drawing/2014/main" id="{8DE0EA92-93B6-5E13-E81D-7AAAD1D26C96}"/>
                  </a:ext>
                </a:extLst>
              </p:cNvPr>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4" name="Google Shape;1388;p77">
              <a:extLst>
                <a:ext uri="{FF2B5EF4-FFF2-40B4-BE49-F238E27FC236}">
                  <a16:creationId xmlns:a16="http://schemas.microsoft.com/office/drawing/2014/main" id="{5A4FDACC-5EAE-A102-A017-31FF2C54DE1E}"/>
                </a:ext>
              </a:extLst>
            </p:cNvPr>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1389;p77">
              <a:extLst>
                <a:ext uri="{FF2B5EF4-FFF2-40B4-BE49-F238E27FC236}">
                  <a16:creationId xmlns:a16="http://schemas.microsoft.com/office/drawing/2014/main" id="{C6DBE37D-F5FD-EC4F-9B53-8F4093657FA4}"/>
                </a:ext>
              </a:extLst>
            </p:cNvPr>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1390;p77">
              <a:extLst>
                <a:ext uri="{FF2B5EF4-FFF2-40B4-BE49-F238E27FC236}">
                  <a16:creationId xmlns:a16="http://schemas.microsoft.com/office/drawing/2014/main" id="{E0814A59-B35E-CC0B-DE98-962F06CFFECA}"/>
                </a:ext>
              </a:extLst>
            </p:cNvPr>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997" name="Google Shape;1391;p77">
              <a:extLst>
                <a:ext uri="{FF2B5EF4-FFF2-40B4-BE49-F238E27FC236}">
                  <a16:creationId xmlns:a16="http://schemas.microsoft.com/office/drawing/2014/main" id="{E1AF2D70-F304-0CA3-3432-E25090261514}"/>
                </a:ext>
              </a:extLst>
            </p:cNvPr>
            <p:cNvGrpSpPr/>
            <p:nvPr/>
          </p:nvGrpSpPr>
          <p:grpSpPr>
            <a:xfrm>
              <a:off x="2905224" y="2311071"/>
              <a:ext cx="596721" cy="528992"/>
              <a:chOff x="1922950" y="1410350"/>
              <a:chExt cx="1252825" cy="1162875"/>
            </a:xfrm>
          </p:grpSpPr>
          <p:sp>
            <p:nvSpPr>
              <p:cNvPr id="1521" name="Google Shape;1392;p77">
                <a:extLst>
                  <a:ext uri="{FF2B5EF4-FFF2-40B4-BE49-F238E27FC236}">
                    <a16:creationId xmlns:a16="http://schemas.microsoft.com/office/drawing/2014/main" id="{43A1B82D-69CD-1EF0-7934-EB5CE01CF196}"/>
                  </a:ext>
                </a:extLst>
              </p:cNvPr>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393;p77">
                <a:extLst>
                  <a:ext uri="{FF2B5EF4-FFF2-40B4-BE49-F238E27FC236}">
                    <a16:creationId xmlns:a16="http://schemas.microsoft.com/office/drawing/2014/main" id="{F7719E32-9B6B-B176-D4FB-28AAAA51A3AA}"/>
                  </a:ext>
                </a:extLst>
              </p:cNvPr>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394;p77">
                <a:extLst>
                  <a:ext uri="{FF2B5EF4-FFF2-40B4-BE49-F238E27FC236}">
                    <a16:creationId xmlns:a16="http://schemas.microsoft.com/office/drawing/2014/main" id="{18A71A51-ECAA-D9B7-9486-F7F1ECDD828D}"/>
                  </a:ext>
                </a:extLst>
              </p:cNvPr>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395;p77">
                <a:extLst>
                  <a:ext uri="{FF2B5EF4-FFF2-40B4-BE49-F238E27FC236}">
                    <a16:creationId xmlns:a16="http://schemas.microsoft.com/office/drawing/2014/main" id="{C13842AB-6384-565B-0951-30D866ED8F5B}"/>
                  </a:ext>
                </a:extLst>
              </p:cNvPr>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396;p77">
                <a:extLst>
                  <a:ext uri="{FF2B5EF4-FFF2-40B4-BE49-F238E27FC236}">
                    <a16:creationId xmlns:a16="http://schemas.microsoft.com/office/drawing/2014/main" id="{25C89098-26F1-EED1-F2C3-1149AF79D42A}"/>
                  </a:ext>
                </a:extLst>
              </p:cNvPr>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397;p77">
                <a:extLst>
                  <a:ext uri="{FF2B5EF4-FFF2-40B4-BE49-F238E27FC236}">
                    <a16:creationId xmlns:a16="http://schemas.microsoft.com/office/drawing/2014/main" id="{5093C59F-C6CF-ABDE-13C5-F538A95A75BA}"/>
                  </a:ext>
                </a:extLst>
              </p:cNvPr>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398;p77">
                <a:extLst>
                  <a:ext uri="{FF2B5EF4-FFF2-40B4-BE49-F238E27FC236}">
                    <a16:creationId xmlns:a16="http://schemas.microsoft.com/office/drawing/2014/main" id="{BDFF63DE-010D-ABA6-A393-B3F8FF22E084}"/>
                  </a:ext>
                </a:extLst>
              </p:cNvPr>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399;p77">
                <a:extLst>
                  <a:ext uri="{FF2B5EF4-FFF2-40B4-BE49-F238E27FC236}">
                    <a16:creationId xmlns:a16="http://schemas.microsoft.com/office/drawing/2014/main" id="{5D670531-A921-6CA5-F431-ECEEABF81A9C}"/>
                  </a:ext>
                </a:extLst>
              </p:cNvPr>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400;p77">
                <a:extLst>
                  <a:ext uri="{FF2B5EF4-FFF2-40B4-BE49-F238E27FC236}">
                    <a16:creationId xmlns:a16="http://schemas.microsoft.com/office/drawing/2014/main" id="{617157C8-F051-321A-2F04-4753702F63B8}"/>
                  </a:ext>
                </a:extLst>
              </p:cNvPr>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401;p77">
                <a:extLst>
                  <a:ext uri="{FF2B5EF4-FFF2-40B4-BE49-F238E27FC236}">
                    <a16:creationId xmlns:a16="http://schemas.microsoft.com/office/drawing/2014/main" id="{10CEC93D-90DE-B92E-ADE7-763849BE274E}"/>
                  </a:ext>
                </a:extLst>
              </p:cNvPr>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402;p77">
                <a:extLst>
                  <a:ext uri="{FF2B5EF4-FFF2-40B4-BE49-F238E27FC236}">
                    <a16:creationId xmlns:a16="http://schemas.microsoft.com/office/drawing/2014/main" id="{2574B081-473F-5911-AB3A-AA4426842CFC}"/>
                  </a:ext>
                </a:extLst>
              </p:cNvPr>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403;p77">
                <a:extLst>
                  <a:ext uri="{FF2B5EF4-FFF2-40B4-BE49-F238E27FC236}">
                    <a16:creationId xmlns:a16="http://schemas.microsoft.com/office/drawing/2014/main" id="{8400F143-1854-07FC-8A36-537019387507}"/>
                  </a:ext>
                </a:extLst>
              </p:cNvPr>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404;p77">
                <a:extLst>
                  <a:ext uri="{FF2B5EF4-FFF2-40B4-BE49-F238E27FC236}">
                    <a16:creationId xmlns:a16="http://schemas.microsoft.com/office/drawing/2014/main" id="{F001F5EB-F7FB-37DE-A600-5C766481AC0E}"/>
                  </a:ext>
                </a:extLst>
              </p:cNvPr>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405;p77">
                <a:extLst>
                  <a:ext uri="{FF2B5EF4-FFF2-40B4-BE49-F238E27FC236}">
                    <a16:creationId xmlns:a16="http://schemas.microsoft.com/office/drawing/2014/main" id="{47336257-05AA-5D40-E58F-0E3988D6D543}"/>
                  </a:ext>
                </a:extLst>
              </p:cNvPr>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406;p77">
                <a:extLst>
                  <a:ext uri="{FF2B5EF4-FFF2-40B4-BE49-F238E27FC236}">
                    <a16:creationId xmlns:a16="http://schemas.microsoft.com/office/drawing/2014/main" id="{529972F5-9CCA-5953-19D3-8A88F981D302}"/>
                  </a:ext>
                </a:extLst>
              </p:cNvPr>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407;p77">
                <a:extLst>
                  <a:ext uri="{FF2B5EF4-FFF2-40B4-BE49-F238E27FC236}">
                    <a16:creationId xmlns:a16="http://schemas.microsoft.com/office/drawing/2014/main" id="{BEF7B14E-0D97-F00B-ECAB-3D0D78CED54D}"/>
                  </a:ext>
                </a:extLst>
              </p:cNvPr>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998" name="Google Shape;1408;p77">
              <a:extLst>
                <a:ext uri="{FF2B5EF4-FFF2-40B4-BE49-F238E27FC236}">
                  <a16:creationId xmlns:a16="http://schemas.microsoft.com/office/drawing/2014/main" id="{5F605AC2-00F2-687C-B657-5187DAB5C292}"/>
                </a:ext>
              </a:extLst>
            </p:cNvPr>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409;p77">
              <a:extLst>
                <a:ext uri="{FF2B5EF4-FFF2-40B4-BE49-F238E27FC236}">
                  <a16:creationId xmlns:a16="http://schemas.microsoft.com/office/drawing/2014/main" id="{6CEADF57-1574-A619-0A9B-DA530509DE71}"/>
                </a:ext>
              </a:extLst>
            </p:cNvPr>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410;p77">
              <a:extLst>
                <a:ext uri="{FF2B5EF4-FFF2-40B4-BE49-F238E27FC236}">
                  <a16:creationId xmlns:a16="http://schemas.microsoft.com/office/drawing/2014/main" id="{69CE1808-49CA-6174-B9B9-581C00739766}"/>
                </a:ext>
              </a:extLst>
            </p:cNvPr>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411;p77">
              <a:extLst>
                <a:ext uri="{FF2B5EF4-FFF2-40B4-BE49-F238E27FC236}">
                  <a16:creationId xmlns:a16="http://schemas.microsoft.com/office/drawing/2014/main" id="{8D002E94-09EE-96BD-86A7-3B903AF558D6}"/>
                </a:ext>
              </a:extLst>
            </p:cNvPr>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412;p77">
              <a:extLst>
                <a:ext uri="{FF2B5EF4-FFF2-40B4-BE49-F238E27FC236}">
                  <a16:creationId xmlns:a16="http://schemas.microsoft.com/office/drawing/2014/main" id="{A41BB61D-3AA5-D4B5-E37C-AE1687466063}"/>
                </a:ext>
              </a:extLst>
            </p:cNvPr>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413;p77">
              <a:extLst>
                <a:ext uri="{FF2B5EF4-FFF2-40B4-BE49-F238E27FC236}">
                  <a16:creationId xmlns:a16="http://schemas.microsoft.com/office/drawing/2014/main" id="{50FEC503-05D3-19E3-C1E8-DAB6DC13DBC7}"/>
                </a:ext>
              </a:extLst>
            </p:cNvPr>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414;p77">
              <a:extLst>
                <a:ext uri="{FF2B5EF4-FFF2-40B4-BE49-F238E27FC236}">
                  <a16:creationId xmlns:a16="http://schemas.microsoft.com/office/drawing/2014/main" id="{640061CA-463F-4567-6A89-DA9DD2DF06C6}"/>
                </a:ext>
              </a:extLst>
            </p:cNvPr>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415;p77">
              <a:extLst>
                <a:ext uri="{FF2B5EF4-FFF2-40B4-BE49-F238E27FC236}">
                  <a16:creationId xmlns:a16="http://schemas.microsoft.com/office/drawing/2014/main" id="{0FBE87BF-0CD7-3286-9C0F-31A269526D02}"/>
                </a:ext>
              </a:extLst>
            </p:cNvPr>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416;p77">
              <a:extLst>
                <a:ext uri="{FF2B5EF4-FFF2-40B4-BE49-F238E27FC236}">
                  <a16:creationId xmlns:a16="http://schemas.microsoft.com/office/drawing/2014/main" id="{F86EFE13-6032-83D8-A3DE-F65A0EFA71D0}"/>
                </a:ext>
              </a:extLst>
            </p:cNvPr>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417;p77">
              <a:extLst>
                <a:ext uri="{FF2B5EF4-FFF2-40B4-BE49-F238E27FC236}">
                  <a16:creationId xmlns:a16="http://schemas.microsoft.com/office/drawing/2014/main" id="{0C9704CD-372D-7120-0A8D-A111C54688DD}"/>
                </a:ext>
              </a:extLst>
            </p:cNvPr>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418;p77">
              <a:extLst>
                <a:ext uri="{FF2B5EF4-FFF2-40B4-BE49-F238E27FC236}">
                  <a16:creationId xmlns:a16="http://schemas.microsoft.com/office/drawing/2014/main" id="{863A577F-A385-6A25-0D12-62BBC9BBE315}"/>
                </a:ext>
              </a:extLst>
            </p:cNvPr>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419;p77">
              <a:extLst>
                <a:ext uri="{FF2B5EF4-FFF2-40B4-BE49-F238E27FC236}">
                  <a16:creationId xmlns:a16="http://schemas.microsoft.com/office/drawing/2014/main" id="{EC3F7561-8073-29A0-1827-0DF939394A87}"/>
                </a:ext>
              </a:extLst>
            </p:cNvPr>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420;p77">
              <a:extLst>
                <a:ext uri="{FF2B5EF4-FFF2-40B4-BE49-F238E27FC236}">
                  <a16:creationId xmlns:a16="http://schemas.microsoft.com/office/drawing/2014/main" id="{CC869169-52D6-9A83-8DBE-4F1E5BC4DE72}"/>
                </a:ext>
              </a:extLst>
            </p:cNvPr>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421;p77">
              <a:extLst>
                <a:ext uri="{FF2B5EF4-FFF2-40B4-BE49-F238E27FC236}">
                  <a16:creationId xmlns:a16="http://schemas.microsoft.com/office/drawing/2014/main" id="{6C529B2F-DB21-48DC-563E-872B36CA8E80}"/>
                </a:ext>
              </a:extLst>
            </p:cNvPr>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422;p77">
              <a:extLst>
                <a:ext uri="{FF2B5EF4-FFF2-40B4-BE49-F238E27FC236}">
                  <a16:creationId xmlns:a16="http://schemas.microsoft.com/office/drawing/2014/main" id="{3E8F0B87-FDF5-0AEC-72DB-599DF95C8DAB}"/>
                </a:ext>
              </a:extLst>
            </p:cNvPr>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423;p77">
              <a:extLst>
                <a:ext uri="{FF2B5EF4-FFF2-40B4-BE49-F238E27FC236}">
                  <a16:creationId xmlns:a16="http://schemas.microsoft.com/office/drawing/2014/main" id="{5FEC9E2D-C385-C2F9-8DE4-8AAD3D783BEA}"/>
                </a:ext>
              </a:extLst>
            </p:cNvPr>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424;p77">
              <a:extLst>
                <a:ext uri="{FF2B5EF4-FFF2-40B4-BE49-F238E27FC236}">
                  <a16:creationId xmlns:a16="http://schemas.microsoft.com/office/drawing/2014/main" id="{2B3CA096-5EBA-C811-B09E-43295194647C}"/>
                </a:ext>
              </a:extLst>
            </p:cNvPr>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425;p77">
              <a:extLst>
                <a:ext uri="{FF2B5EF4-FFF2-40B4-BE49-F238E27FC236}">
                  <a16:creationId xmlns:a16="http://schemas.microsoft.com/office/drawing/2014/main" id="{329D112B-9F45-DDA0-3843-15F6DC209C2D}"/>
                </a:ext>
              </a:extLst>
            </p:cNvPr>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426;p77">
              <a:extLst>
                <a:ext uri="{FF2B5EF4-FFF2-40B4-BE49-F238E27FC236}">
                  <a16:creationId xmlns:a16="http://schemas.microsoft.com/office/drawing/2014/main" id="{21E42989-8C4B-B708-C96A-CC34D848A59B}"/>
                </a:ext>
              </a:extLst>
            </p:cNvPr>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427;p77">
              <a:extLst>
                <a:ext uri="{FF2B5EF4-FFF2-40B4-BE49-F238E27FC236}">
                  <a16:creationId xmlns:a16="http://schemas.microsoft.com/office/drawing/2014/main" id="{5B9CD1E3-52B2-2DA7-0404-BA4B524E509B}"/>
                </a:ext>
              </a:extLst>
            </p:cNvPr>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353" name="Google Shape;1428;p77">
              <a:extLst>
                <a:ext uri="{FF2B5EF4-FFF2-40B4-BE49-F238E27FC236}">
                  <a16:creationId xmlns:a16="http://schemas.microsoft.com/office/drawing/2014/main" id="{72A4250A-F531-7754-C0F4-8BC40A9F2ADD}"/>
                </a:ext>
              </a:extLst>
            </p:cNvPr>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354" name="Google Shape;1429;p77">
              <a:extLst>
                <a:ext uri="{FF2B5EF4-FFF2-40B4-BE49-F238E27FC236}">
                  <a16:creationId xmlns:a16="http://schemas.microsoft.com/office/drawing/2014/main" id="{CA3BB7F1-D336-3912-0F1A-C378CE6F2E20}"/>
                </a:ext>
              </a:extLst>
            </p:cNvPr>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55" name="Google Shape;1430;p77">
              <a:extLst>
                <a:ext uri="{FF2B5EF4-FFF2-40B4-BE49-F238E27FC236}">
                  <a16:creationId xmlns:a16="http://schemas.microsoft.com/office/drawing/2014/main" id="{762A70FF-7F5E-37E3-192F-886233FE9150}"/>
                </a:ext>
              </a:extLst>
            </p:cNvPr>
            <p:cNvGrpSpPr/>
            <p:nvPr/>
          </p:nvGrpSpPr>
          <p:grpSpPr>
            <a:xfrm>
              <a:off x="3280929" y="3294542"/>
              <a:ext cx="109894" cy="272224"/>
              <a:chOff x="2711750" y="3572300"/>
              <a:chExt cx="230725" cy="598425"/>
            </a:xfrm>
          </p:grpSpPr>
          <p:sp>
            <p:nvSpPr>
              <p:cNvPr id="1519" name="Google Shape;1431;p77">
                <a:extLst>
                  <a:ext uri="{FF2B5EF4-FFF2-40B4-BE49-F238E27FC236}">
                    <a16:creationId xmlns:a16="http://schemas.microsoft.com/office/drawing/2014/main" id="{2C4DE012-3CF3-39B5-C21F-7886BEBF798A}"/>
                  </a:ext>
                </a:extLst>
              </p:cNvPr>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432;p77">
                <a:extLst>
                  <a:ext uri="{FF2B5EF4-FFF2-40B4-BE49-F238E27FC236}">
                    <a16:creationId xmlns:a16="http://schemas.microsoft.com/office/drawing/2014/main" id="{E2BEB415-3D35-A982-159E-08F00678FAE6}"/>
                  </a:ext>
                </a:extLst>
              </p:cNvPr>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56" name="Google Shape;1433;p77">
              <a:extLst>
                <a:ext uri="{FF2B5EF4-FFF2-40B4-BE49-F238E27FC236}">
                  <a16:creationId xmlns:a16="http://schemas.microsoft.com/office/drawing/2014/main" id="{5FB66456-0984-60C9-7F57-B3329DC6AA65}"/>
                </a:ext>
              </a:extLst>
            </p:cNvPr>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57" name="Google Shape;1434;p77">
              <a:extLst>
                <a:ext uri="{FF2B5EF4-FFF2-40B4-BE49-F238E27FC236}">
                  <a16:creationId xmlns:a16="http://schemas.microsoft.com/office/drawing/2014/main" id="{11C98CCB-D448-1B56-380F-992F1F163742}"/>
                </a:ext>
              </a:extLst>
            </p:cNvPr>
            <p:cNvGrpSpPr/>
            <p:nvPr/>
          </p:nvGrpSpPr>
          <p:grpSpPr>
            <a:xfrm>
              <a:off x="3790439" y="2408636"/>
              <a:ext cx="73017" cy="75684"/>
              <a:chOff x="3781475" y="1624825"/>
              <a:chExt cx="153300" cy="166375"/>
            </a:xfrm>
          </p:grpSpPr>
          <p:sp>
            <p:nvSpPr>
              <p:cNvPr id="1515" name="Google Shape;1435;p77">
                <a:extLst>
                  <a:ext uri="{FF2B5EF4-FFF2-40B4-BE49-F238E27FC236}">
                    <a16:creationId xmlns:a16="http://schemas.microsoft.com/office/drawing/2014/main" id="{BDEED8D8-15A5-EFA8-0E0C-FC19A213E8F6}"/>
                  </a:ext>
                </a:extLst>
              </p:cNvPr>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436;p77">
                <a:extLst>
                  <a:ext uri="{FF2B5EF4-FFF2-40B4-BE49-F238E27FC236}">
                    <a16:creationId xmlns:a16="http://schemas.microsoft.com/office/drawing/2014/main" id="{F568D5E5-AFA9-68B6-260F-14A4FBA6B1A2}"/>
                  </a:ext>
                </a:extLst>
              </p:cNvPr>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437;p77">
                <a:extLst>
                  <a:ext uri="{FF2B5EF4-FFF2-40B4-BE49-F238E27FC236}">
                    <a16:creationId xmlns:a16="http://schemas.microsoft.com/office/drawing/2014/main" id="{1231D8E1-E19C-C113-BC22-09AE3C91CE41}"/>
                  </a:ext>
                </a:extLst>
              </p:cNvPr>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438;p77">
                <a:extLst>
                  <a:ext uri="{FF2B5EF4-FFF2-40B4-BE49-F238E27FC236}">
                    <a16:creationId xmlns:a16="http://schemas.microsoft.com/office/drawing/2014/main" id="{861ED979-6175-2FA0-2217-146A5E251BCC}"/>
                  </a:ext>
                </a:extLst>
              </p:cNvPr>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58" name="Google Shape;1439;p77">
              <a:extLst>
                <a:ext uri="{FF2B5EF4-FFF2-40B4-BE49-F238E27FC236}">
                  <a16:creationId xmlns:a16="http://schemas.microsoft.com/office/drawing/2014/main" id="{BA41DEDF-C8F7-45CB-318E-6ED281EB3088}"/>
                </a:ext>
              </a:extLst>
            </p:cNvPr>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440;p77">
              <a:extLst>
                <a:ext uri="{FF2B5EF4-FFF2-40B4-BE49-F238E27FC236}">
                  <a16:creationId xmlns:a16="http://schemas.microsoft.com/office/drawing/2014/main" id="{A2F81A59-C512-4216-09F5-99AFAA4A10E4}"/>
                </a:ext>
              </a:extLst>
            </p:cNvPr>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441;p77">
              <a:extLst>
                <a:ext uri="{FF2B5EF4-FFF2-40B4-BE49-F238E27FC236}">
                  <a16:creationId xmlns:a16="http://schemas.microsoft.com/office/drawing/2014/main" id="{34FC7CEB-3A61-FFA7-200B-3F4345EBD593}"/>
                </a:ext>
              </a:extLst>
            </p:cNvPr>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442;p77">
              <a:extLst>
                <a:ext uri="{FF2B5EF4-FFF2-40B4-BE49-F238E27FC236}">
                  <a16:creationId xmlns:a16="http://schemas.microsoft.com/office/drawing/2014/main" id="{3D192C90-4E8D-5922-EA37-A3157ED9BFDF}"/>
                </a:ext>
              </a:extLst>
            </p:cNvPr>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443;p77">
              <a:extLst>
                <a:ext uri="{FF2B5EF4-FFF2-40B4-BE49-F238E27FC236}">
                  <a16:creationId xmlns:a16="http://schemas.microsoft.com/office/drawing/2014/main" id="{C5BAF0C5-34F8-EE72-EAF9-F313CCC3F70F}"/>
                </a:ext>
              </a:extLst>
            </p:cNvPr>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444;p77">
              <a:extLst>
                <a:ext uri="{FF2B5EF4-FFF2-40B4-BE49-F238E27FC236}">
                  <a16:creationId xmlns:a16="http://schemas.microsoft.com/office/drawing/2014/main" id="{6D4A38FA-DC97-42B9-52F2-F533D0466C85}"/>
                </a:ext>
              </a:extLst>
            </p:cNvPr>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445;p77">
              <a:extLst>
                <a:ext uri="{FF2B5EF4-FFF2-40B4-BE49-F238E27FC236}">
                  <a16:creationId xmlns:a16="http://schemas.microsoft.com/office/drawing/2014/main" id="{098A690A-EF8D-20A1-5DE6-64D9C349A6A2}"/>
                </a:ext>
              </a:extLst>
            </p:cNvPr>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65" name="Google Shape;1446;p77">
              <a:extLst>
                <a:ext uri="{FF2B5EF4-FFF2-40B4-BE49-F238E27FC236}">
                  <a16:creationId xmlns:a16="http://schemas.microsoft.com/office/drawing/2014/main" id="{248646B7-F296-B901-9012-EC84DF1360E1}"/>
                </a:ext>
              </a:extLst>
            </p:cNvPr>
            <p:cNvGrpSpPr/>
            <p:nvPr/>
          </p:nvGrpSpPr>
          <p:grpSpPr>
            <a:xfrm>
              <a:off x="4403342" y="3107749"/>
              <a:ext cx="316680" cy="101374"/>
              <a:chOff x="5068275" y="3161675"/>
              <a:chExt cx="664875" cy="222850"/>
            </a:xfrm>
          </p:grpSpPr>
          <p:sp>
            <p:nvSpPr>
              <p:cNvPr id="1511" name="Google Shape;1447;p77">
                <a:extLst>
                  <a:ext uri="{FF2B5EF4-FFF2-40B4-BE49-F238E27FC236}">
                    <a16:creationId xmlns:a16="http://schemas.microsoft.com/office/drawing/2014/main" id="{65077613-52AB-3A03-E99A-0CAC4971023D}"/>
                  </a:ext>
                </a:extLst>
              </p:cNvPr>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448;p77">
                <a:extLst>
                  <a:ext uri="{FF2B5EF4-FFF2-40B4-BE49-F238E27FC236}">
                    <a16:creationId xmlns:a16="http://schemas.microsoft.com/office/drawing/2014/main" id="{D71770C3-067F-9A8F-4622-BA33848991AF}"/>
                  </a:ext>
                </a:extLst>
              </p:cNvPr>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449;p77">
                <a:extLst>
                  <a:ext uri="{FF2B5EF4-FFF2-40B4-BE49-F238E27FC236}">
                    <a16:creationId xmlns:a16="http://schemas.microsoft.com/office/drawing/2014/main" id="{F4B4FB70-1DE4-9941-9C6F-F4CE853671B0}"/>
                  </a:ext>
                </a:extLst>
              </p:cNvPr>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450;p77">
                <a:extLst>
                  <a:ext uri="{FF2B5EF4-FFF2-40B4-BE49-F238E27FC236}">
                    <a16:creationId xmlns:a16="http://schemas.microsoft.com/office/drawing/2014/main" id="{61D01ACF-B8CA-E1AD-5872-F0DEB4FD3072}"/>
                  </a:ext>
                </a:extLst>
              </p:cNvPr>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66" name="Google Shape;1451;p77">
              <a:extLst>
                <a:ext uri="{FF2B5EF4-FFF2-40B4-BE49-F238E27FC236}">
                  <a16:creationId xmlns:a16="http://schemas.microsoft.com/office/drawing/2014/main" id="{7787337E-298E-AB5D-BD1D-61F57B2F9EB3}"/>
                </a:ext>
              </a:extLst>
            </p:cNvPr>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452;p77">
              <a:extLst>
                <a:ext uri="{FF2B5EF4-FFF2-40B4-BE49-F238E27FC236}">
                  <a16:creationId xmlns:a16="http://schemas.microsoft.com/office/drawing/2014/main" id="{43698D76-9F6B-59C9-084E-D307C5AF3D6B}"/>
                </a:ext>
              </a:extLst>
            </p:cNvPr>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453;p77">
              <a:extLst>
                <a:ext uri="{FF2B5EF4-FFF2-40B4-BE49-F238E27FC236}">
                  <a16:creationId xmlns:a16="http://schemas.microsoft.com/office/drawing/2014/main" id="{BE8FB5B8-E411-C228-2031-64B78A8EAE0D}"/>
                </a:ext>
              </a:extLst>
            </p:cNvPr>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454;p77">
              <a:extLst>
                <a:ext uri="{FF2B5EF4-FFF2-40B4-BE49-F238E27FC236}">
                  <a16:creationId xmlns:a16="http://schemas.microsoft.com/office/drawing/2014/main" id="{E0C630E2-DBA4-8F9E-0E81-610EB62684BB}"/>
                </a:ext>
              </a:extLst>
            </p:cNvPr>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455;p77">
              <a:extLst>
                <a:ext uri="{FF2B5EF4-FFF2-40B4-BE49-F238E27FC236}">
                  <a16:creationId xmlns:a16="http://schemas.microsoft.com/office/drawing/2014/main" id="{0A465019-8ABD-B143-782E-F5BABF1324CE}"/>
                </a:ext>
              </a:extLst>
            </p:cNvPr>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456;p77">
              <a:extLst>
                <a:ext uri="{FF2B5EF4-FFF2-40B4-BE49-F238E27FC236}">
                  <a16:creationId xmlns:a16="http://schemas.microsoft.com/office/drawing/2014/main" id="{F544DA60-75BE-7B21-EB4D-792B4A1DF720}"/>
                </a:ext>
              </a:extLst>
            </p:cNvPr>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457;p77">
              <a:extLst>
                <a:ext uri="{FF2B5EF4-FFF2-40B4-BE49-F238E27FC236}">
                  <a16:creationId xmlns:a16="http://schemas.microsoft.com/office/drawing/2014/main" id="{8E55C17C-317E-5457-3D86-8666B8DE70E5}"/>
                </a:ext>
              </a:extLst>
            </p:cNvPr>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458;p77">
              <a:extLst>
                <a:ext uri="{FF2B5EF4-FFF2-40B4-BE49-F238E27FC236}">
                  <a16:creationId xmlns:a16="http://schemas.microsoft.com/office/drawing/2014/main" id="{2A911F0F-D120-5CAA-6121-811ADE2017C0}"/>
                </a:ext>
              </a:extLst>
            </p:cNvPr>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459;p77">
              <a:extLst>
                <a:ext uri="{FF2B5EF4-FFF2-40B4-BE49-F238E27FC236}">
                  <a16:creationId xmlns:a16="http://schemas.microsoft.com/office/drawing/2014/main" id="{DC2481EA-D63F-82E0-E41A-2CA01473FE45}"/>
                </a:ext>
              </a:extLst>
            </p:cNvPr>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460;p77">
              <a:extLst>
                <a:ext uri="{FF2B5EF4-FFF2-40B4-BE49-F238E27FC236}">
                  <a16:creationId xmlns:a16="http://schemas.microsoft.com/office/drawing/2014/main" id="{5E614222-D66E-0CD9-1CD6-52A56DDC88F2}"/>
                </a:ext>
              </a:extLst>
            </p:cNvPr>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461;p77">
              <a:extLst>
                <a:ext uri="{FF2B5EF4-FFF2-40B4-BE49-F238E27FC236}">
                  <a16:creationId xmlns:a16="http://schemas.microsoft.com/office/drawing/2014/main" id="{D5B0D582-DB01-8F6D-8FBD-D18E5121D060}"/>
                </a:ext>
              </a:extLst>
            </p:cNvPr>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462;p77">
              <a:extLst>
                <a:ext uri="{FF2B5EF4-FFF2-40B4-BE49-F238E27FC236}">
                  <a16:creationId xmlns:a16="http://schemas.microsoft.com/office/drawing/2014/main" id="{7D51140C-2256-1241-1F56-CAD0CE9DD31B}"/>
                </a:ext>
              </a:extLst>
            </p:cNvPr>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463;p77">
              <a:extLst>
                <a:ext uri="{FF2B5EF4-FFF2-40B4-BE49-F238E27FC236}">
                  <a16:creationId xmlns:a16="http://schemas.microsoft.com/office/drawing/2014/main" id="{70989D48-F6B0-6790-D92C-2EDB3EDD7E80}"/>
                </a:ext>
              </a:extLst>
            </p:cNvPr>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464;p77">
              <a:extLst>
                <a:ext uri="{FF2B5EF4-FFF2-40B4-BE49-F238E27FC236}">
                  <a16:creationId xmlns:a16="http://schemas.microsoft.com/office/drawing/2014/main" id="{EF67BDE4-1AFC-8718-DDFE-5DE0AACFDF95}"/>
                </a:ext>
              </a:extLst>
            </p:cNvPr>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465;p77">
              <a:extLst>
                <a:ext uri="{FF2B5EF4-FFF2-40B4-BE49-F238E27FC236}">
                  <a16:creationId xmlns:a16="http://schemas.microsoft.com/office/drawing/2014/main" id="{463C76BF-CDE5-14D9-D3F1-1C26C246FAC4}"/>
                </a:ext>
              </a:extLst>
            </p:cNvPr>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466;p77">
              <a:extLst>
                <a:ext uri="{FF2B5EF4-FFF2-40B4-BE49-F238E27FC236}">
                  <a16:creationId xmlns:a16="http://schemas.microsoft.com/office/drawing/2014/main" id="{F6EAF824-79B1-488B-4CB9-0246F7098738}"/>
                </a:ext>
              </a:extLst>
            </p:cNvPr>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467;p77">
              <a:extLst>
                <a:ext uri="{FF2B5EF4-FFF2-40B4-BE49-F238E27FC236}">
                  <a16:creationId xmlns:a16="http://schemas.microsoft.com/office/drawing/2014/main" id="{4A3EABCF-1C24-7826-29AA-EF53F71B827F}"/>
                </a:ext>
              </a:extLst>
            </p:cNvPr>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468;p77">
              <a:extLst>
                <a:ext uri="{FF2B5EF4-FFF2-40B4-BE49-F238E27FC236}">
                  <a16:creationId xmlns:a16="http://schemas.microsoft.com/office/drawing/2014/main" id="{23E74747-CCEF-FCF9-F489-C1688170AE46}"/>
                </a:ext>
              </a:extLst>
            </p:cNvPr>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469;p77">
              <a:extLst>
                <a:ext uri="{FF2B5EF4-FFF2-40B4-BE49-F238E27FC236}">
                  <a16:creationId xmlns:a16="http://schemas.microsoft.com/office/drawing/2014/main" id="{614D1C97-7057-AE75-A8F1-B010DE70E392}"/>
                </a:ext>
              </a:extLst>
            </p:cNvPr>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470;p77">
              <a:extLst>
                <a:ext uri="{FF2B5EF4-FFF2-40B4-BE49-F238E27FC236}">
                  <a16:creationId xmlns:a16="http://schemas.microsoft.com/office/drawing/2014/main" id="{A3372B86-6423-6861-A503-124A15C5771A}"/>
                </a:ext>
              </a:extLst>
            </p:cNvPr>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471;p77">
              <a:extLst>
                <a:ext uri="{FF2B5EF4-FFF2-40B4-BE49-F238E27FC236}">
                  <a16:creationId xmlns:a16="http://schemas.microsoft.com/office/drawing/2014/main" id="{C6D98EDD-3A2D-EBAE-88FE-B6F020E6808E}"/>
                </a:ext>
              </a:extLst>
            </p:cNvPr>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472;p77">
              <a:extLst>
                <a:ext uri="{FF2B5EF4-FFF2-40B4-BE49-F238E27FC236}">
                  <a16:creationId xmlns:a16="http://schemas.microsoft.com/office/drawing/2014/main" id="{993827D9-68BD-1540-123B-8B2190AA736E}"/>
                </a:ext>
              </a:extLst>
            </p:cNvPr>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473;p77">
              <a:extLst>
                <a:ext uri="{FF2B5EF4-FFF2-40B4-BE49-F238E27FC236}">
                  <a16:creationId xmlns:a16="http://schemas.microsoft.com/office/drawing/2014/main" id="{FA8585C3-56A7-83DD-A5F1-661C8675FC81}"/>
                </a:ext>
              </a:extLst>
            </p:cNvPr>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474;p77">
              <a:extLst>
                <a:ext uri="{FF2B5EF4-FFF2-40B4-BE49-F238E27FC236}">
                  <a16:creationId xmlns:a16="http://schemas.microsoft.com/office/drawing/2014/main" id="{E21891DD-A085-1C77-DACC-27D2887AE965}"/>
                </a:ext>
              </a:extLst>
            </p:cNvPr>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475;p77">
              <a:extLst>
                <a:ext uri="{FF2B5EF4-FFF2-40B4-BE49-F238E27FC236}">
                  <a16:creationId xmlns:a16="http://schemas.microsoft.com/office/drawing/2014/main" id="{BEE11B0E-7D0B-5FBD-8A86-955D93B53F2C}"/>
                </a:ext>
              </a:extLst>
            </p:cNvPr>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476;p77">
              <a:extLst>
                <a:ext uri="{FF2B5EF4-FFF2-40B4-BE49-F238E27FC236}">
                  <a16:creationId xmlns:a16="http://schemas.microsoft.com/office/drawing/2014/main" id="{16BAF5C7-3AA3-E13D-FD86-69855332D732}"/>
                </a:ext>
              </a:extLst>
            </p:cNvPr>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477;p77">
              <a:extLst>
                <a:ext uri="{FF2B5EF4-FFF2-40B4-BE49-F238E27FC236}">
                  <a16:creationId xmlns:a16="http://schemas.microsoft.com/office/drawing/2014/main" id="{47655A00-249C-A98B-AE4A-180C08AB8FC8}"/>
                </a:ext>
              </a:extLst>
            </p:cNvPr>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478;p77">
              <a:extLst>
                <a:ext uri="{FF2B5EF4-FFF2-40B4-BE49-F238E27FC236}">
                  <a16:creationId xmlns:a16="http://schemas.microsoft.com/office/drawing/2014/main" id="{65A041D2-B11C-1C8E-E32A-CFF16909F45F}"/>
                </a:ext>
              </a:extLst>
            </p:cNvPr>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479;p77">
              <a:extLst>
                <a:ext uri="{FF2B5EF4-FFF2-40B4-BE49-F238E27FC236}">
                  <a16:creationId xmlns:a16="http://schemas.microsoft.com/office/drawing/2014/main" id="{C5EA1C9C-E1B8-7690-1F6C-D621F0CAC945}"/>
                </a:ext>
              </a:extLst>
            </p:cNvPr>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95" name="Google Shape;1480;p77">
              <a:extLst>
                <a:ext uri="{FF2B5EF4-FFF2-40B4-BE49-F238E27FC236}">
                  <a16:creationId xmlns:a16="http://schemas.microsoft.com/office/drawing/2014/main" id="{8F8BB6C6-FFA6-CA0C-7486-5314E962A58A}"/>
                </a:ext>
              </a:extLst>
            </p:cNvPr>
            <p:cNvGrpSpPr/>
            <p:nvPr/>
          </p:nvGrpSpPr>
          <p:grpSpPr>
            <a:xfrm>
              <a:off x="3697513" y="2707266"/>
              <a:ext cx="59549" cy="79733"/>
              <a:chOff x="3586375" y="2281300"/>
              <a:chExt cx="125025" cy="175275"/>
            </a:xfrm>
          </p:grpSpPr>
          <p:sp>
            <p:nvSpPr>
              <p:cNvPr id="1509" name="Google Shape;1481;p77">
                <a:extLst>
                  <a:ext uri="{FF2B5EF4-FFF2-40B4-BE49-F238E27FC236}">
                    <a16:creationId xmlns:a16="http://schemas.microsoft.com/office/drawing/2014/main" id="{495538CD-0D45-F165-652E-E9FD59529436}"/>
                  </a:ext>
                </a:extLst>
              </p:cNvPr>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482;p77">
                <a:extLst>
                  <a:ext uri="{FF2B5EF4-FFF2-40B4-BE49-F238E27FC236}">
                    <a16:creationId xmlns:a16="http://schemas.microsoft.com/office/drawing/2014/main" id="{736319E3-D1DD-5D5C-E26A-51C6E940FF76}"/>
                  </a:ext>
                </a:extLst>
              </p:cNvPr>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96" name="Google Shape;1483;p77">
              <a:extLst>
                <a:ext uri="{FF2B5EF4-FFF2-40B4-BE49-F238E27FC236}">
                  <a16:creationId xmlns:a16="http://schemas.microsoft.com/office/drawing/2014/main" id="{3276C087-048A-AA0A-689C-7C18C46F35BD}"/>
                </a:ext>
              </a:extLst>
            </p:cNvPr>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97" name="Google Shape;1484;p77">
              <a:extLst>
                <a:ext uri="{FF2B5EF4-FFF2-40B4-BE49-F238E27FC236}">
                  <a16:creationId xmlns:a16="http://schemas.microsoft.com/office/drawing/2014/main" id="{527EBDBC-9B7B-0DAC-A819-07A16A0F8E68}"/>
                </a:ext>
              </a:extLst>
            </p:cNvPr>
            <p:cNvGrpSpPr/>
            <p:nvPr/>
          </p:nvGrpSpPr>
          <p:grpSpPr>
            <a:xfrm>
              <a:off x="4513224" y="3221724"/>
              <a:ext cx="274563" cy="280321"/>
              <a:chOff x="5298975" y="3412225"/>
              <a:chExt cx="576450" cy="616225"/>
            </a:xfrm>
          </p:grpSpPr>
          <p:sp>
            <p:nvSpPr>
              <p:cNvPr id="1507" name="Google Shape;1485;p77">
                <a:extLst>
                  <a:ext uri="{FF2B5EF4-FFF2-40B4-BE49-F238E27FC236}">
                    <a16:creationId xmlns:a16="http://schemas.microsoft.com/office/drawing/2014/main" id="{F43C5B9C-C894-475C-C36D-517EEA9DDBDD}"/>
                  </a:ext>
                </a:extLst>
              </p:cNvPr>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508" name="Google Shape;1486;p77">
                <a:extLst>
                  <a:ext uri="{FF2B5EF4-FFF2-40B4-BE49-F238E27FC236}">
                    <a16:creationId xmlns:a16="http://schemas.microsoft.com/office/drawing/2014/main" id="{CBCFACDF-5C0D-BD44-55A8-13479DAAB560}"/>
                  </a:ext>
                </a:extLst>
              </p:cNvPr>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8" name="Google Shape;1487;p77">
              <a:extLst>
                <a:ext uri="{FF2B5EF4-FFF2-40B4-BE49-F238E27FC236}">
                  <a16:creationId xmlns:a16="http://schemas.microsoft.com/office/drawing/2014/main" id="{F7E89845-2EBD-F721-FC85-354FCBB0C431}"/>
                </a:ext>
              </a:extLst>
            </p:cNvPr>
            <p:cNvGrpSpPr/>
            <p:nvPr/>
          </p:nvGrpSpPr>
          <p:grpSpPr>
            <a:xfrm>
              <a:off x="4824403" y="3421846"/>
              <a:ext cx="110132" cy="130647"/>
              <a:chOff x="5952300" y="3852150"/>
              <a:chExt cx="231225" cy="287200"/>
            </a:xfrm>
          </p:grpSpPr>
          <p:sp>
            <p:nvSpPr>
              <p:cNvPr id="1505" name="Google Shape;1488;p77">
                <a:extLst>
                  <a:ext uri="{FF2B5EF4-FFF2-40B4-BE49-F238E27FC236}">
                    <a16:creationId xmlns:a16="http://schemas.microsoft.com/office/drawing/2014/main" id="{0367DCFE-715F-330E-B779-466887E34FFD}"/>
                  </a:ext>
                </a:extLst>
              </p:cNvPr>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489;p77">
                <a:extLst>
                  <a:ext uri="{FF2B5EF4-FFF2-40B4-BE49-F238E27FC236}">
                    <a16:creationId xmlns:a16="http://schemas.microsoft.com/office/drawing/2014/main" id="{E7155DDC-EDFE-5316-8E6F-E0AD6C9C9397}"/>
                  </a:ext>
                </a:extLst>
              </p:cNvPr>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99" name="Google Shape;1490;p77">
              <a:extLst>
                <a:ext uri="{FF2B5EF4-FFF2-40B4-BE49-F238E27FC236}">
                  <a16:creationId xmlns:a16="http://schemas.microsoft.com/office/drawing/2014/main" id="{709F554E-72E8-D67B-0648-87E441FA27F1}"/>
                </a:ext>
              </a:extLst>
            </p:cNvPr>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91;p77">
              <a:extLst>
                <a:ext uri="{FF2B5EF4-FFF2-40B4-BE49-F238E27FC236}">
                  <a16:creationId xmlns:a16="http://schemas.microsoft.com/office/drawing/2014/main" id="{5DF13B74-2576-40D6-63DF-B0C650FA1115}"/>
                </a:ext>
              </a:extLst>
            </p:cNvPr>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92;p77">
              <a:extLst>
                <a:ext uri="{FF2B5EF4-FFF2-40B4-BE49-F238E27FC236}">
                  <a16:creationId xmlns:a16="http://schemas.microsoft.com/office/drawing/2014/main" id="{A7D9FA5D-C64E-7829-E6B6-B5C48ED30AF6}"/>
                </a:ext>
              </a:extLst>
            </p:cNvPr>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93;p77">
              <a:extLst>
                <a:ext uri="{FF2B5EF4-FFF2-40B4-BE49-F238E27FC236}">
                  <a16:creationId xmlns:a16="http://schemas.microsoft.com/office/drawing/2014/main" id="{3B09C6D3-5E7D-550E-BCBD-79DC24F1CADA}"/>
                </a:ext>
              </a:extLst>
            </p:cNvPr>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94;p77">
              <a:extLst>
                <a:ext uri="{FF2B5EF4-FFF2-40B4-BE49-F238E27FC236}">
                  <a16:creationId xmlns:a16="http://schemas.microsoft.com/office/drawing/2014/main" id="{215A34A4-3CDC-AA72-F3A8-2B3439A6C6B3}"/>
                </a:ext>
              </a:extLst>
            </p:cNvPr>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95;p77">
              <a:extLst>
                <a:ext uri="{FF2B5EF4-FFF2-40B4-BE49-F238E27FC236}">
                  <a16:creationId xmlns:a16="http://schemas.microsoft.com/office/drawing/2014/main" id="{3ED7A444-7650-7139-A526-81D91CBF2B50}"/>
                </a:ext>
              </a:extLst>
            </p:cNvPr>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96;p77">
              <a:extLst>
                <a:ext uri="{FF2B5EF4-FFF2-40B4-BE49-F238E27FC236}">
                  <a16:creationId xmlns:a16="http://schemas.microsoft.com/office/drawing/2014/main" id="{66792F9A-7C43-9730-63AC-C7BF3F0C0EFB}"/>
                </a:ext>
              </a:extLst>
            </p:cNvPr>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97;p77">
              <a:extLst>
                <a:ext uri="{FF2B5EF4-FFF2-40B4-BE49-F238E27FC236}">
                  <a16:creationId xmlns:a16="http://schemas.microsoft.com/office/drawing/2014/main" id="{44215B60-FE68-B6F9-5017-1A1DA24E72EC}"/>
                </a:ext>
              </a:extLst>
            </p:cNvPr>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7" name="Google Shape;1498;p77">
              <a:extLst>
                <a:ext uri="{FF2B5EF4-FFF2-40B4-BE49-F238E27FC236}">
                  <a16:creationId xmlns:a16="http://schemas.microsoft.com/office/drawing/2014/main" id="{BFF2314D-4A39-D41D-A068-4DB404612BE2}"/>
                </a:ext>
              </a:extLst>
            </p:cNvPr>
            <p:cNvGrpSpPr/>
            <p:nvPr/>
          </p:nvGrpSpPr>
          <p:grpSpPr>
            <a:xfrm>
              <a:off x="4295710" y="3079670"/>
              <a:ext cx="14968" cy="27135"/>
              <a:chOff x="4842300" y="3099950"/>
              <a:chExt cx="31425" cy="59650"/>
            </a:xfrm>
          </p:grpSpPr>
          <p:sp>
            <p:nvSpPr>
              <p:cNvPr id="1501" name="Google Shape;1499;p77">
                <a:extLst>
                  <a:ext uri="{FF2B5EF4-FFF2-40B4-BE49-F238E27FC236}">
                    <a16:creationId xmlns:a16="http://schemas.microsoft.com/office/drawing/2014/main" id="{C6149BD3-4CF4-BD0F-B61C-0C7A2BB6AF2D}"/>
                  </a:ext>
                </a:extLst>
              </p:cNvPr>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0;p77">
                <a:extLst>
                  <a:ext uri="{FF2B5EF4-FFF2-40B4-BE49-F238E27FC236}">
                    <a16:creationId xmlns:a16="http://schemas.microsoft.com/office/drawing/2014/main" id="{336EB3A0-20B4-16A4-7EB9-DAA1D1D46BF9}"/>
                  </a:ext>
                </a:extLst>
              </p:cNvPr>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1;p77">
                <a:extLst>
                  <a:ext uri="{FF2B5EF4-FFF2-40B4-BE49-F238E27FC236}">
                    <a16:creationId xmlns:a16="http://schemas.microsoft.com/office/drawing/2014/main" id="{B51CB896-5341-4E57-E87D-601AD349C8B3}"/>
                  </a:ext>
                </a:extLst>
              </p:cNvPr>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2;p77">
                <a:extLst>
                  <a:ext uri="{FF2B5EF4-FFF2-40B4-BE49-F238E27FC236}">
                    <a16:creationId xmlns:a16="http://schemas.microsoft.com/office/drawing/2014/main" id="{D32F7929-0E57-E357-16B2-438B4ACBC82F}"/>
                  </a:ext>
                </a:extLst>
              </p:cNvPr>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08" name="Google Shape;1503;p77">
              <a:extLst>
                <a:ext uri="{FF2B5EF4-FFF2-40B4-BE49-F238E27FC236}">
                  <a16:creationId xmlns:a16="http://schemas.microsoft.com/office/drawing/2014/main" id="{55122603-A997-0B21-89DC-A5AC6AD45C89}"/>
                </a:ext>
              </a:extLst>
            </p:cNvPr>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504;p77">
              <a:extLst>
                <a:ext uri="{FF2B5EF4-FFF2-40B4-BE49-F238E27FC236}">
                  <a16:creationId xmlns:a16="http://schemas.microsoft.com/office/drawing/2014/main" id="{87A4EB9C-CB11-CE5F-BAE3-E28FA4001975}"/>
                </a:ext>
              </a:extLst>
            </p:cNvPr>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505;p77">
              <a:extLst>
                <a:ext uri="{FF2B5EF4-FFF2-40B4-BE49-F238E27FC236}">
                  <a16:creationId xmlns:a16="http://schemas.microsoft.com/office/drawing/2014/main" id="{81EAE288-D213-D4FC-4AE8-E5DD5958CFD5}"/>
                </a:ext>
              </a:extLst>
            </p:cNvPr>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506;p77">
              <a:extLst>
                <a:ext uri="{FF2B5EF4-FFF2-40B4-BE49-F238E27FC236}">
                  <a16:creationId xmlns:a16="http://schemas.microsoft.com/office/drawing/2014/main" id="{A64D9119-79D8-AFAF-F61E-6B701784C411}"/>
                </a:ext>
              </a:extLst>
            </p:cNvPr>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507;p77">
              <a:extLst>
                <a:ext uri="{FF2B5EF4-FFF2-40B4-BE49-F238E27FC236}">
                  <a16:creationId xmlns:a16="http://schemas.microsoft.com/office/drawing/2014/main" id="{B6694DC9-B59B-48EF-E183-421EEE255E87}"/>
                </a:ext>
              </a:extLst>
            </p:cNvPr>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508;p77">
              <a:extLst>
                <a:ext uri="{FF2B5EF4-FFF2-40B4-BE49-F238E27FC236}">
                  <a16:creationId xmlns:a16="http://schemas.microsoft.com/office/drawing/2014/main" id="{F33A417D-DDE8-C43D-AAFA-9867C864FD10}"/>
                </a:ext>
              </a:extLst>
            </p:cNvPr>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509;p77">
              <a:extLst>
                <a:ext uri="{FF2B5EF4-FFF2-40B4-BE49-F238E27FC236}">
                  <a16:creationId xmlns:a16="http://schemas.microsoft.com/office/drawing/2014/main" id="{1B355814-BE7A-EE8F-4E52-9124EE2FD3EA}"/>
                </a:ext>
              </a:extLst>
            </p:cNvPr>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510;p77">
              <a:extLst>
                <a:ext uri="{FF2B5EF4-FFF2-40B4-BE49-F238E27FC236}">
                  <a16:creationId xmlns:a16="http://schemas.microsoft.com/office/drawing/2014/main" id="{1DD752FC-147A-EB07-88E7-0C6BDAE9F721}"/>
                </a:ext>
              </a:extLst>
            </p:cNvPr>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16" name="Google Shape;1511;p77">
              <a:extLst>
                <a:ext uri="{FF2B5EF4-FFF2-40B4-BE49-F238E27FC236}">
                  <a16:creationId xmlns:a16="http://schemas.microsoft.com/office/drawing/2014/main" id="{83D2D328-5591-4B6B-A7DB-DA57AB8AF9B1}"/>
                </a:ext>
              </a:extLst>
            </p:cNvPr>
            <p:cNvGrpSpPr/>
            <p:nvPr/>
          </p:nvGrpSpPr>
          <p:grpSpPr>
            <a:xfrm>
              <a:off x="3831056" y="2816010"/>
              <a:ext cx="37378" cy="27612"/>
              <a:chOff x="3866750" y="2520350"/>
              <a:chExt cx="78475" cy="60700"/>
            </a:xfrm>
          </p:grpSpPr>
          <p:sp>
            <p:nvSpPr>
              <p:cNvPr id="1497" name="Google Shape;1512;p77">
                <a:extLst>
                  <a:ext uri="{FF2B5EF4-FFF2-40B4-BE49-F238E27FC236}">
                    <a16:creationId xmlns:a16="http://schemas.microsoft.com/office/drawing/2014/main" id="{907A7E07-0370-822A-9AEC-C0AC688025EE}"/>
                  </a:ext>
                </a:extLst>
              </p:cNvPr>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513;p77">
                <a:extLst>
                  <a:ext uri="{FF2B5EF4-FFF2-40B4-BE49-F238E27FC236}">
                    <a16:creationId xmlns:a16="http://schemas.microsoft.com/office/drawing/2014/main" id="{647AFB7A-0EAF-1B23-E450-944B16CF8CF5}"/>
                  </a:ext>
                </a:extLst>
              </p:cNvPr>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514;p77">
                <a:extLst>
                  <a:ext uri="{FF2B5EF4-FFF2-40B4-BE49-F238E27FC236}">
                    <a16:creationId xmlns:a16="http://schemas.microsoft.com/office/drawing/2014/main" id="{44F32422-78CE-00E7-2296-B02DA6B1301E}"/>
                  </a:ext>
                </a:extLst>
              </p:cNvPr>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15;p77">
                <a:extLst>
                  <a:ext uri="{FF2B5EF4-FFF2-40B4-BE49-F238E27FC236}">
                    <a16:creationId xmlns:a16="http://schemas.microsoft.com/office/drawing/2014/main" id="{480CA163-F18D-5DEF-9725-BCFFB44A4447}"/>
                  </a:ext>
                </a:extLst>
              </p:cNvPr>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17" name="Google Shape;1516;p77">
              <a:extLst>
                <a:ext uri="{FF2B5EF4-FFF2-40B4-BE49-F238E27FC236}">
                  <a16:creationId xmlns:a16="http://schemas.microsoft.com/office/drawing/2014/main" id="{78BDEAA6-6906-144A-2568-167D33C45946}"/>
                </a:ext>
              </a:extLst>
            </p:cNvPr>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517;p77">
              <a:extLst>
                <a:ext uri="{FF2B5EF4-FFF2-40B4-BE49-F238E27FC236}">
                  <a16:creationId xmlns:a16="http://schemas.microsoft.com/office/drawing/2014/main" id="{2656DF65-A5E2-0A50-EDB7-430AD09019EE}"/>
                </a:ext>
              </a:extLst>
            </p:cNvPr>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518;p77">
              <a:extLst>
                <a:ext uri="{FF2B5EF4-FFF2-40B4-BE49-F238E27FC236}">
                  <a16:creationId xmlns:a16="http://schemas.microsoft.com/office/drawing/2014/main" id="{0264A895-5401-58B2-8B51-014AA6587271}"/>
                </a:ext>
              </a:extLst>
            </p:cNvPr>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519;p77">
              <a:extLst>
                <a:ext uri="{FF2B5EF4-FFF2-40B4-BE49-F238E27FC236}">
                  <a16:creationId xmlns:a16="http://schemas.microsoft.com/office/drawing/2014/main" id="{39581773-9DE5-C975-335E-7D24BE7A19C2}"/>
                </a:ext>
              </a:extLst>
            </p:cNvPr>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520;p77">
              <a:extLst>
                <a:ext uri="{FF2B5EF4-FFF2-40B4-BE49-F238E27FC236}">
                  <a16:creationId xmlns:a16="http://schemas.microsoft.com/office/drawing/2014/main" id="{DCB19BF9-D20F-8CFF-3BFE-6AD6F1BF2334}"/>
                </a:ext>
              </a:extLst>
            </p:cNvPr>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521;p77">
              <a:extLst>
                <a:ext uri="{FF2B5EF4-FFF2-40B4-BE49-F238E27FC236}">
                  <a16:creationId xmlns:a16="http://schemas.microsoft.com/office/drawing/2014/main" id="{5C7967D4-976A-A7F1-2530-FF3C1D526864}"/>
                </a:ext>
              </a:extLst>
            </p:cNvPr>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522;p77">
              <a:extLst>
                <a:ext uri="{FF2B5EF4-FFF2-40B4-BE49-F238E27FC236}">
                  <a16:creationId xmlns:a16="http://schemas.microsoft.com/office/drawing/2014/main" id="{3EBBF283-6B56-1221-5220-4EEED2DED6E9}"/>
                </a:ext>
              </a:extLst>
            </p:cNvPr>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523;p77">
              <a:extLst>
                <a:ext uri="{FF2B5EF4-FFF2-40B4-BE49-F238E27FC236}">
                  <a16:creationId xmlns:a16="http://schemas.microsoft.com/office/drawing/2014/main" id="{479AA1DF-7E0C-DB7F-8EA0-AB1220A5602A}"/>
                </a:ext>
              </a:extLst>
            </p:cNvPr>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524;p77">
              <a:extLst>
                <a:ext uri="{FF2B5EF4-FFF2-40B4-BE49-F238E27FC236}">
                  <a16:creationId xmlns:a16="http://schemas.microsoft.com/office/drawing/2014/main" id="{36A105CA-A82C-4B3E-0240-CE1AA61F39A6}"/>
                </a:ext>
              </a:extLst>
            </p:cNvPr>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525;p77">
              <a:extLst>
                <a:ext uri="{FF2B5EF4-FFF2-40B4-BE49-F238E27FC236}">
                  <a16:creationId xmlns:a16="http://schemas.microsoft.com/office/drawing/2014/main" id="{4994E120-242C-7A43-F945-88995BE2391D}"/>
                </a:ext>
              </a:extLst>
            </p:cNvPr>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526;p77">
              <a:extLst>
                <a:ext uri="{FF2B5EF4-FFF2-40B4-BE49-F238E27FC236}">
                  <a16:creationId xmlns:a16="http://schemas.microsoft.com/office/drawing/2014/main" id="{03958D14-BB87-3DA8-B334-D6C266FD7244}"/>
                </a:ext>
              </a:extLst>
            </p:cNvPr>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527;p77">
              <a:extLst>
                <a:ext uri="{FF2B5EF4-FFF2-40B4-BE49-F238E27FC236}">
                  <a16:creationId xmlns:a16="http://schemas.microsoft.com/office/drawing/2014/main" id="{09212CA9-F452-1E4A-99CD-856DFC17B77C}"/>
                </a:ext>
              </a:extLst>
            </p:cNvPr>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528;p77">
              <a:extLst>
                <a:ext uri="{FF2B5EF4-FFF2-40B4-BE49-F238E27FC236}">
                  <a16:creationId xmlns:a16="http://schemas.microsoft.com/office/drawing/2014/main" id="{D08FF4CA-5751-9843-3BFB-4DC316B60A06}"/>
                </a:ext>
              </a:extLst>
            </p:cNvPr>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529;p77">
              <a:extLst>
                <a:ext uri="{FF2B5EF4-FFF2-40B4-BE49-F238E27FC236}">
                  <a16:creationId xmlns:a16="http://schemas.microsoft.com/office/drawing/2014/main" id="{E22614CF-8177-4422-8113-CBDE1DD8796A}"/>
                </a:ext>
              </a:extLst>
            </p:cNvPr>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530;p77">
              <a:extLst>
                <a:ext uri="{FF2B5EF4-FFF2-40B4-BE49-F238E27FC236}">
                  <a16:creationId xmlns:a16="http://schemas.microsoft.com/office/drawing/2014/main" id="{F2A52BA4-CA33-E8F1-A204-3ACBCADAECCC}"/>
                </a:ext>
              </a:extLst>
            </p:cNvPr>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531;p77">
              <a:extLst>
                <a:ext uri="{FF2B5EF4-FFF2-40B4-BE49-F238E27FC236}">
                  <a16:creationId xmlns:a16="http://schemas.microsoft.com/office/drawing/2014/main" id="{C70B8193-03C7-A504-6487-8A0C7A83CC19}"/>
                </a:ext>
              </a:extLst>
            </p:cNvPr>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532;p77">
              <a:extLst>
                <a:ext uri="{FF2B5EF4-FFF2-40B4-BE49-F238E27FC236}">
                  <a16:creationId xmlns:a16="http://schemas.microsoft.com/office/drawing/2014/main" id="{A4BEA52B-ED2F-EAC8-D9B9-72FAC691593A}"/>
                </a:ext>
              </a:extLst>
            </p:cNvPr>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434" name="Google Shape;1533;p77">
              <a:extLst>
                <a:ext uri="{FF2B5EF4-FFF2-40B4-BE49-F238E27FC236}">
                  <a16:creationId xmlns:a16="http://schemas.microsoft.com/office/drawing/2014/main" id="{FBBC6E90-9100-1B21-3F19-EB6316008530}"/>
                </a:ext>
              </a:extLst>
            </p:cNvPr>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534;p77">
              <a:extLst>
                <a:ext uri="{FF2B5EF4-FFF2-40B4-BE49-F238E27FC236}">
                  <a16:creationId xmlns:a16="http://schemas.microsoft.com/office/drawing/2014/main" id="{32F1B77F-7539-2D03-CFC5-821B408CF92A}"/>
                </a:ext>
              </a:extLst>
            </p:cNvPr>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535;p77">
              <a:extLst>
                <a:ext uri="{FF2B5EF4-FFF2-40B4-BE49-F238E27FC236}">
                  <a16:creationId xmlns:a16="http://schemas.microsoft.com/office/drawing/2014/main" id="{ACF044DB-193C-9113-C629-99BB7BB93A3E}"/>
                </a:ext>
              </a:extLst>
            </p:cNvPr>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536;p77">
              <a:extLst>
                <a:ext uri="{FF2B5EF4-FFF2-40B4-BE49-F238E27FC236}">
                  <a16:creationId xmlns:a16="http://schemas.microsoft.com/office/drawing/2014/main" id="{4E9D9975-A10E-1C58-D9DF-73297318A179}"/>
                </a:ext>
              </a:extLst>
            </p:cNvPr>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537;p77">
              <a:extLst>
                <a:ext uri="{FF2B5EF4-FFF2-40B4-BE49-F238E27FC236}">
                  <a16:creationId xmlns:a16="http://schemas.microsoft.com/office/drawing/2014/main" id="{7ABAF7A2-7013-5260-E45D-70FD8C66D0DA}"/>
                </a:ext>
              </a:extLst>
            </p:cNvPr>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538;p77">
              <a:extLst>
                <a:ext uri="{FF2B5EF4-FFF2-40B4-BE49-F238E27FC236}">
                  <a16:creationId xmlns:a16="http://schemas.microsoft.com/office/drawing/2014/main" id="{6E74F633-F663-2BED-4A61-72539CAA2903}"/>
                </a:ext>
              </a:extLst>
            </p:cNvPr>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539;p77">
              <a:extLst>
                <a:ext uri="{FF2B5EF4-FFF2-40B4-BE49-F238E27FC236}">
                  <a16:creationId xmlns:a16="http://schemas.microsoft.com/office/drawing/2014/main" id="{A0BA7DA3-901C-91D6-2A86-630B849E8BAB}"/>
                </a:ext>
              </a:extLst>
            </p:cNvPr>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540;p77">
              <a:extLst>
                <a:ext uri="{FF2B5EF4-FFF2-40B4-BE49-F238E27FC236}">
                  <a16:creationId xmlns:a16="http://schemas.microsoft.com/office/drawing/2014/main" id="{877C4F9A-D1F4-12F5-2AEA-37AA3D7A53EE}"/>
                </a:ext>
              </a:extLst>
            </p:cNvPr>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541;p77">
              <a:extLst>
                <a:ext uri="{FF2B5EF4-FFF2-40B4-BE49-F238E27FC236}">
                  <a16:creationId xmlns:a16="http://schemas.microsoft.com/office/drawing/2014/main" id="{AD684CF2-FE45-8B68-2E8B-685111145D2F}"/>
                </a:ext>
              </a:extLst>
            </p:cNvPr>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542;p77">
              <a:extLst>
                <a:ext uri="{FF2B5EF4-FFF2-40B4-BE49-F238E27FC236}">
                  <a16:creationId xmlns:a16="http://schemas.microsoft.com/office/drawing/2014/main" id="{9D080C72-FFAC-20B2-3298-07292A40C3F2}"/>
                </a:ext>
              </a:extLst>
            </p:cNvPr>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543;p77">
              <a:extLst>
                <a:ext uri="{FF2B5EF4-FFF2-40B4-BE49-F238E27FC236}">
                  <a16:creationId xmlns:a16="http://schemas.microsoft.com/office/drawing/2014/main" id="{D3105297-C560-D6AD-B4EB-81A3993EABBF}"/>
                </a:ext>
              </a:extLst>
            </p:cNvPr>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544;p77">
              <a:extLst>
                <a:ext uri="{FF2B5EF4-FFF2-40B4-BE49-F238E27FC236}">
                  <a16:creationId xmlns:a16="http://schemas.microsoft.com/office/drawing/2014/main" id="{B80E2C9D-BF93-7C43-45A7-6533A0568729}"/>
                </a:ext>
              </a:extLst>
            </p:cNvPr>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446" name="Google Shape;1545;p77">
              <a:extLst>
                <a:ext uri="{FF2B5EF4-FFF2-40B4-BE49-F238E27FC236}">
                  <a16:creationId xmlns:a16="http://schemas.microsoft.com/office/drawing/2014/main" id="{7A44644E-E5C9-42B0-9829-4B65A09DD72B}"/>
                </a:ext>
              </a:extLst>
            </p:cNvPr>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546;p77">
              <a:extLst>
                <a:ext uri="{FF2B5EF4-FFF2-40B4-BE49-F238E27FC236}">
                  <a16:creationId xmlns:a16="http://schemas.microsoft.com/office/drawing/2014/main" id="{B76540B9-CD75-5C8C-4B01-CDD99C833DC2}"/>
                </a:ext>
              </a:extLst>
            </p:cNvPr>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547;p77">
              <a:extLst>
                <a:ext uri="{FF2B5EF4-FFF2-40B4-BE49-F238E27FC236}">
                  <a16:creationId xmlns:a16="http://schemas.microsoft.com/office/drawing/2014/main" id="{0F17F2D7-A5C5-58EE-C73E-68A6843310C4}"/>
                </a:ext>
              </a:extLst>
            </p:cNvPr>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548;p77">
              <a:extLst>
                <a:ext uri="{FF2B5EF4-FFF2-40B4-BE49-F238E27FC236}">
                  <a16:creationId xmlns:a16="http://schemas.microsoft.com/office/drawing/2014/main" id="{3908E4B3-FC99-6660-C664-730CDD80F374}"/>
                </a:ext>
              </a:extLst>
            </p:cNvPr>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549;p77">
              <a:extLst>
                <a:ext uri="{FF2B5EF4-FFF2-40B4-BE49-F238E27FC236}">
                  <a16:creationId xmlns:a16="http://schemas.microsoft.com/office/drawing/2014/main" id="{2ED7065F-F68D-ACCD-2F93-D45A449AA504}"/>
                </a:ext>
              </a:extLst>
            </p:cNvPr>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550;p77">
              <a:extLst>
                <a:ext uri="{FF2B5EF4-FFF2-40B4-BE49-F238E27FC236}">
                  <a16:creationId xmlns:a16="http://schemas.microsoft.com/office/drawing/2014/main" id="{04365B0B-11C3-F857-BEC1-08ED60F2D574}"/>
                </a:ext>
              </a:extLst>
            </p:cNvPr>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551;p77">
              <a:extLst>
                <a:ext uri="{FF2B5EF4-FFF2-40B4-BE49-F238E27FC236}">
                  <a16:creationId xmlns:a16="http://schemas.microsoft.com/office/drawing/2014/main" id="{1CB028D6-226E-739C-00FA-3CD276FD71C6}"/>
                </a:ext>
              </a:extLst>
            </p:cNvPr>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552;p77">
              <a:extLst>
                <a:ext uri="{FF2B5EF4-FFF2-40B4-BE49-F238E27FC236}">
                  <a16:creationId xmlns:a16="http://schemas.microsoft.com/office/drawing/2014/main" id="{C5B4BB3B-6BB1-02F0-F8A9-104C417ED35D}"/>
                </a:ext>
              </a:extLst>
            </p:cNvPr>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553;p77">
              <a:extLst>
                <a:ext uri="{FF2B5EF4-FFF2-40B4-BE49-F238E27FC236}">
                  <a16:creationId xmlns:a16="http://schemas.microsoft.com/office/drawing/2014/main" id="{92EF7A24-4DDB-8DD7-798A-C836C48D57CA}"/>
                </a:ext>
              </a:extLst>
            </p:cNvPr>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554;p77">
              <a:extLst>
                <a:ext uri="{FF2B5EF4-FFF2-40B4-BE49-F238E27FC236}">
                  <a16:creationId xmlns:a16="http://schemas.microsoft.com/office/drawing/2014/main" id="{D853FA02-F758-5E86-256D-5809D7064016}"/>
                </a:ext>
              </a:extLst>
            </p:cNvPr>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555;p77">
              <a:extLst>
                <a:ext uri="{FF2B5EF4-FFF2-40B4-BE49-F238E27FC236}">
                  <a16:creationId xmlns:a16="http://schemas.microsoft.com/office/drawing/2014/main" id="{8675FE0F-521A-7810-C7AD-321976B9597C}"/>
                </a:ext>
              </a:extLst>
            </p:cNvPr>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556;p77">
              <a:extLst>
                <a:ext uri="{FF2B5EF4-FFF2-40B4-BE49-F238E27FC236}">
                  <a16:creationId xmlns:a16="http://schemas.microsoft.com/office/drawing/2014/main" id="{57508206-D137-FBE5-76D5-504392C2C7D0}"/>
                </a:ext>
              </a:extLst>
            </p:cNvPr>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557;p77">
              <a:extLst>
                <a:ext uri="{FF2B5EF4-FFF2-40B4-BE49-F238E27FC236}">
                  <a16:creationId xmlns:a16="http://schemas.microsoft.com/office/drawing/2014/main" id="{25900669-A427-01ED-7E98-DD2061FEA07C}"/>
                </a:ext>
              </a:extLst>
            </p:cNvPr>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59" name="Google Shape;1558;p77">
              <a:extLst>
                <a:ext uri="{FF2B5EF4-FFF2-40B4-BE49-F238E27FC236}">
                  <a16:creationId xmlns:a16="http://schemas.microsoft.com/office/drawing/2014/main" id="{A4269964-A6F4-9CB9-88CF-E198A920E993}"/>
                </a:ext>
              </a:extLst>
            </p:cNvPr>
            <p:cNvGrpSpPr/>
            <p:nvPr/>
          </p:nvGrpSpPr>
          <p:grpSpPr>
            <a:xfrm>
              <a:off x="3632736" y="3051591"/>
              <a:ext cx="63288" cy="45217"/>
              <a:chOff x="3450375" y="3038225"/>
              <a:chExt cx="132875" cy="99400"/>
            </a:xfrm>
          </p:grpSpPr>
          <p:sp>
            <p:nvSpPr>
              <p:cNvPr id="1495" name="Google Shape;1559;p77">
                <a:extLst>
                  <a:ext uri="{FF2B5EF4-FFF2-40B4-BE49-F238E27FC236}">
                    <a16:creationId xmlns:a16="http://schemas.microsoft.com/office/drawing/2014/main" id="{F610E39D-8BEE-A342-6B29-82CE82BE46A6}"/>
                  </a:ext>
                </a:extLst>
              </p:cNvPr>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560;p77">
                <a:extLst>
                  <a:ext uri="{FF2B5EF4-FFF2-40B4-BE49-F238E27FC236}">
                    <a16:creationId xmlns:a16="http://schemas.microsoft.com/office/drawing/2014/main" id="{C2B46235-6C9D-56D4-5B62-2F5A981BB637}"/>
                  </a:ext>
                </a:extLst>
              </p:cNvPr>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60" name="Google Shape;1561;p77">
              <a:extLst>
                <a:ext uri="{FF2B5EF4-FFF2-40B4-BE49-F238E27FC236}">
                  <a16:creationId xmlns:a16="http://schemas.microsoft.com/office/drawing/2014/main" id="{CC541DFF-F149-ECC4-134A-A76FEC38DBCB}"/>
                </a:ext>
              </a:extLst>
            </p:cNvPr>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562;p77">
              <a:extLst>
                <a:ext uri="{FF2B5EF4-FFF2-40B4-BE49-F238E27FC236}">
                  <a16:creationId xmlns:a16="http://schemas.microsoft.com/office/drawing/2014/main" id="{BF363716-40C2-1F38-AF51-38A10B0C18CE}"/>
                </a:ext>
              </a:extLst>
            </p:cNvPr>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563;p77">
              <a:extLst>
                <a:ext uri="{FF2B5EF4-FFF2-40B4-BE49-F238E27FC236}">
                  <a16:creationId xmlns:a16="http://schemas.microsoft.com/office/drawing/2014/main" id="{8BB9AE4C-541C-A16E-6C78-01FA6DDED24D}"/>
                </a:ext>
              </a:extLst>
            </p:cNvPr>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564;p77">
              <a:extLst>
                <a:ext uri="{FF2B5EF4-FFF2-40B4-BE49-F238E27FC236}">
                  <a16:creationId xmlns:a16="http://schemas.microsoft.com/office/drawing/2014/main" id="{890F6F28-B5FD-3B57-D071-D6F717BD645A}"/>
                </a:ext>
              </a:extLst>
            </p:cNvPr>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565;p77">
              <a:extLst>
                <a:ext uri="{FF2B5EF4-FFF2-40B4-BE49-F238E27FC236}">
                  <a16:creationId xmlns:a16="http://schemas.microsoft.com/office/drawing/2014/main" id="{8F543440-9184-40D9-179F-12AA3F5D89E5}"/>
                </a:ext>
              </a:extLst>
            </p:cNvPr>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566;p77">
              <a:extLst>
                <a:ext uri="{FF2B5EF4-FFF2-40B4-BE49-F238E27FC236}">
                  <a16:creationId xmlns:a16="http://schemas.microsoft.com/office/drawing/2014/main" id="{59D2A69B-2267-567C-04A4-B31468EBD467}"/>
                </a:ext>
              </a:extLst>
            </p:cNvPr>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567;p77">
              <a:extLst>
                <a:ext uri="{FF2B5EF4-FFF2-40B4-BE49-F238E27FC236}">
                  <a16:creationId xmlns:a16="http://schemas.microsoft.com/office/drawing/2014/main" id="{EAADB336-7BE6-56BB-5A45-3B113EC2A54F}"/>
                </a:ext>
              </a:extLst>
            </p:cNvPr>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568;p77">
              <a:extLst>
                <a:ext uri="{FF2B5EF4-FFF2-40B4-BE49-F238E27FC236}">
                  <a16:creationId xmlns:a16="http://schemas.microsoft.com/office/drawing/2014/main" id="{86310C0B-5AE1-3275-0580-F1C7A34C465F}"/>
                </a:ext>
              </a:extLst>
            </p:cNvPr>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569;p77">
              <a:extLst>
                <a:ext uri="{FF2B5EF4-FFF2-40B4-BE49-F238E27FC236}">
                  <a16:creationId xmlns:a16="http://schemas.microsoft.com/office/drawing/2014/main" id="{C92C3510-33A2-E1A5-969B-AC6ED45B7DE1}"/>
                </a:ext>
              </a:extLst>
            </p:cNvPr>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469" name="Google Shape;1570;p77">
              <a:extLst>
                <a:ext uri="{FF2B5EF4-FFF2-40B4-BE49-F238E27FC236}">
                  <a16:creationId xmlns:a16="http://schemas.microsoft.com/office/drawing/2014/main" id="{5016D309-E337-BF65-F830-378BCD96BF68}"/>
                </a:ext>
              </a:extLst>
            </p:cNvPr>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571;p77">
              <a:extLst>
                <a:ext uri="{FF2B5EF4-FFF2-40B4-BE49-F238E27FC236}">
                  <a16:creationId xmlns:a16="http://schemas.microsoft.com/office/drawing/2014/main" id="{A625E577-4F83-D46A-6973-CD62C7A65481}"/>
                </a:ext>
              </a:extLst>
            </p:cNvPr>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572;p77">
              <a:extLst>
                <a:ext uri="{FF2B5EF4-FFF2-40B4-BE49-F238E27FC236}">
                  <a16:creationId xmlns:a16="http://schemas.microsoft.com/office/drawing/2014/main" id="{D1101683-C5B7-FC4B-79CF-5F5B48274DA1}"/>
                </a:ext>
              </a:extLst>
            </p:cNvPr>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573;p77">
              <a:extLst>
                <a:ext uri="{FF2B5EF4-FFF2-40B4-BE49-F238E27FC236}">
                  <a16:creationId xmlns:a16="http://schemas.microsoft.com/office/drawing/2014/main" id="{9233702D-4592-A31A-1CCC-366684257C99}"/>
                </a:ext>
              </a:extLst>
            </p:cNvPr>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574;p77">
              <a:extLst>
                <a:ext uri="{FF2B5EF4-FFF2-40B4-BE49-F238E27FC236}">
                  <a16:creationId xmlns:a16="http://schemas.microsoft.com/office/drawing/2014/main" id="{DEC377B1-90A3-1D99-9054-3C0F774CD810}"/>
                </a:ext>
              </a:extLst>
            </p:cNvPr>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575;p77">
              <a:extLst>
                <a:ext uri="{FF2B5EF4-FFF2-40B4-BE49-F238E27FC236}">
                  <a16:creationId xmlns:a16="http://schemas.microsoft.com/office/drawing/2014/main" id="{F0BF8992-AF4A-2604-4380-B237181916BF}"/>
                </a:ext>
              </a:extLst>
            </p:cNvPr>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576;p77">
              <a:extLst>
                <a:ext uri="{FF2B5EF4-FFF2-40B4-BE49-F238E27FC236}">
                  <a16:creationId xmlns:a16="http://schemas.microsoft.com/office/drawing/2014/main" id="{15252F8E-A455-6E25-7045-78C30369E2B6}"/>
                </a:ext>
              </a:extLst>
            </p:cNvPr>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577;p77">
              <a:extLst>
                <a:ext uri="{FF2B5EF4-FFF2-40B4-BE49-F238E27FC236}">
                  <a16:creationId xmlns:a16="http://schemas.microsoft.com/office/drawing/2014/main" id="{83D75787-E8C3-67C4-EBCD-76FBD20F97EA}"/>
                </a:ext>
              </a:extLst>
            </p:cNvPr>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578;p77">
              <a:extLst>
                <a:ext uri="{FF2B5EF4-FFF2-40B4-BE49-F238E27FC236}">
                  <a16:creationId xmlns:a16="http://schemas.microsoft.com/office/drawing/2014/main" id="{2F63F6D6-0217-46CC-3CEA-31259802E9BD}"/>
                </a:ext>
              </a:extLst>
            </p:cNvPr>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579;p77">
              <a:extLst>
                <a:ext uri="{FF2B5EF4-FFF2-40B4-BE49-F238E27FC236}">
                  <a16:creationId xmlns:a16="http://schemas.microsoft.com/office/drawing/2014/main" id="{D35E5792-C483-2F96-FC39-320CBC34CE32}"/>
                </a:ext>
              </a:extLst>
            </p:cNvPr>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479" name="Google Shape;1580;p77">
              <a:extLst>
                <a:ext uri="{FF2B5EF4-FFF2-40B4-BE49-F238E27FC236}">
                  <a16:creationId xmlns:a16="http://schemas.microsoft.com/office/drawing/2014/main" id="{414B3D8C-D036-4AA4-FC95-1D1ECBB6C783}"/>
                </a:ext>
              </a:extLst>
            </p:cNvPr>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581;p77">
              <a:extLst>
                <a:ext uri="{FF2B5EF4-FFF2-40B4-BE49-F238E27FC236}">
                  <a16:creationId xmlns:a16="http://schemas.microsoft.com/office/drawing/2014/main" id="{15ADE19D-27FB-25B9-EFBF-7B0B0ADF62EF}"/>
                </a:ext>
              </a:extLst>
            </p:cNvPr>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582;p77">
              <a:extLst>
                <a:ext uri="{FF2B5EF4-FFF2-40B4-BE49-F238E27FC236}">
                  <a16:creationId xmlns:a16="http://schemas.microsoft.com/office/drawing/2014/main" id="{25C6385B-B039-9F17-D1C8-636C686F8FE1}"/>
                </a:ext>
              </a:extLst>
            </p:cNvPr>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583;p77">
              <a:extLst>
                <a:ext uri="{FF2B5EF4-FFF2-40B4-BE49-F238E27FC236}">
                  <a16:creationId xmlns:a16="http://schemas.microsoft.com/office/drawing/2014/main" id="{E496CF99-0220-2757-BCD2-65A0EF9BB29B}"/>
                </a:ext>
              </a:extLst>
            </p:cNvPr>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584;p77">
              <a:extLst>
                <a:ext uri="{FF2B5EF4-FFF2-40B4-BE49-F238E27FC236}">
                  <a16:creationId xmlns:a16="http://schemas.microsoft.com/office/drawing/2014/main" id="{D6EDDA3C-2EA2-BA3F-C9E9-88FCAB786CD5}"/>
                </a:ext>
              </a:extLst>
            </p:cNvPr>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585;p77">
              <a:extLst>
                <a:ext uri="{FF2B5EF4-FFF2-40B4-BE49-F238E27FC236}">
                  <a16:creationId xmlns:a16="http://schemas.microsoft.com/office/drawing/2014/main" id="{0EDDC9CF-485C-F2E0-5788-369B487120A1}"/>
                </a:ext>
              </a:extLst>
            </p:cNvPr>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485" name="Google Shape;1586;p77">
              <a:extLst>
                <a:ext uri="{FF2B5EF4-FFF2-40B4-BE49-F238E27FC236}">
                  <a16:creationId xmlns:a16="http://schemas.microsoft.com/office/drawing/2014/main" id="{2C6194FD-0A4B-9F09-0883-D7D0FC6006EA}"/>
                </a:ext>
              </a:extLst>
            </p:cNvPr>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587;p77">
              <a:extLst>
                <a:ext uri="{FF2B5EF4-FFF2-40B4-BE49-F238E27FC236}">
                  <a16:creationId xmlns:a16="http://schemas.microsoft.com/office/drawing/2014/main" id="{B3209D1F-6F78-282C-68FB-8020B4ADC53A}"/>
                </a:ext>
              </a:extLst>
            </p:cNvPr>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588;p77">
              <a:extLst>
                <a:ext uri="{FF2B5EF4-FFF2-40B4-BE49-F238E27FC236}">
                  <a16:creationId xmlns:a16="http://schemas.microsoft.com/office/drawing/2014/main" id="{9A1FE06E-BCF5-03D7-F35A-0DC9BD062D3F}"/>
                </a:ext>
              </a:extLst>
            </p:cNvPr>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589;p77">
              <a:extLst>
                <a:ext uri="{FF2B5EF4-FFF2-40B4-BE49-F238E27FC236}">
                  <a16:creationId xmlns:a16="http://schemas.microsoft.com/office/drawing/2014/main" id="{4A6200B9-33C2-3F59-ED43-7F5C799D7713}"/>
                </a:ext>
              </a:extLst>
            </p:cNvPr>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590;p77">
              <a:extLst>
                <a:ext uri="{FF2B5EF4-FFF2-40B4-BE49-F238E27FC236}">
                  <a16:creationId xmlns:a16="http://schemas.microsoft.com/office/drawing/2014/main" id="{9B62C479-CB96-8039-B7F7-E65F49D59C1E}"/>
                </a:ext>
              </a:extLst>
            </p:cNvPr>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591;p77">
              <a:extLst>
                <a:ext uri="{FF2B5EF4-FFF2-40B4-BE49-F238E27FC236}">
                  <a16:creationId xmlns:a16="http://schemas.microsoft.com/office/drawing/2014/main" id="{BEB16DF3-AE88-F859-17B0-E8066AD59F2C}"/>
                </a:ext>
              </a:extLst>
            </p:cNvPr>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592;p77">
              <a:extLst>
                <a:ext uri="{FF2B5EF4-FFF2-40B4-BE49-F238E27FC236}">
                  <a16:creationId xmlns:a16="http://schemas.microsoft.com/office/drawing/2014/main" id="{3EC5D7BC-8E30-2395-8722-2374188CC1DF}"/>
                </a:ext>
              </a:extLst>
            </p:cNvPr>
            <p:cNvSpPr/>
            <p:nvPr/>
          </p:nvSpPr>
          <p:spPr>
            <a:xfrm>
              <a:off x="4036853" y="2853608"/>
              <a:ext cx="1250" cy="1205"/>
            </a:xfrm>
            <a:custGeom>
              <a:avLst/>
              <a:gdLst/>
              <a:ahLst/>
              <a:cxnLst/>
              <a:rect l="l" t="t" r="r" b="b"/>
              <a:pathLst>
                <a:path w="105" h="106" fill="none" extrusionOk="0">
                  <a:moveTo>
                    <a:pt x="105" y="105"/>
                  </a:moveTo>
                  <a:lnTo>
                    <a:pt x="0" y="1"/>
                  </a:lnTo>
                </a:path>
              </a:pathLst>
            </a:custGeom>
            <a:solidFill>
              <a:srgbClr val="5F7D95"/>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593;p77">
              <a:extLst>
                <a:ext uri="{FF2B5EF4-FFF2-40B4-BE49-F238E27FC236}">
                  <a16:creationId xmlns:a16="http://schemas.microsoft.com/office/drawing/2014/main" id="{F112ABB9-527F-5DDB-F701-4B4E6B3289E1}"/>
                </a:ext>
              </a:extLst>
            </p:cNvPr>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594;p77">
              <a:extLst>
                <a:ext uri="{FF2B5EF4-FFF2-40B4-BE49-F238E27FC236}">
                  <a16:creationId xmlns:a16="http://schemas.microsoft.com/office/drawing/2014/main" id="{40B34C9D-DCC7-A669-1A66-B92BF093E494}"/>
                </a:ext>
              </a:extLst>
            </p:cNvPr>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595;p77">
              <a:extLst>
                <a:ext uri="{FF2B5EF4-FFF2-40B4-BE49-F238E27FC236}">
                  <a16:creationId xmlns:a16="http://schemas.microsoft.com/office/drawing/2014/main" id="{970D4826-D2BF-3BA7-2320-0419B2A93090}"/>
                </a:ext>
              </a:extLst>
            </p:cNvPr>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4" name="Google Shape;1596;p77">
            <a:extLst>
              <a:ext uri="{FF2B5EF4-FFF2-40B4-BE49-F238E27FC236}">
                <a16:creationId xmlns:a16="http://schemas.microsoft.com/office/drawing/2014/main" id="{3D7232A2-F547-19EB-C425-B73FBE9F19CF}"/>
              </a:ext>
            </a:extLst>
          </p:cNvPr>
          <p:cNvGrpSpPr/>
          <p:nvPr/>
        </p:nvGrpSpPr>
        <p:grpSpPr>
          <a:xfrm>
            <a:off x="1060451" y="1922028"/>
            <a:ext cx="1238872" cy="629876"/>
            <a:chOff x="238125" y="1038125"/>
            <a:chExt cx="7146800" cy="3633625"/>
          </a:xfrm>
        </p:grpSpPr>
        <p:sp>
          <p:nvSpPr>
            <p:cNvPr id="1575" name="Google Shape;1597;p77">
              <a:extLst>
                <a:ext uri="{FF2B5EF4-FFF2-40B4-BE49-F238E27FC236}">
                  <a16:creationId xmlns:a16="http://schemas.microsoft.com/office/drawing/2014/main" id="{020D3E9E-B1E0-3D66-B883-A9AD9DA6241E}"/>
                </a:ext>
              </a:extLst>
            </p:cNvPr>
            <p:cNvSpPr/>
            <p:nvPr/>
          </p:nvSpPr>
          <p:spPr>
            <a:xfrm>
              <a:off x="6256150" y="3780375"/>
              <a:ext cx="62400" cy="53425"/>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98;p77">
              <a:extLst>
                <a:ext uri="{FF2B5EF4-FFF2-40B4-BE49-F238E27FC236}">
                  <a16:creationId xmlns:a16="http://schemas.microsoft.com/office/drawing/2014/main" id="{69DF357F-3BD2-575C-6959-0956FF3BDFB3}"/>
                </a:ext>
              </a:extLst>
            </p:cNvPr>
            <p:cNvSpPr/>
            <p:nvPr/>
          </p:nvSpPr>
          <p:spPr>
            <a:xfrm>
              <a:off x="6256150" y="3856775"/>
              <a:ext cx="62200" cy="53250"/>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99;p77">
              <a:extLst>
                <a:ext uri="{FF2B5EF4-FFF2-40B4-BE49-F238E27FC236}">
                  <a16:creationId xmlns:a16="http://schemas.microsoft.com/office/drawing/2014/main" id="{AF56A8E0-3501-A367-307E-2D660D9ADBC2}"/>
                </a:ext>
              </a:extLst>
            </p:cNvPr>
            <p:cNvSpPr/>
            <p:nvPr/>
          </p:nvSpPr>
          <p:spPr>
            <a:xfrm>
              <a:off x="6256150" y="3932800"/>
              <a:ext cx="62200" cy="53425"/>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600;p77">
              <a:extLst>
                <a:ext uri="{FF2B5EF4-FFF2-40B4-BE49-F238E27FC236}">
                  <a16:creationId xmlns:a16="http://schemas.microsoft.com/office/drawing/2014/main" id="{C80CE1D1-CDA9-135B-2A96-E5BA7CFEF442}"/>
                </a:ext>
              </a:extLst>
            </p:cNvPr>
            <p:cNvSpPr/>
            <p:nvPr/>
          </p:nvSpPr>
          <p:spPr>
            <a:xfrm>
              <a:off x="6332350"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601;p77">
              <a:extLst>
                <a:ext uri="{FF2B5EF4-FFF2-40B4-BE49-F238E27FC236}">
                  <a16:creationId xmlns:a16="http://schemas.microsoft.com/office/drawing/2014/main" id="{F90E2A44-429D-FAEC-ABD9-735CEB7E8D1A}"/>
                </a:ext>
              </a:extLst>
            </p:cNvPr>
            <p:cNvSpPr/>
            <p:nvPr/>
          </p:nvSpPr>
          <p:spPr>
            <a:xfrm>
              <a:off x="6332350"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602;p77">
              <a:extLst>
                <a:ext uri="{FF2B5EF4-FFF2-40B4-BE49-F238E27FC236}">
                  <a16:creationId xmlns:a16="http://schemas.microsoft.com/office/drawing/2014/main" id="{8376856A-9096-38DF-F2F4-F3BB9F552A71}"/>
                </a:ext>
              </a:extLst>
            </p:cNvPr>
            <p:cNvSpPr/>
            <p:nvPr/>
          </p:nvSpPr>
          <p:spPr>
            <a:xfrm>
              <a:off x="6408350" y="385677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603;p77">
              <a:extLst>
                <a:ext uri="{FF2B5EF4-FFF2-40B4-BE49-F238E27FC236}">
                  <a16:creationId xmlns:a16="http://schemas.microsoft.com/office/drawing/2014/main" id="{0DAF77E4-D82A-31BB-F971-B76FFA2F7966}"/>
                </a:ext>
              </a:extLst>
            </p:cNvPr>
            <p:cNvSpPr/>
            <p:nvPr/>
          </p:nvSpPr>
          <p:spPr>
            <a:xfrm>
              <a:off x="6408350" y="3932800"/>
              <a:ext cx="62425" cy="53425"/>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604;p77">
              <a:extLst>
                <a:ext uri="{FF2B5EF4-FFF2-40B4-BE49-F238E27FC236}">
                  <a16:creationId xmlns:a16="http://schemas.microsoft.com/office/drawing/2014/main" id="{127F7BBB-324B-CAC6-910D-5C59336D97E5}"/>
                </a:ext>
              </a:extLst>
            </p:cNvPr>
            <p:cNvSpPr/>
            <p:nvPr/>
          </p:nvSpPr>
          <p:spPr>
            <a:xfrm>
              <a:off x="6408350" y="4085225"/>
              <a:ext cx="62425" cy="5335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605;p77">
              <a:extLst>
                <a:ext uri="{FF2B5EF4-FFF2-40B4-BE49-F238E27FC236}">
                  <a16:creationId xmlns:a16="http://schemas.microsoft.com/office/drawing/2014/main" id="{E46185D8-3356-D6A4-B82D-657BDAA63074}"/>
                </a:ext>
              </a:extLst>
            </p:cNvPr>
            <p:cNvSpPr/>
            <p:nvPr/>
          </p:nvSpPr>
          <p:spPr>
            <a:xfrm>
              <a:off x="6484575" y="385677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606;p77">
              <a:extLst>
                <a:ext uri="{FF2B5EF4-FFF2-40B4-BE49-F238E27FC236}">
                  <a16:creationId xmlns:a16="http://schemas.microsoft.com/office/drawing/2014/main" id="{91F693AD-2259-07A6-4D2C-5DFD2518EE5A}"/>
                </a:ext>
              </a:extLst>
            </p:cNvPr>
            <p:cNvSpPr/>
            <p:nvPr/>
          </p:nvSpPr>
          <p:spPr>
            <a:xfrm>
              <a:off x="648457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607;p77">
              <a:extLst>
                <a:ext uri="{FF2B5EF4-FFF2-40B4-BE49-F238E27FC236}">
                  <a16:creationId xmlns:a16="http://schemas.microsoft.com/office/drawing/2014/main" id="{16CD70A9-84C5-ECF0-EAEF-B6BC450073DC}"/>
                </a:ext>
              </a:extLst>
            </p:cNvPr>
            <p:cNvSpPr/>
            <p:nvPr/>
          </p:nvSpPr>
          <p:spPr>
            <a:xfrm>
              <a:off x="6484575" y="4161425"/>
              <a:ext cx="62425" cy="53300"/>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608;p77">
              <a:extLst>
                <a:ext uri="{FF2B5EF4-FFF2-40B4-BE49-F238E27FC236}">
                  <a16:creationId xmlns:a16="http://schemas.microsoft.com/office/drawing/2014/main" id="{6B6EB5EA-31C8-0CA5-DD85-742FB0B2899F}"/>
                </a:ext>
              </a:extLst>
            </p:cNvPr>
            <p:cNvSpPr/>
            <p:nvPr/>
          </p:nvSpPr>
          <p:spPr>
            <a:xfrm>
              <a:off x="6484575" y="40852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609;p77">
              <a:extLst>
                <a:ext uri="{FF2B5EF4-FFF2-40B4-BE49-F238E27FC236}">
                  <a16:creationId xmlns:a16="http://schemas.microsoft.com/office/drawing/2014/main" id="{C2800B31-650C-E97D-0D89-F805D5566428}"/>
                </a:ext>
              </a:extLst>
            </p:cNvPr>
            <p:cNvSpPr/>
            <p:nvPr/>
          </p:nvSpPr>
          <p:spPr>
            <a:xfrm>
              <a:off x="6484575" y="4009000"/>
              <a:ext cx="62425" cy="5335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610;p77">
              <a:extLst>
                <a:ext uri="{FF2B5EF4-FFF2-40B4-BE49-F238E27FC236}">
                  <a16:creationId xmlns:a16="http://schemas.microsoft.com/office/drawing/2014/main" id="{F45E34AD-C4D3-BA8D-C619-2E503B83C9D6}"/>
                </a:ext>
              </a:extLst>
            </p:cNvPr>
            <p:cNvSpPr/>
            <p:nvPr/>
          </p:nvSpPr>
          <p:spPr>
            <a:xfrm>
              <a:off x="6638425" y="3856775"/>
              <a:ext cx="62425" cy="53250"/>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611;p77">
              <a:extLst>
                <a:ext uri="{FF2B5EF4-FFF2-40B4-BE49-F238E27FC236}">
                  <a16:creationId xmlns:a16="http://schemas.microsoft.com/office/drawing/2014/main" id="{E762D24D-33DD-70E0-43C6-262E8B332572}"/>
                </a:ext>
              </a:extLst>
            </p:cNvPr>
            <p:cNvSpPr/>
            <p:nvPr/>
          </p:nvSpPr>
          <p:spPr>
            <a:xfrm>
              <a:off x="663842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612;p77">
              <a:extLst>
                <a:ext uri="{FF2B5EF4-FFF2-40B4-BE49-F238E27FC236}">
                  <a16:creationId xmlns:a16="http://schemas.microsoft.com/office/drawing/2014/main" id="{EB8A2962-747A-9D63-3B90-F2249E0B3FA8}"/>
                </a:ext>
              </a:extLst>
            </p:cNvPr>
            <p:cNvSpPr/>
            <p:nvPr/>
          </p:nvSpPr>
          <p:spPr>
            <a:xfrm>
              <a:off x="6638425" y="4161425"/>
              <a:ext cx="62425" cy="53300"/>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613;p77">
              <a:extLst>
                <a:ext uri="{FF2B5EF4-FFF2-40B4-BE49-F238E27FC236}">
                  <a16:creationId xmlns:a16="http://schemas.microsoft.com/office/drawing/2014/main" id="{D4CD09DA-69AC-3A61-7335-3682B50E1972}"/>
                </a:ext>
              </a:extLst>
            </p:cNvPr>
            <p:cNvSpPr/>
            <p:nvPr/>
          </p:nvSpPr>
          <p:spPr>
            <a:xfrm>
              <a:off x="6638425" y="4085225"/>
              <a:ext cx="62425" cy="5335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614;p77">
              <a:extLst>
                <a:ext uri="{FF2B5EF4-FFF2-40B4-BE49-F238E27FC236}">
                  <a16:creationId xmlns:a16="http://schemas.microsoft.com/office/drawing/2014/main" id="{53AFD981-7492-B121-A609-E258DD0C9D1F}"/>
                </a:ext>
              </a:extLst>
            </p:cNvPr>
            <p:cNvSpPr/>
            <p:nvPr/>
          </p:nvSpPr>
          <p:spPr>
            <a:xfrm>
              <a:off x="6638425" y="4009000"/>
              <a:ext cx="62425" cy="5335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615;p77">
              <a:extLst>
                <a:ext uri="{FF2B5EF4-FFF2-40B4-BE49-F238E27FC236}">
                  <a16:creationId xmlns:a16="http://schemas.microsoft.com/office/drawing/2014/main" id="{AD5A768E-8B97-6CD8-9ABA-3579690080FB}"/>
                </a:ext>
              </a:extLst>
            </p:cNvPr>
            <p:cNvSpPr/>
            <p:nvPr/>
          </p:nvSpPr>
          <p:spPr>
            <a:xfrm>
              <a:off x="6715450" y="393280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616;p77">
              <a:extLst>
                <a:ext uri="{FF2B5EF4-FFF2-40B4-BE49-F238E27FC236}">
                  <a16:creationId xmlns:a16="http://schemas.microsoft.com/office/drawing/2014/main" id="{E25CE6BA-3D95-1122-626D-9F10743B3123}"/>
                </a:ext>
              </a:extLst>
            </p:cNvPr>
            <p:cNvSpPr/>
            <p:nvPr/>
          </p:nvSpPr>
          <p:spPr>
            <a:xfrm>
              <a:off x="6715450" y="40852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617;p77">
              <a:extLst>
                <a:ext uri="{FF2B5EF4-FFF2-40B4-BE49-F238E27FC236}">
                  <a16:creationId xmlns:a16="http://schemas.microsoft.com/office/drawing/2014/main" id="{11D32865-EAC2-A814-8024-43C8362BC7DB}"/>
                </a:ext>
              </a:extLst>
            </p:cNvPr>
            <p:cNvSpPr/>
            <p:nvPr/>
          </p:nvSpPr>
          <p:spPr>
            <a:xfrm>
              <a:off x="6715450" y="4009000"/>
              <a:ext cx="62225" cy="5335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618;p77">
              <a:extLst>
                <a:ext uri="{FF2B5EF4-FFF2-40B4-BE49-F238E27FC236}">
                  <a16:creationId xmlns:a16="http://schemas.microsoft.com/office/drawing/2014/main" id="{AD9FC21C-2DE3-9F84-6E6A-198DF87B4F98}"/>
                </a:ext>
              </a:extLst>
            </p:cNvPr>
            <p:cNvSpPr/>
            <p:nvPr/>
          </p:nvSpPr>
          <p:spPr>
            <a:xfrm>
              <a:off x="6408350" y="4009000"/>
              <a:ext cx="62425" cy="5335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619;p77">
              <a:extLst>
                <a:ext uri="{FF2B5EF4-FFF2-40B4-BE49-F238E27FC236}">
                  <a16:creationId xmlns:a16="http://schemas.microsoft.com/office/drawing/2014/main" id="{E2F51614-55B8-9E85-48C5-C321FE068986}"/>
                </a:ext>
              </a:extLst>
            </p:cNvPr>
            <p:cNvSpPr/>
            <p:nvPr/>
          </p:nvSpPr>
          <p:spPr>
            <a:xfrm>
              <a:off x="6332350"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620;p77">
              <a:extLst>
                <a:ext uri="{FF2B5EF4-FFF2-40B4-BE49-F238E27FC236}">
                  <a16:creationId xmlns:a16="http://schemas.microsoft.com/office/drawing/2014/main" id="{8D200BD4-6D4B-9CE2-F573-D9EE8A921642}"/>
                </a:ext>
              </a:extLst>
            </p:cNvPr>
            <p:cNvSpPr/>
            <p:nvPr/>
          </p:nvSpPr>
          <p:spPr>
            <a:xfrm>
              <a:off x="6256150" y="4009000"/>
              <a:ext cx="62200" cy="5335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621;p77">
              <a:extLst>
                <a:ext uri="{FF2B5EF4-FFF2-40B4-BE49-F238E27FC236}">
                  <a16:creationId xmlns:a16="http://schemas.microsoft.com/office/drawing/2014/main" id="{A3375ECE-711C-97EB-B268-20FD796616C0}"/>
                </a:ext>
              </a:extLst>
            </p:cNvPr>
            <p:cNvSpPr/>
            <p:nvPr/>
          </p:nvSpPr>
          <p:spPr>
            <a:xfrm>
              <a:off x="5951475"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22;p77">
              <a:extLst>
                <a:ext uri="{FF2B5EF4-FFF2-40B4-BE49-F238E27FC236}">
                  <a16:creationId xmlns:a16="http://schemas.microsoft.com/office/drawing/2014/main" id="{9CA5D25E-075D-DA39-1C95-9412F764F373}"/>
                </a:ext>
              </a:extLst>
            </p:cNvPr>
            <p:cNvSpPr/>
            <p:nvPr/>
          </p:nvSpPr>
          <p:spPr>
            <a:xfrm>
              <a:off x="5951475" y="4009000"/>
              <a:ext cx="62225" cy="5335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23;p77">
              <a:extLst>
                <a:ext uri="{FF2B5EF4-FFF2-40B4-BE49-F238E27FC236}">
                  <a16:creationId xmlns:a16="http://schemas.microsoft.com/office/drawing/2014/main" id="{B0FA0A34-79B9-70D9-95FC-B5BDC14E290A}"/>
                </a:ext>
              </a:extLst>
            </p:cNvPr>
            <p:cNvSpPr/>
            <p:nvPr/>
          </p:nvSpPr>
          <p:spPr>
            <a:xfrm>
              <a:off x="6027500" y="385677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24;p77">
              <a:extLst>
                <a:ext uri="{FF2B5EF4-FFF2-40B4-BE49-F238E27FC236}">
                  <a16:creationId xmlns:a16="http://schemas.microsoft.com/office/drawing/2014/main" id="{B00CFCBE-8FF5-F84F-8F99-BC2F8E54294F}"/>
                </a:ext>
              </a:extLst>
            </p:cNvPr>
            <p:cNvSpPr/>
            <p:nvPr/>
          </p:nvSpPr>
          <p:spPr>
            <a:xfrm>
              <a:off x="6027500" y="39328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25;p77">
              <a:extLst>
                <a:ext uri="{FF2B5EF4-FFF2-40B4-BE49-F238E27FC236}">
                  <a16:creationId xmlns:a16="http://schemas.microsoft.com/office/drawing/2014/main" id="{94356A5D-69B4-8098-9241-B5CE1477D031}"/>
                </a:ext>
              </a:extLst>
            </p:cNvPr>
            <p:cNvSpPr/>
            <p:nvPr/>
          </p:nvSpPr>
          <p:spPr>
            <a:xfrm>
              <a:off x="6027500" y="4009000"/>
              <a:ext cx="62425" cy="5335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26;p77">
              <a:extLst>
                <a:ext uri="{FF2B5EF4-FFF2-40B4-BE49-F238E27FC236}">
                  <a16:creationId xmlns:a16="http://schemas.microsoft.com/office/drawing/2014/main" id="{7BFD34C7-DB99-1484-4A94-73A2DD52B9F9}"/>
                </a:ext>
              </a:extLst>
            </p:cNvPr>
            <p:cNvSpPr/>
            <p:nvPr/>
          </p:nvSpPr>
          <p:spPr>
            <a:xfrm>
              <a:off x="6103700" y="3780375"/>
              <a:ext cx="62425" cy="53475"/>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27;p77">
              <a:extLst>
                <a:ext uri="{FF2B5EF4-FFF2-40B4-BE49-F238E27FC236}">
                  <a16:creationId xmlns:a16="http://schemas.microsoft.com/office/drawing/2014/main" id="{12CBF489-A5E7-9F87-C3BD-D657CE582D61}"/>
                </a:ext>
              </a:extLst>
            </p:cNvPr>
            <p:cNvSpPr/>
            <p:nvPr/>
          </p:nvSpPr>
          <p:spPr>
            <a:xfrm>
              <a:off x="6103700" y="3856775"/>
              <a:ext cx="62425" cy="53300"/>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28;p77">
              <a:extLst>
                <a:ext uri="{FF2B5EF4-FFF2-40B4-BE49-F238E27FC236}">
                  <a16:creationId xmlns:a16="http://schemas.microsoft.com/office/drawing/2014/main" id="{FB0EB37D-C698-ADE0-5CE1-D2D0E5C06A16}"/>
                </a:ext>
              </a:extLst>
            </p:cNvPr>
            <p:cNvSpPr/>
            <p:nvPr/>
          </p:nvSpPr>
          <p:spPr>
            <a:xfrm>
              <a:off x="6103700" y="3932800"/>
              <a:ext cx="62425" cy="53475"/>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29;p77">
              <a:extLst>
                <a:ext uri="{FF2B5EF4-FFF2-40B4-BE49-F238E27FC236}">
                  <a16:creationId xmlns:a16="http://schemas.microsoft.com/office/drawing/2014/main" id="{58172974-2AC6-9A04-EABD-B46D2A70D1E0}"/>
                </a:ext>
              </a:extLst>
            </p:cNvPr>
            <p:cNvSpPr/>
            <p:nvPr/>
          </p:nvSpPr>
          <p:spPr>
            <a:xfrm>
              <a:off x="6103700" y="4009000"/>
              <a:ext cx="62425" cy="5335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30;p77">
              <a:extLst>
                <a:ext uri="{FF2B5EF4-FFF2-40B4-BE49-F238E27FC236}">
                  <a16:creationId xmlns:a16="http://schemas.microsoft.com/office/drawing/2014/main" id="{D30FA59E-F11C-F092-8312-9E8E9137A92D}"/>
                </a:ext>
              </a:extLst>
            </p:cNvPr>
            <p:cNvSpPr/>
            <p:nvPr/>
          </p:nvSpPr>
          <p:spPr>
            <a:xfrm>
              <a:off x="61799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31;p77">
              <a:extLst>
                <a:ext uri="{FF2B5EF4-FFF2-40B4-BE49-F238E27FC236}">
                  <a16:creationId xmlns:a16="http://schemas.microsoft.com/office/drawing/2014/main" id="{CA9E3BE7-B482-C547-12F8-817428D93B5E}"/>
                </a:ext>
              </a:extLst>
            </p:cNvPr>
            <p:cNvSpPr/>
            <p:nvPr/>
          </p:nvSpPr>
          <p:spPr>
            <a:xfrm>
              <a:off x="61799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32;p77">
              <a:extLst>
                <a:ext uri="{FF2B5EF4-FFF2-40B4-BE49-F238E27FC236}">
                  <a16:creationId xmlns:a16="http://schemas.microsoft.com/office/drawing/2014/main" id="{4ED1601D-35D2-DE2F-7177-7EB60B8455C2}"/>
                </a:ext>
              </a:extLst>
            </p:cNvPr>
            <p:cNvSpPr/>
            <p:nvPr/>
          </p:nvSpPr>
          <p:spPr>
            <a:xfrm>
              <a:off x="61799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33;p77">
              <a:extLst>
                <a:ext uri="{FF2B5EF4-FFF2-40B4-BE49-F238E27FC236}">
                  <a16:creationId xmlns:a16="http://schemas.microsoft.com/office/drawing/2014/main" id="{9440AC3C-C72C-167E-E528-6FFEBCD818A8}"/>
                </a:ext>
              </a:extLst>
            </p:cNvPr>
            <p:cNvSpPr/>
            <p:nvPr/>
          </p:nvSpPr>
          <p:spPr>
            <a:xfrm>
              <a:off x="61799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34;p77">
              <a:extLst>
                <a:ext uri="{FF2B5EF4-FFF2-40B4-BE49-F238E27FC236}">
                  <a16:creationId xmlns:a16="http://schemas.microsoft.com/office/drawing/2014/main" id="{DAF461B7-420E-77C6-FFC6-538C4E5A22A8}"/>
                </a:ext>
              </a:extLst>
            </p:cNvPr>
            <p:cNvSpPr/>
            <p:nvPr/>
          </p:nvSpPr>
          <p:spPr>
            <a:xfrm>
              <a:off x="61799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35;p77">
              <a:extLst>
                <a:ext uri="{FF2B5EF4-FFF2-40B4-BE49-F238E27FC236}">
                  <a16:creationId xmlns:a16="http://schemas.microsoft.com/office/drawing/2014/main" id="{ABA85A1F-6982-5603-7EC0-D41231CB1A5C}"/>
                </a:ext>
              </a:extLst>
            </p:cNvPr>
            <p:cNvSpPr/>
            <p:nvPr/>
          </p:nvSpPr>
          <p:spPr>
            <a:xfrm>
              <a:off x="717030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36;p77">
              <a:extLst>
                <a:ext uri="{FF2B5EF4-FFF2-40B4-BE49-F238E27FC236}">
                  <a16:creationId xmlns:a16="http://schemas.microsoft.com/office/drawing/2014/main" id="{41AE53BE-DD4E-30B2-BE19-689BC3B7BEC0}"/>
                </a:ext>
              </a:extLst>
            </p:cNvPr>
            <p:cNvSpPr/>
            <p:nvPr/>
          </p:nvSpPr>
          <p:spPr>
            <a:xfrm>
              <a:off x="68656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37;p77">
              <a:extLst>
                <a:ext uri="{FF2B5EF4-FFF2-40B4-BE49-F238E27FC236}">
                  <a16:creationId xmlns:a16="http://schemas.microsoft.com/office/drawing/2014/main" id="{5A6C8BFE-15E6-6C7D-4283-52128C56C6B6}"/>
                </a:ext>
              </a:extLst>
            </p:cNvPr>
            <p:cNvSpPr/>
            <p:nvPr/>
          </p:nvSpPr>
          <p:spPr>
            <a:xfrm>
              <a:off x="686565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38;p77">
              <a:extLst>
                <a:ext uri="{FF2B5EF4-FFF2-40B4-BE49-F238E27FC236}">
                  <a16:creationId xmlns:a16="http://schemas.microsoft.com/office/drawing/2014/main" id="{B1C12E90-31A8-404C-B345-BE0918E2DF78}"/>
                </a:ext>
              </a:extLst>
            </p:cNvPr>
            <p:cNvSpPr/>
            <p:nvPr/>
          </p:nvSpPr>
          <p:spPr>
            <a:xfrm>
              <a:off x="69418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39;p77">
              <a:extLst>
                <a:ext uri="{FF2B5EF4-FFF2-40B4-BE49-F238E27FC236}">
                  <a16:creationId xmlns:a16="http://schemas.microsoft.com/office/drawing/2014/main" id="{B81C7A8B-7720-876D-B829-9921EACFD2D5}"/>
                </a:ext>
              </a:extLst>
            </p:cNvPr>
            <p:cNvSpPr/>
            <p:nvPr/>
          </p:nvSpPr>
          <p:spPr>
            <a:xfrm>
              <a:off x="6789225" y="3627950"/>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40;p77">
              <a:extLst>
                <a:ext uri="{FF2B5EF4-FFF2-40B4-BE49-F238E27FC236}">
                  <a16:creationId xmlns:a16="http://schemas.microsoft.com/office/drawing/2014/main" id="{CB1CD906-1E1A-0803-A048-AC860EF61FB6}"/>
                </a:ext>
              </a:extLst>
            </p:cNvPr>
            <p:cNvSpPr/>
            <p:nvPr/>
          </p:nvSpPr>
          <p:spPr>
            <a:xfrm>
              <a:off x="6637000" y="3475725"/>
              <a:ext cx="62225" cy="5335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41;p77">
              <a:extLst>
                <a:ext uri="{FF2B5EF4-FFF2-40B4-BE49-F238E27FC236}">
                  <a16:creationId xmlns:a16="http://schemas.microsoft.com/office/drawing/2014/main" id="{C85928AC-C1EC-F53D-E721-068765E694FF}"/>
                </a:ext>
              </a:extLst>
            </p:cNvPr>
            <p:cNvSpPr/>
            <p:nvPr/>
          </p:nvSpPr>
          <p:spPr>
            <a:xfrm>
              <a:off x="6256150" y="3399500"/>
              <a:ext cx="62200" cy="5335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42;p77">
              <a:extLst>
                <a:ext uri="{FF2B5EF4-FFF2-40B4-BE49-F238E27FC236}">
                  <a16:creationId xmlns:a16="http://schemas.microsoft.com/office/drawing/2014/main" id="{E99BB22A-68F1-4FD9-1786-E9D4A34F1B7E}"/>
                </a:ext>
              </a:extLst>
            </p:cNvPr>
            <p:cNvSpPr/>
            <p:nvPr/>
          </p:nvSpPr>
          <p:spPr>
            <a:xfrm>
              <a:off x="6484575" y="355192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43;p77">
              <a:extLst>
                <a:ext uri="{FF2B5EF4-FFF2-40B4-BE49-F238E27FC236}">
                  <a16:creationId xmlns:a16="http://schemas.microsoft.com/office/drawing/2014/main" id="{955CAEA4-1FA9-281F-B137-4EEA3876C554}"/>
                </a:ext>
              </a:extLst>
            </p:cNvPr>
            <p:cNvSpPr/>
            <p:nvPr/>
          </p:nvSpPr>
          <p:spPr>
            <a:xfrm>
              <a:off x="6484575" y="34757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44;p77">
              <a:extLst>
                <a:ext uri="{FF2B5EF4-FFF2-40B4-BE49-F238E27FC236}">
                  <a16:creationId xmlns:a16="http://schemas.microsoft.com/office/drawing/2014/main" id="{B8079588-0A1F-FB63-95CD-AA654B0CB4E5}"/>
                </a:ext>
              </a:extLst>
            </p:cNvPr>
            <p:cNvSpPr/>
            <p:nvPr/>
          </p:nvSpPr>
          <p:spPr>
            <a:xfrm>
              <a:off x="6408350" y="355192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45;p77">
              <a:extLst>
                <a:ext uri="{FF2B5EF4-FFF2-40B4-BE49-F238E27FC236}">
                  <a16:creationId xmlns:a16="http://schemas.microsoft.com/office/drawing/2014/main" id="{0855C711-8916-2CC0-D7D4-2C978EEC8E5D}"/>
                </a:ext>
              </a:extLst>
            </p:cNvPr>
            <p:cNvSpPr/>
            <p:nvPr/>
          </p:nvSpPr>
          <p:spPr>
            <a:xfrm>
              <a:off x="6408350" y="3475725"/>
              <a:ext cx="62425" cy="5335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46;p77">
              <a:extLst>
                <a:ext uri="{FF2B5EF4-FFF2-40B4-BE49-F238E27FC236}">
                  <a16:creationId xmlns:a16="http://schemas.microsoft.com/office/drawing/2014/main" id="{B77D9337-CC9E-D157-6424-83EE42947EC3}"/>
                </a:ext>
              </a:extLst>
            </p:cNvPr>
            <p:cNvSpPr/>
            <p:nvPr/>
          </p:nvSpPr>
          <p:spPr>
            <a:xfrm>
              <a:off x="6332350"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47;p77">
              <a:extLst>
                <a:ext uri="{FF2B5EF4-FFF2-40B4-BE49-F238E27FC236}">
                  <a16:creationId xmlns:a16="http://schemas.microsoft.com/office/drawing/2014/main" id="{4C417E1E-E714-BFD5-0958-3F98D0604DAF}"/>
                </a:ext>
              </a:extLst>
            </p:cNvPr>
            <p:cNvSpPr/>
            <p:nvPr/>
          </p:nvSpPr>
          <p:spPr>
            <a:xfrm>
              <a:off x="6332350" y="33995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48;p77">
              <a:extLst>
                <a:ext uri="{FF2B5EF4-FFF2-40B4-BE49-F238E27FC236}">
                  <a16:creationId xmlns:a16="http://schemas.microsoft.com/office/drawing/2014/main" id="{C060BD9F-EEA1-E8A8-2838-765C9B65523D}"/>
                </a:ext>
              </a:extLst>
            </p:cNvPr>
            <p:cNvSpPr/>
            <p:nvPr/>
          </p:nvSpPr>
          <p:spPr>
            <a:xfrm>
              <a:off x="7094075" y="4237450"/>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49;p77">
              <a:extLst>
                <a:ext uri="{FF2B5EF4-FFF2-40B4-BE49-F238E27FC236}">
                  <a16:creationId xmlns:a16="http://schemas.microsoft.com/office/drawing/2014/main" id="{0F226C98-7544-1238-C53A-F8251B3A4803}"/>
                </a:ext>
              </a:extLst>
            </p:cNvPr>
            <p:cNvSpPr/>
            <p:nvPr/>
          </p:nvSpPr>
          <p:spPr>
            <a:xfrm>
              <a:off x="7017875" y="4389875"/>
              <a:ext cx="62400" cy="5335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50;p77">
              <a:extLst>
                <a:ext uri="{FF2B5EF4-FFF2-40B4-BE49-F238E27FC236}">
                  <a16:creationId xmlns:a16="http://schemas.microsoft.com/office/drawing/2014/main" id="{2A7D9A76-0A8D-9AC9-D146-C9E2B70D1C75}"/>
                </a:ext>
              </a:extLst>
            </p:cNvPr>
            <p:cNvSpPr/>
            <p:nvPr/>
          </p:nvSpPr>
          <p:spPr>
            <a:xfrm>
              <a:off x="7017875" y="4313650"/>
              <a:ext cx="62400" cy="53450"/>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51;p77">
              <a:extLst>
                <a:ext uri="{FF2B5EF4-FFF2-40B4-BE49-F238E27FC236}">
                  <a16:creationId xmlns:a16="http://schemas.microsoft.com/office/drawing/2014/main" id="{ED60F360-96A5-FF36-433C-082DDA8430A6}"/>
                </a:ext>
              </a:extLst>
            </p:cNvPr>
            <p:cNvSpPr/>
            <p:nvPr/>
          </p:nvSpPr>
          <p:spPr>
            <a:xfrm>
              <a:off x="6941850" y="438987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52;p77">
              <a:extLst>
                <a:ext uri="{FF2B5EF4-FFF2-40B4-BE49-F238E27FC236}">
                  <a16:creationId xmlns:a16="http://schemas.microsoft.com/office/drawing/2014/main" id="{9535F946-4440-6082-A378-232FC05F6E4A}"/>
                </a:ext>
              </a:extLst>
            </p:cNvPr>
            <p:cNvSpPr/>
            <p:nvPr/>
          </p:nvSpPr>
          <p:spPr>
            <a:xfrm>
              <a:off x="6484575" y="438987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53;p77">
              <a:extLst>
                <a:ext uri="{FF2B5EF4-FFF2-40B4-BE49-F238E27FC236}">
                  <a16:creationId xmlns:a16="http://schemas.microsoft.com/office/drawing/2014/main" id="{DCB443D4-3246-237F-B328-509FEF5F0E08}"/>
                </a:ext>
              </a:extLst>
            </p:cNvPr>
            <p:cNvSpPr/>
            <p:nvPr/>
          </p:nvSpPr>
          <p:spPr>
            <a:xfrm>
              <a:off x="6560800" y="42374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54;p77">
              <a:extLst>
                <a:ext uri="{FF2B5EF4-FFF2-40B4-BE49-F238E27FC236}">
                  <a16:creationId xmlns:a16="http://schemas.microsoft.com/office/drawing/2014/main" id="{258F45C2-97EC-3DDC-DA74-A949D375C93D}"/>
                </a:ext>
              </a:extLst>
            </p:cNvPr>
            <p:cNvSpPr/>
            <p:nvPr/>
          </p:nvSpPr>
          <p:spPr>
            <a:xfrm>
              <a:off x="6560800" y="4161425"/>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55;p77">
              <a:extLst>
                <a:ext uri="{FF2B5EF4-FFF2-40B4-BE49-F238E27FC236}">
                  <a16:creationId xmlns:a16="http://schemas.microsoft.com/office/drawing/2014/main" id="{BA3E7411-2608-E64B-A43F-716F3090C05E}"/>
                </a:ext>
              </a:extLst>
            </p:cNvPr>
            <p:cNvSpPr/>
            <p:nvPr/>
          </p:nvSpPr>
          <p:spPr>
            <a:xfrm>
              <a:off x="6560800" y="40852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56;p77">
              <a:extLst>
                <a:ext uri="{FF2B5EF4-FFF2-40B4-BE49-F238E27FC236}">
                  <a16:creationId xmlns:a16="http://schemas.microsoft.com/office/drawing/2014/main" id="{C8B715C6-4F3A-C76B-4D81-B0D162AF0643}"/>
                </a:ext>
              </a:extLst>
            </p:cNvPr>
            <p:cNvSpPr/>
            <p:nvPr/>
          </p:nvSpPr>
          <p:spPr>
            <a:xfrm>
              <a:off x="6560800" y="4009000"/>
              <a:ext cx="62200" cy="5335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57;p77">
              <a:extLst>
                <a:ext uri="{FF2B5EF4-FFF2-40B4-BE49-F238E27FC236}">
                  <a16:creationId xmlns:a16="http://schemas.microsoft.com/office/drawing/2014/main" id="{34FEE5E7-DC3C-51BD-FF6E-1124470BAF7D}"/>
                </a:ext>
              </a:extLst>
            </p:cNvPr>
            <p:cNvSpPr/>
            <p:nvPr/>
          </p:nvSpPr>
          <p:spPr>
            <a:xfrm>
              <a:off x="6560800" y="39328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58;p77">
              <a:extLst>
                <a:ext uri="{FF2B5EF4-FFF2-40B4-BE49-F238E27FC236}">
                  <a16:creationId xmlns:a16="http://schemas.microsoft.com/office/drawing/2014/main" id="{38C8BF0B-3E07-EE32-13A1-C12ADB7B2D66}"/>
                </a:ext>
              </a:extLst>
            </p:cNvPr>
            <p:cNvSpPr/>
            <p:nvPr/>
          </p:nvSpPr>
          <p:spPr>
            <a:xfrm>
              <a:off x="65608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59;p77">
              <a:extLst>
                <a:ext uri="{FF2B5EF4-FFF2-40B4-BE49-F238E27FC236}">
                  <a16:creationId xmlns:a16="http://schemas.microsoft.com/office/drawing/2014/main" id="{1C789B2F-6B24-9095-2AF0-77DAA951A2DB}"/>
                </a:ext>
              </a:extLst>
            </p:cNvPr>
            <p:cNvSpPr/>
            <p:nvPr/>
          </p:nvSpPr>
          <p:spPr>
            <a:xfrm>
              <a:off x="65608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60;p77">
              <a:extLst>
                <a:ext uri="{FF2B5EF4-FFF2-40B4-BE49-F238E27FC236}">
                  <a16:creationId xmlns:a16="http://schemas.microsoft.com/office/drawing/2014/main" id="{571ABE37-6566-542E-C72D-966A5EE2DFCB}"/>
                </a:ext>
              </a:extLst>
            </p:cNvPr>
            <p:cNvSpPr/>
            <p:nvPr/>
          </p:nvSpPr>
          <p:spPr>
            <a:xfrm>
              <a:off x="6484575" y="4237450"/>
              <a:ext cx="62425" cy="53425"/>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61;p77">
              <a:extLst>
                <a:ext uri="{FF2B5EF4-FFF2-40B4-BE49-F238E27FC236}">
                  <a16:creationId xmlns:a16="http://schemas.microsoft.com/office/drawing/2014/main" id="{F57D79B4-2451-F596-FE45-5CC71B0F4300}"/>
                </a:ext>
              </a:extLst>
            </p:cNvPr>
            <p:cNvSpPr/>
            <p:nvPr/>
          </p:nvSpPr>
          <p:spPr>
            <a:xfrm>
              <a:off x="6484575" y="3780375"/>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62;p77">
              <a:extLst>
                <a:ext uri="{FF2B5EF4-FFF2-40B4-BE49-F238E27FC236}">
                  <a16:creationId xmlns:a16="http://schemas.microsoft.com/office/drawing/2014/main" id="{8191A9E7-BA16-8150-E659-1F7024883710}"/>
                </a:ext>
              </a:extLst>
            </p:cNvPr>
            <p:cNvSpPr/>
            <p:nvPr/>
          </p:nvSpPr>
          <p:spPr>
            <a:xfrm>
              <a:off x="6484575" y="3704150"/>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63;p77">
              <a:extLst>
                <a:ext uri="{FF2B5EF4-FFF2-40B4-BE49-F238E27FC236}">
                  <a16:creationId xmlns:a16="http://schemas.microsoft.com/office/drawing/2014/main" id="{F01ACFE0-1D0C-13D2-DBB3-DD603755AF3C}"/>
                </a:ext>
              </a:extLst>
            </p:cNvPr>
            <p:cNvSpPr/>
            <p:nvPr/>
          </p:nvSpPr>
          <p:spPr>
            <a:xfrm>
              <a:off x="6408350" y="4237450"/>
              <a:ext cx="62425" cy="53425"/>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64;p77">
              <a:extLst>
                <a:ext uri="{FF2B5EF4-FFF2-40B4-BE49-F238E27FC236}">
                  <a16:creationId xmlns:a16="http://schemas.microsoft.com/office/drawing/2014/main" id="{5D12186B-5109-9EB2-1D76-0EBDA6DA73F6}"/>
                </a:ext>
              </a:extLst>
            </p:cNvPr>
            <p:cNvSpPr/>
            <p:nvPr/>
          </p:nvSpPr>
          <p:spPr>
            <a:xfrm>
              <a:off x="6408350" y="4161425"/>
              <a:ext cx="62425" cy="53300"/>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65;p77">
              <a:extLst>
                <a:ext uri="{FF2B5EF4-FFF2-40B4-BE49-F238E27FC236}">
                  <a16:creationId xmlns:a16="http://schemas.microsoft.com/office/drawing/2014/main" id="{A18714CD-0A6F-CD33-3422-918F2C9B784F}"/>
                </a:ext>
              </a:extLst>
            </p:cNvPr>
            <p:cNvSpPr/>
            <p:nvPr/>
          </p:nvSpPr>
          <p:spPr>
            <a:xfrm>
              <a:off x="6408350" y="3780375"/>
              <a:ext cx="62425" cy="53425"/>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66;p77">
              <a:extLst>
                <a:ext uri="{FF2B5EF4-FFF2-40B4-BE49-F238E27FC236}">
                  <a16:creationId xmlns:a16="http://schemas.microsoft.com/office/drawing/2014/main" id="{E3B8FCFF-A804-2B43-D9D1-DC1FEFB7EAFB}"/>
                </a:ext>
              </a:extLst>
            </p:cNvPr>
            <p:cNvSpPr/>
            <p:nvPr/>
          </p:nvSpPr>
          <p:spPr>
            <a:xfrm>
              <a:off x="6408350" y="3704150"/>
              <a:ext cx="62425" cy="53450"/>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67;p77">
              <a:extLst>
                <a:ext uri="{FF2B5EF4-FFF2-40B4-BE49-F238E27FC236}">
                  <a16:creationId xmlns:a16="http://schemas.microsoft.com/office/drawing/2014/main" id="{8AB136BF-8FD8-874C-3EE0-0FE8A957AD9B}"/>
                </a:ext>
              </a:extLst>
            </p:cNvPr>
            <p:cNvSpPr/>
            <p:nvPr/>
          </p:nvSpPr>
          <p:spPr>
            <a:xfrm>
              <a:off x="6332350"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68;p77">
              <a:extLst>
                <a:ext uri="{FF2B5EF4-FFF2-40B4-BE49-F238E27FC236}">
                  <a16:creationId xmlns:a16="http://schemas.microsoft.com/office/drawing/2014/main" id="{5597BB88-459A-3A42-948E-A9E99451BAAF}"/>
                </a:ext>
              </a:extLst>
            </p:cNvPr>
            <p:cNvSpPr/>
            <p:nvPr/>
          </p:nvSpPr>
          <p:spPr>
            <a:xfrm>
              <a:off x="6332350"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69;p77">
              <a:extLst>
                <a:ext uri="{FF2B5EF4-FFF2-40B4-BE49-F238E27FC236}">
                  <a16:creationId xmlns:a16="http://schemas.microsoft.com/office/drawing/2014/main" id="{47D2EAA9-82FC-48E2-2EBE-167EF32B9B2F}"/>
                </a:ext>
              </a:extLst>
            </p:cNvPr>
            <p:cNvSpPr/>
            <p:nvPr/>
          </p:nvSpPr>
          <p:spPr>
            <a:xfrm>
              <a:off x="633235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70;p77">
              <a:extLst>
                <a:ext uri="{FF2B5EF4-FFF2-40B4-BE49-F238E27FC236}">
                  <a16:creationId xmlns:a16="http://schemas.microsoft.com/office/drawing/2014/main" id="{9C23BCF6-070A-CE7F-652A-81D18DD13540}"/>
                </a:ext>
              </a:extLst>
            </p:cNvPr>
            <p:cNvSpPr/>
            <p:nvPr/>
          </p:nvSpPr>
          <p:spPr>
            <a:xfrm>
              <a:off x="63323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71;p77">
              <a:extLst>
                <a:ext uri="{FF2B5EF4-FFF2-40B4-BE49-F238E27FC236}">
                  <a16:creationId xmlns:a16="http://schemas.microsoft.com/office/drawing/2014/main" id="{EEE9E0DD-1CF5-D402-FB68-A79AE4D591EE}"/>
                </a:ext>
              </a:extLst>
            </p:cNvPr>
            <p:cNvSpPr/>
            <p:nvPr/>
          </p:nvSpPr>
          <p:spPr>
            <a:xfrm>
              <a:off x="6256150" y="4085225"/>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72;p77">
              <a:extLst>
                <a:ext uri="{FF2B5EF4-FFF2-40B4-BE49-F238E27FC236}">
                  <a16:creationId xmlns:a16="http://schemas.microsoft.com/office/drawing/2014/main" id="{F93A5197-08FA-97A4-E59F-B82042C18222}"/>
                </a:ext>
              </a:extLst>
            </p:cNvPr>
            <p:cNvSpPr/>
            <p:nvPr/>
          </p:nvSpPr>
          <p:spPr>
            <a:xfrm>
              <a:off x="6256150" y="3704150"/>
              <a:ext cx="62200" cy="53450"/>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73;p77">
              <a:extLst>
                <a:ext uri="{FF2B5EF4-FFF2-40B4-BE49-F238E27FC236}">
                  <a16:creationId xmlns:a16="http://schemas.microsoft.com/office/drawing/2014/main" id="{2F37F3DA-CCA4-61DA-CA4F-6094B3B78F24}"/>
                </a:ext>
              </a:extLst>
            </p:cNvPr>
            <p:cNvSpPr/>
            <p:nvPr/>
          </p:nvSpPr>
          <p:spPr>
            <a:xfrm>
              <a:off x="6256150" y="3627950"/>
              <a:ext cx="62200" cy="53425"/>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74;p77">
              <a:extLst>
                <a:ext uri="{FF2B5EF4-FFF2-40B4-BE49-F238E27FC236}">
                  <a16:creationId xmlns:a16="http://schemas.microsoft.com/office/drawing/2014/main" id="{948C8DEF-B9E7-6B77-8550-89A9C0197495}"/>
                </a:ext>
              </a:extLst>
            </p:cNvPr>
            <p:cNvSpPr/>
            <p:nvPr/>
          </p:nvSpPr>
          <p:spPr>
            <a:xfrm>
              <a:off x="617992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75;p77">
              <a:extLst>
                <a:ext uri="{FF2B5EF4-FFF2-40B4-BE49-F238E27FC236}">
                  <a16:creationId xmlns:a16="http://schemas.microsoft.com/office/drawing/2014/main" id="{92319C47-5419-F331-59CD-408FB3C606C5}"/>
                </a:ext>
              </a:extLst>
            </p:cNvPr>
            <p:cNvSpPr/>
            <p:nvPr/>
          </p:nvSpPr>
          <p:spPr>
            <a:xfrm>
              <a:off x="61799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76;p77">
              <a:extLst>
                <a:ext uri="{FF2B5EF4-FFF2-40B4-BE49-F238E27FC236}">
                  <a16:creationId xmlns:a16="http://schemas.microsoft.com/office/drawing/2014/main" id="{BBF02C1F-66DA-95FA-8652-635CC18D1697}"/>
                </a:ext>
              </a:extLst>
            </p:cNvPr>
            <p:cNvSpPr/>
            <p:nvPr/>
          </p:nvSpPr>
          <p:spPr>
            <a:xfrm>
              <a:off x="6103700" y="4085225"/>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77;p77">
              <a:extLst>
                <a:ext uri="{FF2B5EF4-FFF2-40B4-BE49-F238E27FC236}">
                  <a16:creationId xmlns:a16="http://schemas.microsoft.com/office/drawing/2014/main" id="{EFDAF268-85DF-F57D-5676-C060A03DC6E3}"/>
                </a:ext>
              </a:extLst>
            </p:cNvPr>
            <p:cNvSpPr/>
            <p:nvPr/>
          </p:nvSpPr>
          <p:spPr>
            <a:xfrm>
              <a:off x="6103700" y="3704150"/>
              <a:ext cx="62425" cy="53450"/>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78;p77">
              <a:extLst>
                <a:ext uri="{FF2B5EF4-FFF2-40B4-BE49-F238E27FC236}">
                  <a16:creationId xmlns:a16="http://schemas.microsoft.com/office/drawing/2014/main" id="{E22D6204-9DCD-F6EA-2655-9A64E86A5722}"/>
                </a:ext>
              </a:extLst>
            </p:cNvPr>
            <p:cNvSpPr/>
            <p:nvPr/>
          </p:nvSpPr>
          <p:spPr>
            <a:xfrm>
              <a:off x="6027500" y="4085225"/>
              <a:ext cx="62425" cy="5335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79;p77">
              <a:extLst>
                <a:ext uri="{FF2B5EF4-FFF2-40B4-BE49-F238E27FC236}">
                  <a16:creationId xmlns:a16="http://schemas.microsoft.com/office/drawing/2014/main" id="{377FFD16-BBA1-4F1F-0469-4E3563836429}"/>
                </a:ext>
              </a:extLst>
            </p:cNvPr>
            <p:cNvSpPr/>
            <p:nvPr/>
          </p:nvSpPr>
          <p:spPr>
            <a:xfrm>
              <a:off x="6027500" y="3780375"/>
              <a:ext cx="62425" cy="53425"/>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80;p77">
              <a:extLst>
                <a:ext uri="{FF2B5EF4-FFF2-40B4-BE49-F238E27FC236}">
                  <a16:creationId xmlns:a16="http://schemas.microsoft.com/office/drawing/2014/main" id="{6F9B39D6-F9DE-8447-DF94-D23BB7B5D255}"/>
                </a:ext>
              </a:extLst>
            </p:cNvPr>
            <p:cNvSpPr/>
            <p:nvPr/>
          </p:nvSpPr>
          <p:spPr>
            <a:xfrm>
              <a:off x="6027500" y="3704150"/>
              <a:ext cx="62425" cy="53450"/>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81;p77">
              <a:extLst>
                <a:ext uri="{FF2B5EF4-FFF2-40B4-BE49-F238E27FC236}">
                  <a16:creationId xmlns:a16="http://schemas.microsoft.com/office/drawing/2014/main" id="{2BC64348-EF08-0CDD-17EF-B99D86284804}"/>
                </a:ext>
              </a:extLst>
            </p:cNvPr>
            <p:cNvSpPr/>
            <p:nvPr/>
          </p:nvSpPr>
          <p:spPr>
            <a:xfrm>
              <a:off x="59514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82;p77">
              <a:extLst>
                <a:ext uri="{FF2B5EF4-FFF2-40B4-BE49-F238E27FC236}">
                  <a16:creationId xmlns:a16="http://schemas.microsoft.com/office/drawing/2014/main" id="{2DA82421-D919-85E0-5804-395697C40443}"/>
                </a:ext>
              </a:extLst>
            </p:cNvPr>
            <p:cNvSpPr/>
            <p:nvPr/>
          </p:nvSpPr>
          <p:spPr>
            <a:xfrm>
              <a:off x="5951475"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83;p77">
              <a:extLst>
                <a:ext uri="{FF2B5EF4-FFF2-40B4-BE49-F238E27FC236}">
                  <a16:creationId xmlns:a16="http://schemas.microsoft.com/office/drawing/2014/main" id="{81B59D8A-0307-7416-40CE-4A56759500A9}"/>
                </a:ext>
              </a:extLst>
            </p:cNvPr>
            <p:cNvSpPr/>
            <p:nvPr/>
          </p:nvSpPr>
          <p:spPr>
            <a:xfrm>
              <a:off x="5951475" y="3780375"/>
              <a:ext cx="62425" cy="53425"/>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84;p77">
              <a:extLst>
                <a:ext uri="{FF2B5EF4-FFF2-40B4-BE49-F238E27FC236}">
                  <a16:creationId xmlns:a16="http://schemas.microsoft.com/office/drawing/2014/main" id="{4BF62D13-3534-E625-79F3-8874082B4AA7}"/>
                </a:ext>
              </a:extLst>
            </p:cNvPr>
            <p:cNvSpPr/>
            <p:nvPr/>
          </p:nvSpPr>
          <p:spPr>
            <a:xfrm>
              <a:off x="587527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85;p77">
              <a:extLst>
                <a:ext uri="{FF2B5EF4-FFF2-40B4-BE49-F238E27FC236}">
                  <a16:creationId xmlns:a16="http://schemas.microsoft.com/office/drawing/2014/main" id="{BB5B57B8-D1BF-2BAE-F31D-16311C959BD9}"/>
                </a:ext>
              </a:extLst>
            </p:cNvPr>
            <p:cNvSpPr/>
            <p:nvPr/>
          </p:nvSpPr>
          <p:spPr>
            <a:xfrm>
              <a:off x="587527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86;p77">
              <a:extLst>
                <a:ext uri="{FF2B5EF4-FFF2-40B4-BE49-F238E27FC236}">
                  <a16:creationId xmlns:a16="http://schemas.microsoft.com/office/drawing/2014/main" id="{8A57EFC1-D070-2CDB-6642-EBFFEBCF6C76}"/>
                </a:ext>
              </a:extLst>
            </p:cNvPr>
            <p:cNvSpPr/>
            <p:nvPr/>
          </p:nvSpPr>
          <p:spPr>
            <a:xfrm>
              <a:off x="587527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87;p77">
              <a:extLst>
                <a:ext uri="{FF2B5EF4-FFF2-40B4-BE49-F238E27FC236}">
                  <a16:creationId xmlns:a16="http://schemas.microsoft.com/office/drawing/2014/main" id="{186421D0-875D-6DD5-D598-1B808FB6077A}"/>
                </a:ext>
              </a:extLst>
            </p:cNvPr>
            <p:cNvSpPr/>
            <p:nvPr/>
          </p:nvSpPr>
          <p:spPr>
            <a:xfrm>
              <a:off x="587527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88;p77">
              <a:extLst>
                <a:ext uri="{FF2B5EF4-FFF2-40B4-BE49-F238E27FC236}">
                  <a16:creationId xmlns:a16="http://schemas.microsoft.com/office/drawing/2014/main" id="{9B6E92A9-81BA-674D-027D-FD9E26E8911E}"/>
                </a:ext>
              </a:extLst>
            </p:cNvPr>
            <p:cNvSpPr/>
            <p:nvPr/>
          </p:nvSpPr>
          <p:spPr>
            <a:xfrm>
              <a:off x="45040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89;p77">
              <a:extLst>
                <a:ext uri="{FF2B5EF4-FFF2-40B4-BE49-F238E27FC236}">
                  <a16:creationId xmlns:a16="http://schemas.microsoft.com/office/drawing/2014/main" id="{8D073CB6-B737-A411-41ED-696A1469C73C}"/>
                </a:ext>
              </a:extLst>
            </p:cNvPr>
            <p:cNvSpPr/>
            <p:nvPr/>
          </p:nvSpPr>
          <p:spPr>
            <a:xfrm>
              <a:off x="450405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90;p77">
              <a:extLst>
                <a:ext uri="{FF2B5EF4-FFF2-40B4-BE49-F238E27FC236}">
                  <a16:creationId xmlns:a16="http://schemas.microsoft.com/office/drawing/2014/main" id="{5489EFCC-F32C-519F-C468-BAEBBFB156A7}"/>
                </a:ext>
              </a:extLst>
            </p:cNvPr>
            <p:cNvSpPr/>
            <p:nvPr/>
          </p:nvSpPr>
          <p:spPr>
            <a:xfrm>
              <a:off x="450405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91;p77">
              <a:extLst>
                <a:ext uri="{FF2B5EF4-FFF2-40B4-BE49-F238E27FC236}">
                  <a16:creationId xmlns:a16="http://schemas.microsoft.com/office/drawing/2014/main" id="{86E30278-16CA-588C-5066-644194060013}"/>
                </a:ext>
              </a:extLst>
            </p:cNvPr>
            <p:cNvSpPr/>
            <p:nvPr/>
          </p:nvSpPr>
          <p:spPr>
            <a:xfrm>
              <a:off x="4427825" y="39328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92;p77">
              <a:extLst>
                <a:ext uri="{FF2B5EF4-FFF2-40B4-BE49-F238E27FC236}">
                  <a16:creationId xmlns:a16="http://schemas.microsoft.com/office/drawing/2014/main" id="{3B01B99C-43B1-3BE9-B13B-E59A66D8F4CE}"/>
                </a:ext>
              </a:extLst>
            </p:cNvPr>
            <p:cNvSpPr/>
            <p:nvPr/>
          </p:nvSpPr>
          <p:spPr>
            <a:xfrm>
              <a:off x="4427825" y="3856775"/>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93;p77">
              <a:extLst>
                <a:ext uri="{FF2B5EF4-FFF2-40B4-BE49-F238E27FC236}">
                  <a16:creationId xmlns:a16="http://schemas.microsoft.com/office/drawing/2014/main" id="{DE253A89-DDE4-A985-AE5E-AAAC87928E4D}"/>
                </a:ext>
              </a:extLst>
            </p:cNvPr>
            <p:cNvSpPr/>
            <p:nvPr/>
          </p:nvSpPr>
          <p:spPr>
            <a:xfrm>
              <a:off x="4427825" y="3780375"/>
              <a:ext cx="62425" cy="53425"/>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94;p77">
              <a:extLst>
                <a:ext uri="{FF2B5EF4-FFF2-40B4-BE49-F238E27FC236}">
                  <a16:creationId xmlns:a16="http://schemas.microsoft.com/office/drawing/2014/main" id="{85E68208-27A2-98C8-50C9-DB562983E771}"/>
                </a:ext>
              </a:extLst>
            </p:cNvPr>
            <p:cNvSpPr/>
            <p:nvPr/>
          </p:nvSpPr>
          <p:spPr>
            <a:xfrm>
              <a:off x="4351600" y="3171075"/>
              <a:ext cx="62425" cy="5335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95;p77">
              <a:extLst>
                <a:ext uri="{FF2B5EF4-FFF2-40B4-BE49-F238E27FC236}">
                  <a16:creationId xmlns:a16="http://schemas.microsoft.com/office/drawing/2014/main" id="{89568C6C-9CE9-4357-6EC7-CB18C332B144}"/>
                </a:ext>
              </a:extLst>
            </p:cNvPr>
            <p:cNvSpPr/>
            <p:nvPr/>
          </p:nvSpPr>
          <p:spPr>
            <a:xfrm>
              <a:off x="435160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96;p77">
              <a:extLst>
                <a:ext uri="{FF2B5EF4-FFF2-40B4-BE49-F238E27FC236}">
                  <a16:creationId xmlns:a16="http://schemas.microsoft.com/office/drawing/2014/main" id="{C0F828F1-6C58-7E45-BA58-7229D69ADB97}"/>
                </a:ext>
              </a:extLst>
            </p:cNvPr>
            <p:cNvSpPr/>
            <p:nvPr/>
          </p:nvSpPr>
          <p:spPr>
            <a:xfrm>
              <a:off x="3970950" y="27902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97;p77">
              <a:extLst>
                <a:ext uri="{FF2B5EF4-FFF2-40B4-BE49-F238E27FC236}">
                  <a16:creationId xmlns:a16="http://schemas.microsoft.com/office/drawing/2014/main" id="{A098B8CD-0C17-2FF7-3915-E47209648619}"/>
                </a:ext>
              </a:extLst>
            </p:cNvPr>
            <p:cNvSpPr/>
            <p:nvPr/>
          </p:nvSpPr>
          <p:spPr>
            <a:xfrm>
              <a:off x="3970950" y="2866425"/>
              <a:ext cx="62225" cy="53275"/>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98;p77">
              <a:extLst>
                <a:ext uri="{FF2B5EF4-FFF2-40B4-BE49-F238E27FC236}">
                  <a16:creationId xmlns:a16="http://schemas.microsoft.com/office/drawing/2014/main" id="{4B82ED80-DAD7-E294-30E3-16BC7E4865D8}"/>
                </a:ext>
              </a:extLst>
            </p:cNvPr>
            <p:cNvSpPr/>
            <p:nvPr/>
          </p:nvSpPr>
          <p:spPr>
            <a:xfrm>
              <a:off x="3970950" y="2942425"/>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99;p77">
              <a:extLst>
                <a:ext uri="{FF2B5EF4-FFF2-40B4-BE49-F238E27FC236}">
                  <a16:creationId xmlns:a16="http://schemas.microsoft.com/office/drawing/2014/main" id="{DFE99086-131E-CBBB-9422-B2F2FB8B8E5B}"/>
                </a:ext>
              </a:extLst>
            </p:cNvPr>
            <p:cNvSpPr/>
            <p:nvPr/>
          </p:nvSpPr>
          <p:spPr>
            <a:xfrm>
              <a:off x="3970950" y="301865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700;p77">
              <a:extLst>
                <a:ext uri="{FF2B5EF4-FFF2-40B4-BE49-F238E27FC236}">
                  <a16:creationId xmlns:a16="http://schemas.microsoft.com/office/drawing/2014/main" id="{3201A93F-9BEE-AB1D-5490-A91BC219A374}"/>
                </a:ext>
              </a:extLst>
            </p:cNvPr>
            <p:cNvSpPr/>
            <p:nvPr/>
          </p:nvSpPr>
          <p:spPr>
            <a:xfrm>
              <a:off x="3970950" y="309485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701;p77">
              <a:extLst>
                <a:ext uri="{FF2B5EF4-FFF2-40B4-BE49-F238E27FC236}">
                  <a16:creationId xmlns:a16="http://schemas.microsoft.com/office/drawing/2014/main" id="{E8270FC3-23BF-9553-3B07-304AB9F9C93E}"/>
                </a:ext>
              </a:extLst>
            </p:cNvPr>
            <p:cNvSpPr/>
            <p:nvPr/>
          </p:nvSpPr>
          <p:spPr>
            <a:xfrm>
              <a:off x="3970950" y="317107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702;p77">
              <a:extLst>
                <a:ext uri="{FF2B5EF4-FFF2-40B4-BE49-F238E27FC236}">
                  <a16:creationId xmlns:a16="http://schemas.microsoft.com/office/drawing/2014/main" id="{A98F12B5-81C6-599D-7D77-66018763F2A0}"/>
                </a:ext>
              </a:extLst>
            </p:cNvPr>
            <p:cNvSpPr/>
            <p:nvPr/>
          </p:nvSpPr>
          <p:spPr>
            <a:xfrm>
              <a:off x="3970950" y="3247075"/>
              <a:ext cx="62225" cy="53450"/>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703;p77">
              <a:extLst>
                <a:ext uri="{FF2B5EF4-FFF2-40B4-BE49-F238E27FC236}">
                  <a16:creationId xmlns:a16="http://schemas.microsoft.com/office/drawing/2014/main" id="{428754EF-D007-43AF-A725-FEEF20FB25AC}"/>
                </a:ext>
              </a:extLst>
            </p:cNvPr>
            <p:cNvSpPr/>
            <p:nvPr/>
          </p:nvSpPr>
          <p:spPr>
            <a:xfrm>
              <a:off x="3970950" y="33233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704;p77">
              <a:extLst>
                <a:ext uri="{FF2B5EF4-FFF2-40B4-BE49-F238E27FC236}">
                  <a16:creationId xmlns:a16="http://schemas.microsoft.com/office/drawing/2014/main" id="{ACE3EC85-D760-9B58-F947-D8F3133F5E33}"/>
                </a:ext>
              </a:extLst>
            </p:cNvPr>
            <p:cNvSpPr/>
            <p:nvPr/>
          </p:nvSpPr>
          <p:spPr>
            <a:xfrm>
              <a:off x="3970950" y="33995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705;p77">
              <a:extLst>
                <a:ext uri="{FF2B5EF4-FFF2-40B4-BE49-F238E27FC236}">
                  <a16:creationId xmlns:a16="http://schemas.microsoft.com/office/drawing/2014/main" id="{9F5503AC-B25A-012C-EE9C-13E835FF80AF}"/>
                </a:ext>
              </a:extLst>
            </p:cNvPr>
            <p:cNvSpPr/>
            <p:nvPr/>
          </p:nvSpPr>
          <p:spPr>
            <a:xfrm>
              <a:off x="3970950" y="347572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706;p77">
              <a:extLst>
                <a:ext uri="{FF2B5EF4-FFF2-40B4-BE49-F238E27FC236}">
                  <a16:creationId xmlns:a16="http://schemas.microsoft.com/office/drawing/2014/main" id="{3F03146C-BC44-53E9-42F8-AE9A7975D9E2}"/>
                </a:ext>
              </a:extLst>
            </p:cNvPr>
            <p:cNvSpPr/>
            <p:nvPr/>
          </p:nvSpPr>
          <p:spPr>
            <a:xfrm>
              <a:off x="3970950" y="355192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707;p77">
              <a:extLst>
                <a:ext uri="{FF2B5EF4-FFF2-40B4-BE49-F238E27FC236}">
                  <a16:creationId xmlns:a16="http://schemas.microsoft.com/office/drawing/2014/main" id="{914167AC-F66F-45A5-30FE-1887E07E4803}"/>
                </a:ext>
              </a:extLst>
            </p:cNvPr>
            <p:cNvSpPr/>
            <p:nvPr/>
          </p:nvSpPr>
          <p:spPr>
            <a:xfrm>
              <a:off x="3970950" y="3627950"/>
              <a:ext cx="62225" cy="53425"/>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708;p77">
              <a:extLst>
                <a:ext uri="{FF2B5EF4-FFF2-40B4-BE49-F238E27FC236}">
                  <a16:creationId xmlns:a16="http://schemas.microsoft.com/office/drawing/2014/main" id="{4FF917C7-EFEA-58A3-1211-5A8D68B63CEC}"/>
                </a:ext>
              </a:extLst>
            </p:cNvPr>
            <p:cNvSpPr/>
            <p:nvPr/>
          </p:nvSpPr>
          <p:spPr>
            <a:xfrm>
              <a:off x="3970950" y="3704150"/>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709;p77">
              <a:extLst>
                <a:ext uri="{FF2B5EF4-FFF2-40B4-BE49-F238E27FC236}">
                  <a16:creationId xmlns:a16="http://schemas.microsoft.com/office/drawing/2014/main" id="{5AE5C23C-E86D-8DDC-8D23-72E11FB386CD}"/>
                </a:ext>
              </a:extLst>
            </p:cNvPr>
            <p:cNvSpPr/>
            <p:nvPr/>
          </p:nvSpPr>
          <p:spPr>
            <a:xfrm>
              <a:off x="3970950" y="3780375"/>
              <a:ext cx="62425" cy="53425"/>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710;p77">
              <a:extLst>
                <a:ext uri="{FF2B5EF4-FFF2-40B4-BE49-F238E27FC236}">
                  <a16:creationId xmlns:a16="http://schemas.microsoft.com/office/drawing/2014/main" id="{9AB6D706-3D19-5DD2-F5B6-A842572E6165}"/>
                </a:ext>
              </a:extLst>
            </p:cNvPr>
            <p:cNvSpPr/>
            <p:nvPr/>
          </p:nvSpPr>
          <p:spPr>
            <a:xfrm>
              <a:off x="3970950" y="385677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711;p77">
              <a:extLst>
                <a:ext uri="{FF2B5EF4-FFF2-40B4-BE49-F238E27FC236}">
                  <a16:creationId xmlns:a16="http://schemas.microsoft.com/office/drawing/2014/main" id="{06CCCF6D-A854-E2C4-947A-0D21DC94AB4F}"/>
                </a:ext>
              </a:extLst>
            </p:cNvPr>
            <p:cNvSpPr/>
            <p:nvPr/>
          </p:nvSpPr>
          <p:spPr>
            <a:xfrm>
              <a:off x="3970950" y="4009000"/>
              <a:ext cx="62225" cy="5335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712;p77">
              <a:extLst>
                <a:ext uri="{FF2B5EF4-FFF2-40B4-BE49-F238E27FC236}">
                  <a16:creationId xmlns:a16="http://schemas.microsoft.com/office/drawing/2014/main" id="{D0A0B7F1-B943-D3A8-32D7-9DE4C58BF5E1}"/>
                </a:ext>
              </a:extLst>
            </p:cNvPr>
            <p:cNvSpPr/>
            <p:nvPr/>
          </p:nvSpPr>
          <p:spPr>
            <a:xfrm>
              <a:off x="404695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713;p77">
              <a:extLst>
                <a:ext uri="{FF2B5EF4-FFF2-40B4-BE49-F238E27FC236}">
                  <a16:creationId xmlns:a16="http://schemas.microsoft.com/office/drawing/2014/main" id="{1633D5F0-F206-4048-6BF9-C5A1B334D0BA}"/>
                </a:ext>
              </a:extLst>
            </p:cNvPr>
            <p:cNvSpPr/>
            <p:nvPr/>
          </p:nvSpPr>
          <p:spPr>
            <a:xfrm>
              <a:off x="4046950" y="286642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714;p77">
              <a:extLst>
                <a:ext uri="{FF2B5EF4-FFF2-40B4-BE49-F238E27FC236}">
                  <a16:creationId xmlns:a16="http://schemas.microsoft.com/office/drawing/2014/main" id="{310FE3CA-9981-EFFF-AB7E-3BC1D329439E}"/>
                </a:ext>
              </a:extLst>
            </p:cNvPr>
            <p:cNvSpPr/>
            <p:nvPr/>
          </p:nvSpPr>
          <p:spPr>
            <a:xfrm>
              <a:off x="4046950" y="2942425"/>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715;p77">
              <a:extLst>
                <a:ext uri="{FF2B5EF4-FFF2-40B4-BE49-F238E27FC236}">
                  <a16:creationId xmlns:a16="http://schemas.microsoft.com/office/drawing/2014/main" id="{40A70739-760A-40F5-4C41-F8A3F41E243B}"/>
                </a:ext>
              </a:extLst>
            </p:cNvPr>
            <p:cNvSpPr/>
            <p:nvPr/>
          </p:nvSpPr>
          <p:spPr>
            <a:xfrm>
              <a:off x="404695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716;p77">
              <a:extLst>
                <a:ext uri="{FF2B5EF4-FFF2-40B4-BE49-F238E27FC236}">
                  <a16:creationId xmlns:a16="http://schemas.microsoft.com/office/drawing/2014/main" id="{BE456184-6D23-F3C5-9B2F-7887C684BD32}"/>
                </a:ext>
              </a:extLst>
            </p:cNvPr>
            <p:cNvSpPr/>
            <p:nvPr/>
          </p:nvSpPr>
          <p:spPr>
            <a:xfrm>
              <a:off x="404695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717;p77">
              <a:extLst>
                <a:ext uri="{FF2B5EF4-FFF2-40B4-BE49-F238E27FC236}">
                  <a16:creationId xmlns:a16="http://schemas.microsoft.com/office/drawing/2014/main" id="{E7816D37-8E4A-0AC1-22B3-A84466F66F55}"/>
                </a:ext>
              </a:extLst>
            </p:cNvPr>
            <p:cNvSpPr/>
            <p:nvPr/>
          </p:nvSpPr>
          <p:spPr>
            <a:xfrm>
              <a:off x="4046950"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718;p77">
              <a:extLst>
                <a:ext uri="{FF2B5EF4-FFF2-40B4-BE49-F238E27FC236}">
                  <a16:creationId xmlns:a16="http://schemas.microsoft.com/office/drawing/2014/main" id="{60344274-26A1-3D7A-5884-1CF6B291C36D}"/>
                </a:ext>
              </a:extLst>
            </p:cNvPr>
            <p:cNvSpPr/>
            <p:nvPr/>
          </p:nvSpPr>
          <p:spPr>
            <a:xfrm>
              <a:off x="404695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719;p77">
              <a:extLst>
                <a:ext uri="{FF2B5EF4-FFF2-40B4-BE49-F238E27FC236}">
                  <a16:creationId xmlns:a16="http://schemas.microsoft.com/office/drawing/2014/main" id="{E4EE9EA5-CC85-4536-D2F1-EB1EE81DF50A}"/>
                </a:ext>
              </a:extLst>
            </p:cNvPr>
            <p:cNvSpPr/>
            <p:nvPr/>
          </p:nvSpPr>
          <p:spPr>
            <a:xfrm>
              <a:off x="4046950" y="3323300"/>
              <a:ext cx="62425" cy="53425"/>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720;p77">
              <a:extLst>
                <a:ext uri="{FF2B5EF4-FFF2-40B4-BE49-F238E27FC236}">
                  <a16:creationId xmlns:a16="http://schemas.microsoft.com/office/drawing/2014/main" id="{41EC9388-5913-CB82-61BD-6CCE74376828}"/>
                </a:ext>
              </a:extLst>
            </p:cNvPr>
            <p:cNvSpPr/>
            <p:nvPr/>
          </p:nvSpPr>
          <p:spPr>
            <a:xfrm>
              <a:off x="404695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721;p77">
              <a:extLst>
                <a:ext uri="{FF2B5EF4-FFF2-40B4-BE49-F238E27FC236}">
                  <a16:creationId xmlns:a16="http://schemas.microsoft.com/office/drawing/2014/main" id="{F3DF49F4-C949-E9A8-2793-6E506D1231AF}"/>
                </a:ext>
              </a:extLst>
            </p:cNvPr>
            <p:cNvSpPr/>
            <p:nvPr/>
          </p:nvSpPr>
          <p:spPr>
            <a:xfrm>
              <a:off x="4046950" y="34757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22;p77">
              <a:extLst>
                <a:ext uri="{FF2B5EF4-FFF2-40B4-BE49-F238E27FC236}">
                  <a16:creationId xmlns:a16="http://schemas.microsoft.com/office/drawing/2014/main" id="{21160700-B307-D078-A71E-1099AD8DAE3F}"/>
                </a:ext>
              </a:extLst>
            </p:cNvPr>
            <p:cNvSpPr/>
            <p:nvPr/>
          </p:nvSpPr>
          <p:spPr>
            <a:xfrm>
              <a:off x="4046950" y="355192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23;p77">
              <a:extLst>
                <a:ext uri="{FF2B5EF4-FFF2-40B4-BE49-F238E27FC236}">
                  <a16:creationId xmlns:a16="http://schemas.microsoft.com/office/drawing/2014/main" id="{9507A433-416C-01F9-5249-3AC63FBF5203}"/>
                </a:ext>
              </a:extLst>
            </p:cNvPr>
            <p:cNvSpPr/>
            <p:nvPr/>
          </p:nvSpPr>
          <p:spPr>
            <a:xfrm>
              <a:off x="4046950"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24;p77">
              <a:extLst>
                <a:ext uri="{FF2B5EF4-FFF2-40B4-BE49-F238E27FC236}">
                  <a16:creationId xmlns:a16="http://schemas.microsoft.com/office/drawing/2014/main" id="{78B9C907-826E-7304-BDF2-1F0B1FB28E66}"/>
                </a:ext>
              </a:extLst>
            </p:cNvPr>
            <p:cNvSpPr/>
            <p:nvPr/>
          </p:nvSpPr>
          <p:spPr>
            <a:xfrm>
              <a:off x="4046950"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25;p77">
              <a:extLst>
                <a:ext uri="{FF2B5EF4-FFF2-40B4-BE49-F238E27FC236}">
                  <a16:creationId xmlns:a16="http://schemas.microsoft.com/office/drawing/2014/main" id="{C56F6510-A6BE-1881-63A4-3057D7DA63F6}"/>
                </a:ext>
              </a:extLst>
            </p:cNvPr>
            <p:cNvSpPr/>
            <p:nvPr/>
          </p:nvSpPr>
          <p:spPr>
            <a:xfrm>
              <a:off x="41231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26;p77">
              <a:extLst>
                <a:ext uri="{FF2B5EF4-FFF2-40B4-BE49-F238E27FC236}">
                  <a16:creationId xmlns:a16="http://schemas.microsoft.com/office/drawing/2014/main" id="{EDFF748C-45C2-2817-C728-9193B5751B5C}"/>
                </a:ext>
              </a:extLst>
            </p:cNvPr>
            <p:cNvSpPr/>
            <p:nvPr/>
          </p:nvSpPr>
          <p:spPr>
            <a:xfrm>
              <a:off x="4123175" y="2866425"/>
              <a:ext cx="62425" cy="53275"/>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27;p77">
              <a:extLst>
                <a:ext uri="{FF2B5EF4-FFF2-40B4-BE49-F238E27FC236}">
                  <a16:creationId xmlns:a16="http://schemas.microsoft.com/office/drawing/2014/main" id="{B1D38F71-59BF-3B1A-842D-8376BF41F756}"/>
                </a:ext>
              </a:extLst>
            </p:cNvPr>
            <p:cNvSpPr/>
            <p:nvPr/>
          </p:nvSpPr>
          <p:spPr>
            <a:xfrm>
              <a:off x="4123175" y="29424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28;p77">
              <a:extLst>
                <a:ext uri="{FF2B5EF4-FFF2-40B4-BE49-F238E27FC236}">
                  <a16:creationId xmlns:a16="http://schemas.microsoft.com/office/drawing/2014/main" id="{19E84BE3-35DD-7651-D1AF-A95D00D4E304}"/>
                </a:ext>
              </a:extLst>
            </p:cNvPr>
            <p:cNvSpPr/>
            <p:nvPr/>
          </p:nvSpPr>
          <p:spPr>
            <a:xfrm>
              <a:off x="4123175" y="301865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29;p77">
              <a:extLst>
                <a:ext uri="{FF2B5EF4-FFF2-40B4-BE49-F238E27FC236}">
                  <a16:creationId xmlns:a16="http://schemas.microsoft.com/office/drawing/2014/main" id="{48869345-900C-C7A0-48CC-8F4144BD153C}"/>
                </a:ext>
              </a:extLst>
            </p:cNvPr>
            <p:cNvSpPr/>
            <p:nvPr/>
          </p:nvSpPr>
          <p:spPr>
            <a:xfrm>
              <a:off x="41231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30;p77">
              <a:extLst>
                <a:ext uri="{FF2B5EF4-FFF2-40B4-BE49-F238E27FC236}">
                  <a16:creationId xmlns:a16="http://schemas.microsoft.com/office/drawing/2014/main" id="{3127D82A-6C44-F99A-625F-B5F8B39B41AB}"/>
                </a:ext>
              </a:extLst>
            </p:cNvPr>
            <p:cNvSpPr/>
            <p:nvPr/>
          </p:nvSpPr>
          <p:spPr>
            <a:xfrm>
              <a:off x="4123175" y="317107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31;p77">
              <a:extLst>
                <a:ext uri="{FF2B5EF4-FFF2-40B4-BE49-F238E27FC236}">
                  <a16:creationId xmlns:a16="http://schemas.microsoft.com/office/drawing/2014/main" id="{1C05468C-CD1B-250B-78EF-D0F83F383551}"/>
                </a:ext>
              </a:extLst>
            </p:cNvPr>
            <p:cNvSpPr/>
            <p:nvPr/>
          </p:nvSpPr>
          <p:spPr>
            <a:xfrm>
              <a:off x="41231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32;p77">
              <a:extLst>
                <a:ext uri="{FF2B5EF4-FFF2-40B4-BE49-F238E27FC236}">
                  <a16:creationId xmlns:a16="http://schemas.microsoft.com/office/drawing/2014/main" id="{6C186AAF-71FB-C867-56AE-0EBD42B33C64}"/>
                </a:ext>
              </a:extLst>
            </p:cNvPr>
            <p:cNvSpPr/>
            <p:nvPr/>
          </p:nvSpPr>
          <p:spPr>
            <a:xfrm>
              <a:off x="4123175" y="33233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33;p77">
              <a:extLst>
                <a:ext uri="{FF2B5EF4-FFF2-40B4-BE49-F238E27FC236}">
                  <a16:creationId xmlns:a16="http://schemas.microsoft.com/office/drawing/2014/main" id="{DF581546-1417-A60E-EDBF-FF9D6F399954}"/>
                </a:ext>
              </a:extLst>
            </p:cNvPr>
            <p:cNvSpPr/>
            <p:nvPr/>
          </p:nvSpPr>
          <p:spPr>
            <a:xfrm>
              <a:off x="4123175" y="33995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34;p77">
              <a:extLst>
                <a:ext uri="{FF2B5EF4-FFF2-40B4-BE49-F238E27FC236}">
                  <a16:creationId xmlns:a16="http://schemas.microsoft.com/office/drawing/2014/main" id="{F776EE55-7BB5-0FF0-465B-DF617664E43E}"/>
                </a:ext>
              </a:extLst>
            </p:cNvPr>
            <p:cNvSpPr/>
            <p:nvPr/>
          </p:nvSpPr>
          <p:spPr>
            <a:xfrm>
              <a:off x="4123175" y="347572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35;p77">
              <a:extLst>
                <a:ext uri="{FF2B5EF4-FFF2-40B4-BE49-F238E27FC236}">
                  <a16:creationId xmlns:a16="http://schemas.microsoft.com/office/drawing/2014/main" id="{F78910DB-36A9-E050-46EA-329247AFDA83}"/>
                </a:ext>
              </a:extLst>
            </p:cNvPr>
            <p:cNvSpPr/>
            <p:nvPr/>
          </p:nvSpPr>
          <p:spPr>
            <a:xfrm>
              <a:off x="4123175" y="355192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36;p77">
              <a:extLst>
                <a:ext uri="{FF2B5EF4-FFF2-40B4-BE49-F238E27FC236}">
                  <a16:creationId xmlns:a16="http://schemas.microsoft.com/office/drawing/2014/main" id="{DBA4E71E-3963-3D3F-293E-357DA50EED06}"/>
                </a:ext>
              </a:extLst>
            </p:cNvPr>
            <p:cNvSpPr/>
            <p:nvPr/>
          </p:nvSpPr>
          <p:spPr>
            <a:xfrm>
              <a:off x="4123175" y="3627950"/>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37;p77">
              <a:extLst>
                <a:ext uri="{FF2B5EF4-FFF2-40B4-BE49-F238E27FC236}">
                  <a16:creationId xmlns:a16="http://schemas.microsoft.com/office/drawing/2014/main" id="{FACEC775-0FEE-0DC7-870D-03DB7809E03E}"/>
                </a:ext>
              </a:extLst>
            </p:cNvPr>
            <p:cNvSpPr/>
            <p:nvPr/>
          </p:nvSpPr>
          <p:spPr>
            <a:xfrm>
              <a:off x="4199400"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38;p77">
              <a:extLst>
                <a:ext uri="{FF2B5EF4-FFF2-40B4-BE49-F238E27FC236}">
                  <a16:creationId xmlns:a16="http://schemas.microsoft.com/office/drawing/2014/main" id="{CE62D339-9A7D-174D-13EF-C146E0AD4EE1}"/>
                </a:ext>
              </a:extLst>
            </p:cNvPr>
            <p:cNvSpPr/>
            <p:nvPr/>
          </p:nvSpPr>
          <p:spPr>
            <a:xfrm>
              <a:off x="419940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39;p77">
              <a:extLst>
                <a:ext uri="{FF2B5EF4-FFF2-40B4-BE49-F238E27FC236}">
                  <a16:creationId xmlns:a16="http://schemas.microsoft.com/office/drawing/2014/main" id="{67A6634E-EFF3-8CC7-001D-692C4AEF53F9}"/>
                </a:ext>
              </a:extLst>
            </p:cNvPr>
            <p:cNvSpPr/>
            <p:nvPr/>
          </p:nvSpPr>
          <p:spPr>
            <a:xfrm>
              <a:off x="4199400" y="317107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40;p77">
              <a:extLst>
                <a:ext uri="{FF2B5EF4-FFF2-40B4-BE49-F238E27FC236}">
                  <a16:creationId xmlns:a16="http://schemas.microsoft.com/office/drawing/2014/main" id="{05C32137-3AEA-B6DC-CB00-5684EFA19220}"/>
                </a:ext>
              </a:extLst>
            </p:cNvPr>
            <p:cNvSpPr/>
            <p:nvPr/>
          </p:nvSpPr>
          <p:spPr>
            <a:xfrm>
              <a:off x="4199400" y="3247075"/>
              <a:ext cx="62200" cy="53450"/>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41;p77">
              <a:extLst>
                <a:ext uri="{FF2B5EF4-FFF2-40B4-BE49-F238E27FC236}">
                  <a16:creationId xmlns:a16="http://schemas.microsoft.com/office/drawing/2014/main" id="{4D720689-BEFF-995F-DC2F-AB1EAD1DA101}"/>
                </a:ext>
              </a:extLst>
            </p:cNvPr>
            <p:cNvSpPr/>
            <p:nvPr/>
          </p:nvSpPr>
          <p:spPr>
            <a:xfrm>
              <a:off x="4275600" y="3018650"/>
              <a:ext cx="62225" cy="53425"/>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42;p77">
              <a:extLst>
                <a:ext uri="{FF2B5EF4-FFF2-40B4-BE49-F238E27FC236}">
                  <a16:creationId xmlns:a16="http://schemas.microsoft.com/office/drawing/2014/main" id="{A9F37065-180B-9FCE-6081-226EB5C03F85}"/>
                </a:ext>
              </a:extLst>
            </p:cNvPr>
            <p:cNvSpPr/>
            <p:nvPr/>
          </p:nvSpPr>
          <p:spPr>
            <a:xfrm>
              <a:off x="4275600"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43;p77">
              <a:extLst>
                <a:ext uri="{FF2B5EF4-FFF2-40B4-BE49-F238E27FC236}">
                  <a16:creationId xmlns:a16="http://schemas.microsoft.com/office/drawing/2014/main" id="{79F7F6E4-49BF-5752-FEFE-3AF005539C04}"/>
                </a:ext>
              </a:extLst>
            </p:cNvPr>
            <p:cNvSpPr/>
            <p:nvPr/>
          </p:nvSpPr>
          <p:spPr>
            <a:xfrm>
              <a:off x="4275600" y="317107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44;p77">
              <a:extLst>
                <a:ext uri="{FF2B5EF4-FFF2-40B4-BE49-F238E27FC236}">
                  <a16:creationId xmlns:a16="http://schemas.microsoft.com/office/drawing/2014/main" id="{126FE4CB-746C-FB89-164C-E88124372AED}"/>
                </a:ext>
              </a:extLst>
            </p:cNvPr>
            <p:cNvSpPr/>
            <p:nvPr/>
          </p:nvSpPr>
          <p:spPr>
            <a:xfrm>
              <a:off x="4275600" y="32470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45;p77">
              <a:extLst>
                <a:ext uri="{FF2B5EF4-FFF2-40B4-BE49-F238E27FC236}">
                  <a16:creationId xmlns:a16="http://schemas.microsoft.com/office/drawing/2014/main" id="{32373257-4B6F-FD6E-7D37-BA5A18929E16}"/>
                </a:ext>
              </a:extLst>
            </p:cNvPr>
            <p:cNvSpPr/>
            <p:nvPr/>
          </p:nvSpPr>
          <p:spPr>
            <a:xfrm>
              <a:off x="4275475" y="3323300"/>
              <a:ext cx="62350" cy="53425"/>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46;p77">
              <a:extLst>
                <a:ext uri="{FF2B5EF4-FFF2-40B4-BE49-F238E27FC236}">
                  <a16:creationId xmlns:a16="http://schemas.microsoft.com/office/drawing/2014/main" id="{3312D28F-E3AC-9F7A-6F06-8EB5B915AABB}"/>
                </a:ext>
              </a:extLst>
            </p:cNvPr>
            <p:cNvSpPr/>
            <p:nvPr/>
          </p:nvSpPr>
          <p:spPr>
            <a:xfrm>
              <a:off x="4199400" y="33233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47;p77">
              <a:extLst>
                <a:ext uri="{FF2B5EF4-FFF2-40B4-BE49-F238E27FC236}">
                  <a16:creationId xmlns:a16="http://schemas.microsoft.com/office/drawing/2014/main" id="{51C2031C-D3FE-D34C-3DA2-A0D8E9944B34}"/>
                </a:ext>
              </a:extLst>
            </p:cNvPr>
            <p:cNvSpPr/>
            <p:nvPr/>
          </p:nvSpPr>
          <p:spPr>
            <a:xfrm>
              <a:off x="4199400" y="33995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48;p77">
              <a:extLst>
                <a:ext uri="{FF2B5EF4-FFF2-40B4-BE49-F238E27FC236}">
                  <a16:creationId xmlns:a16="http://schemas.microsoft.com/office/drawing/2014/main" id="{64660920-2B2E-72F8-B85A-D03067D94E74}"/>
                </a:ext>
              </a:extLst>
            </p:cNvPr>
            <p:cNvSpPr/>
            <p:nvPr/>
          </p:nvSpPr>
          <p:spPr>
            <a:xfrm>
              <a:off x="4199400" y="34757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49;p77">
              <a:extLst>
                <a:ext uri="{FF2B5EF4-FFF2-40B4-BE49-F238E27FC236}">
                  <a16:creationId xmlns:a16="http://schemas.microsoft.com/office/drawing/2014/main" id="{87448DDF-FC4A-A1ED-E38F-ED9FD7D07EFD}"/>
                </a:ext>
              </a:extLst>
            </p:cNvPr>
            <p:cNvSpPr/>
            <p:nvPr/>
          </p:nvSpPr>
          <p:spPr>
            <a:xfrm>
              <a:off x="4199400" y="355192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50;p77">
              <a:extLst>
                <a:ext uri="{FF2B5EF4-FFF2-40B4-BE49-F238E27FC236}">
                  <a16:creationId xmlns:a16="http://schemas.microsoft.com/office/drawing/2014/main" id="{61F08FCC-37C3-9856-C263-445B1E1228AC}"/>
                </a:ext>
              </a:extLst>
            </p:cNvPr>
            <p:cNvSpPr/>
            <p:nvPr/>
          </p:nvSpPr>
          <p:spPr>
            <a:xfrm>
              <a:off x="4199400" y="36279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51;p77">
              <a:extLst>
                <a:ext uri="{FF2B5EF4-FFF2-40B4-BE49-F238E27FC236}">
                  <a16:creationId xmlns:a16="http://schemas.microsoft.com/office/drawing/2014/main" id="{D0D68518-4258-5AE6-52AB-4E21C5F82AB7}"/>
                </a:ext>
              </a:extLst>
            </p:cNvPr>
            <p:cNvSpPr/>
            <p:nvPr/>
          </p:nvSpPr>
          <p:spPr>
            <a:xfrm>
              <a:off x="419940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52;p77">
              <a:extLst>
                <a:ext uri="{FF2B5EF4-FFF2-40B4-BE49-F238E27FC236}">
                  <a16:creationId xmlns:a16="http://schemas.microsoft.com/office/drawing/2014/main" id="{151C00D9-7609-72BF-188F-B6FC0C86FF98}"/>
                </a:ext>
              </a:extLst>
            </p:cNvPr>
            <p:cNvSpPr/>
            <p:nvPr/>
          </p:nvSpPr>
          <p:spPr>
            <a:xfrm>
              <a:off x="4123175" y="3704150"/>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53;p77">
              <a:extLst>
                <a:ext uri="{FF2B5EF4-FFF2-40B4-BE49-F238E27FC236}">
                  <a16:creationId xmlns:a16="http://schemas.microsoft.com/office/drawing/2014/main" id="{2FC485EF-3B4D-2E87-C0DF-596FFE9FE522}"/>
                </a:ext>
              </a:extLst>
            </p:cNvPr>
            <p:cNvSpPr/>
            <p:nvPr/>
          </p:nvSpPr>
          <p:spPr>
            <a:xfrm>
              <a:off x="412317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54;p77">
              <a:extLst>
                <a:ext uri="{FF2B5EF4-FFF2-40B4-BE49-F238E27FC236}">
                  <a16:creationId xmlns:a16="http://schemas.microsoft.com/office/drawing/2014/main" id="{E87B4D0E-6962-33A4-2E75-8E0FB7201E1E}"/>
                </a:ext>
              </a:extLst>
            </p:cNvPr>
            <p:cNvSpPr/>
            <p:nvPr/>
          </p:nvSpPr>
          <p:spPr>
            <a:xfrm>
              <a:off x="4046950" y="3780375"/>
              <a:ext cx="62425" cy="53425"/>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55;p77">
              <a:extLst>
                <a:ext uri="{FF2B5EF4-FFF2-40B4-BE49-F238E27FC236}">
                  <a16:creationId xmlns:a16="http://schemas.microsoft.com/office/drawing/2014/main" id="{2F78D0FA-2D54-E334-E131-62D6847D8D18}"/>
                </a:ext>
              </a:extLst>
            </p:cNvPr>
            <p:cNvSpPr/>
            <p:nvPr/>
          </p:nvSpPr>
          <p:spPr>
            <a:xfrm>
              <a:off x="4046950" y="385677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56;p77">
              <a:extLst>
                <a:ext uri="{FF2B5EF4-FFF2-40B4-BE49-F238E27FC236}">
                  <a16:creationId xmlns:a16="http://schemas.microsoft.com/office/drawing/2014/main" id="{904B50E9-24AB-894D-8ECA-27D6716F6B47}"/>
                </a:ext>
              </a:extLst>
            </p:cNvPr>
            <p:cNvSpPr/>
            <p:nvPr/>
          </p:nvSpPr>
          <p:spPr>
            <a:xfrm>
              <a:off x="4046950"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57;p77">
              <a:extLst>
                <a:ext uri="{FF2B5EF4-FFF2-40B4-BE49-F238E27FC236}">
                  <a16:creationId xmlns:a16="http://schemas.microsoft.com/office/drawing/2014/main" id="{B44F80E6-3682-4250-2894-444558508C67}"/>
                </a:ext>
              </a:extLst>
            </p:cNvPr>
            <p:cNvSpPr/>
            <p:nvPr/>
          </p:nvSpPr>
          <p:spPr>
            <a:xfrm>
              <a:off x="4046950" y="3932800"/>
              <a:ext cx="62425" cy="53425"/>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58;p77">
              <a:extLst>
                <a:ext uri="{FF2B5EF4-FFF2-40B4-BE49-F238E27FC236}">
                  <a16:creationId xmlns:a16="http://schemas.microsoft.com/office/drawing/2014/main" id="{4AD369CC-BDF5-773B-CF5F-0C568F562147}"/>
                </a:ext>
              </a:extLst>
            </p:cNvPr>
            <p:cNvSpPr/>
            <p:nvPr/>
          </p:nvSpPr>
          <p:spPr>
            <a:xfrm>
              <a:off x="3970950" y="39328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59;p77">
              <a:extLst>
                <a:ext uri="{FF2B5EF4-FFF2-40B4-BE49-F238E27FC236}">
                  <a16:creationId xmlns:a16="http://schemas.microsoft.com/office/drawing/2014/main" id="{44552D0A-70FA-E919-C64D-473CEC18AEB0}"/>
                </a:ext>
              </a:extLst>
            </p:cNvPr>
            <p:cNvSpPr/>
            <p:nvPr/>
          </p:nvSpPr>
          <p:spPr>
            <a:xfrm>
              <a:off x="35898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60;p77">
              <a:extLst>
                <a:ext uri="{FF2B5EF4-FFF2-40B4-BE49-F238E27FC236}">
                  <a16:creationId xmlns:a16="http://schemas.microsoft.com/office/drawing/2014/main" id="{7665484F-73E4-EE23-8931-D456F4BE14A3}"/>
                </a:ext>
              </a:extLst>
            </p:cNvPr>
            <p:cNvSpPr/>
            <p:nvPr/>
          </p:nvSpPr>
          <p:spPr>
            <a:xfrm>
              <a:off x="35898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61;p77">
              <a:extLst>
                <a:ext uri="{FF2B5EF4-FFF2-40B4-BE49-F238E27FC236}">
                  <a16:creationId xmlns:a16="http://schemas.microsoft.com/office/drawing/2014/main" id="{A5DC0064-6BA7-43EA-2D5D-39BC86700428}"/>
                </a:ext>
              </a:extLst>
            </p:cNvPr>
            <p:cNvSpPr/>
            <p:nvPr/>
          </p:nvSpPr>
          <p:spPr>
            <a:xfrm>
              <a:off x="358987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62;p77">
              <a:extLst>
                <a:ext uri="{FF2B5EF4-FFF2-40B4-BE49-F238E27FC236}">
                  <a16:creationId xmlns:a16="http://schemas.microsoft.com/office/drawing/2014/main" id="{C6542BD2-906F-3D6D-BFE7-D8F8B46CEAAD}"/>
                </a:ext>
              </a:extLst>
            </p:cNvPr>
            <p:cNvSpPr/>
            <p:nvPr/>
          </p:nvSpPr>
          <p:spPr>
            <a:xfrm>
              <a:off x="358987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63;p77">
              <a:extLst>
                <a:ext uri="{FF2B5EF4-FFF2-40B4-BE49-F238E27FC236}">
                  <a16:creationId xmlns:a16="http://schemas.microsoft.com/office/drawing/2014/main" id="{3AAC8903-139E-71AB-4BB0-B5DE91A7859B}"/>
                </a:ext>
              </a:extLst>
            </p:cNvPr>
            <p:cNvSpPr/>
            <p:nvPr/>
          </p:nvSpPr>
          <p:spPr>
            <a:xfrm>
              <a:off x="358987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64;p77">
              <a:extLst>
                <a:ext uri="{FF2B5EF4-FFF2-40B4-BE49-F238E27FC236}">
                  <a16:creationId xmlns:a16="http://schemas.microsoft.com/office/drawing/2014/main" id="{40DB93EC-6C3B-22E2-3584-E94B6E54B18E}"/>
                </a:ext>
              </a:extLst>
            </p:cNvPr>
            <p:cNvSpPr/>
            <p:nvPr/>
          </p:nvSpPr>
          <p:spPr>
            <a:xfrm>
              <a:off x="358987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65;p77">
              <a:extLst>
                <a:ext uri="{FF2B5EF4-FFF2-40B4-BE49-F238E27FC236}">
                  <a16:creationId xmlns:a16="http://schemas.microsoft.com/office/drawing/2014/main" id="{3C11DE03-4611-B3BC-ACF6-830E89BDB42E}"/>
                </a:ext>
              </a:extLst>
            </p:cNvPr>
            <p:cNvSpPr/>
            <p:nvPr/>
          </p:nvSpPr>
          <p:spPr>
            <a:xfrm>
              <a:off x="358987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66;p77">
              <a:extLst>
                <a:ext uri="{FF2B5EF4-FFF2-40B4-BE49-F238E27FC236}">
                  <a16:creationId xmlns:a16="http://schemas.microsoft.com/office/drawing/2014/main" id="{8CFCEF4D-E461-CD71-56D4-29915DEC0DDC}"/>
                </a:ext>
              </a:extLst>
            </p:cNvPr>
            <p:cNvSpPr/>
            <p:nvPr/>
          </p:nvSpPr>
          <p:spPr>
            <a:xfrm>
              <a:off x="328522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67;p77">
              <a:extLst>
                <a:ext uri="{FF2B5EF4-FFF2-40B4-BE49-F238E27FC236}">
                  <a16:creationId xmlns:a16="http://schemas.microsoft.com/office/drawing/2014/main" id="{B4189F96-8AAE-DEC8-6814-69030FFFAE9F}"/>
                </a:ext>
              </a:extLst>
            </p:cNvPr>
            <p:cNvSpPr/>
            <p:nvPr/>
          </p:nvSpPr>
          <p:spPr>
            <a:xfrm>
              <a:off x="328522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68;p77">
              <a:extLst>
                <a:ext uri="{FF2B5EF4-FFF2-40B4-BE49-F238E27FC236}">
                  <a16:creationId xmlns:a16="http://schemas.microsoft.com/office/drawing/2014/main" id="{9193E03E-66C4-F9E5-BFE6-11A83DE4AD79}"/>
                </a:ext>
              </a:extLst>
            </p:cNvPr>
            <p:cNvSpPr/>
            <p:nvPr/>
          </p:nvSpPr>
          <p:spPr>
            <a:xfrm>
              <a:off x="328522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69;p77">
              <a:extLst>
                <a:ext uri="{FF2B5EF4-FFF2-40B4-BE49-F238E27FC236}">
                  <a16:creationId xmlns:a16="http://schemas.microsoft.com/office/drawing/2014/main" id="{74F3C004-47DB-326E-85CC-F711584ABE6A}"/>
                </a:ext>
              </a:extLst>
            </p:cNvPr>
            <p:cNvSpPr/>
            <p:nvPr/>
          </p:nvSpPr>
          <p:spPr>
            <a:xfrm>
              <a:off x="3361450" y="279020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70;p77">
              <a:extLst>
                <a:ext uri="{FF2B5EF4-FFF2-40B4-BE49-F238E27FC236}">
                  <a16:creationId xmlns:a16="http://schemas.microsoft.com/office/drawing/2014/main" id="{7169A877-9EBB-BFD0-0548-956032007C40}"/>
                </a:ext>
              </a:extLst>
            </p:cNvPr>
            <p:cNvSpPr/>
            <p:nvPr/>
          </p:nvSpPr>
          <p:spPr>
            <a:xfrm>
              <a:off x="3361450" y="2866425"/>
              <a:ext cx="62200" cy="53275"/>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71;p77">
              <a:extLst>
                <a:ext uri="{FF2B5EF4-FFF2-40B4-BE49-F238E27FC236}">
                  <a16:creationId xmlns:a16="http://schemas.microsoft.com/office/drawing/2014/main" id="{253D676C-1E10-94AE-8160-A2C8D8514863}"/>
                </a:ext>
              </a:extLst>
            </p:cNvPr>
            <p:cNvSpPr/>
            <p:nvPr/>
          </p:nvSpPr>
          <p:spPr>
            <a:xfrm>
              <a:off x="3361450" y="2942425"/>
              <a:ext cx="62200" cy="53450"/>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72;p77">
              <a:extLst>
                <a:ext uri="{FF2B5EF4-FFF2-40B4-BE49-F238E27FC236}">
                  <a16:creationId xmlns:a16="http://schemas.microsoft.com/office/drawing/2014/main" id="{15BFE80A-B651-AE4C-2274-240DD56EA7A9}"/>
                </a:ext>
              </a:extLst>
            </p:cNvPr>
            <p:cNvSpPr/>
            <p:nvPr/>
          </p:nvSpPr>
          <p:spPr>
            <a:xfrm>
              <a:off x="3361450" y="3018650"/>
              <a:ext cx="62200" cy="53425"/>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73;p77">
              <a:extLst>
                <a:ext uri="{FF2B5EF4-FFF2-40B4-BE49-F238E27FC236}">
                  <a16:creationId xmlns:a16="http://schemas.microsoft.com/office/drawing/2014/main" id="{9DA3A93A-61A8-504B-4251-C2C9D9CF970C}"/>
                </a:ext>
              </a:extLst>
            </p:cNvPr>
            <p:cNvSpPr/>
            <p:nvPr/>
          </p:nvSpPr>
          <p:spPr>
            <a:xfrm>
              <a:off x="3361450" y="309485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74;p77">
              <a:extLst>
                <a:ext uri="{FF2B5EF4-FFF2-40B4-BE49-F238E27FC236}">
                  <a16:creationId xmlns:a16="http://schemas.microsoft.com/office/drawing/2014/main" id="{8D79C1D5-417F-9E75-3E70-3E085CB726E1}"/>
                </a:ext>
              </a:extLst>
            </p:cNvPr>
            <p:cNvSpPr/>
            <p:nvPr/>
          </p:nvSpPr>
          <p:spPr>
            <a:xfrm>
              <a:off x="3437450"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75;p77">
              <a:extLst>
                <a:ext uri="{FF2B5EF4-FFF2-40B4-BE49-F238E27FC236}">
                  <a16:creationId xmlns:a16="http://schemas.microsoft.com/office/drawing/2014/main" id="{55382012-0EA5-D9C9-2A24-2D55940E9577}"/>
                </a:ext>
              </a:extLst>
            </p:cNvPr>
            <p:cNvSpPr/>
            <p:nvPr/>
          </p:nvSpPr>
          <p:spPr>
            <a:xfrm>
              <a:off x="3437450"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76;p77">
              <a:extLst>
                <a:ext uri="{FF2B5EF4-FFF2-40B4-BE49-F238E27FC236}">
                  <a16:creationId xmlns:a16="http://schemas.microsoft.com/office/drawing/2014/main" id="{63A18FA1-13CD-2F0B-EFE5-4E35B9A60BEF}"/>
                </a:ext>
              </a:extLst>
            </p:cNvPr>
            <p:cNvSpPr/>
            <p:nvPr/>
          </p:nvSpPr>
          <p:spPr>
            <a:xfrm>
              <a:off x="3437450" y="279020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77;p77">
              <a:extLst>
                <a:ext uri="{FF2B5EF4-FFF2-40B4-BE49-F238E27FC236}">
                  <a16:creationId xmlns:a16="http://schemas.microsoft.com/office/drawing/2014/main" id="{E83D16E5-4535-2C2D-D8F4-AE51EFA8C8FF}"/>
                </a:ext>
              </a:extLst>
            </p:cNvPr>
            <p:cNvSpPr/>
            <p:nvPr/>
          </p:nvSpPr>
          <p:spPr>
            <a:xfrm>
              <a:off x="3437450" y="286642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78;p77">
              <a:extLst>
                <a:ext uri="{FF2B5EF4-FFF2-40B4-BE49-F238E27FC236}">
                  <a16:creationId xmlns:a16="http://schemas.microsoft.com/office/drawing/2014/main" id="{C6CEB794-5450-9C54-AAFF-C16459470FE3}"/>
                </a:ext>
              </a:extLst>
            </p:cNvPr>
            <p:cNvSpPr/>
            <p:nvPr/>
          </p:nvSpPr>
          <p:spPr>
            <a:xfrm>
              <a:off x="3437450" y="2942425"/>
              <a:ext cx="62425" cy="53450"/>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79;p77">
              <a:extLst>
                <a:ext uri="{FF2B5EF4-FFF2-40B4-BE49-F238E27FC236}">
                  <a16:creationId xmlns:a16="http://schemas.microsoft.com/office/drawing/2014/main" id="{76EDE977-B59F-DB48-614E-7AA046CDE6F6}"/>
                </a:ext>
              </a:extLst>
            </p:cNvPr>
            <p:cNvSpPr/>
            <p:nvPr/>
          </p:nvSpPr>
          <p:spPr>
            <a:xfrm>
              <a:off x="3437450" y="3018650"/>
              <a:ext cx="62425" cy="53425"/>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80;p77">
              <a:extLst>
                <a:ext uri="{FF2B5EF4-FFF2-40B4-BE49-F238E27FC236}">
                  <a16:creationId xmlns:a16="http://schemas.microsoft.com/office/drawing/2014/main" id="{B9ED409A-2E30-ABA6-3195-B789D036EA9E}"/>
                </a:ext>
              </a:extLst>
            </p:cNvPr>
            <p:cNvSpPr/>
            <p:nvPr/>
          </p:nvSpPr>
          <p:spPr>
            <a:xfrm>
              <a:off x="3437450" y="309485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81;p77">
              <a:extLst>
                <a:ext uri="{FF2B5EF4-FFF2-40B4-BE49-F238E27FC236}">
                  <a16:creationId xmlns:a16="http://schemas.microsoft.com/office/drawing/2014/main" id="{95689202-6024-5A9A-FEC4-1BAFC9A83FF2}"/>
                </a:ext>
              </a:extLst>
            </p:cNvPr>
            <p:cNvSpPr/>
            <p:nvPr/>
          </p:nvSpPr>
          <p:spPr>
            <a:xfrm>
              <a:off x="3513675" y="26377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82;p77">
              <a:extLst>
                <a:ext uri="{FF2B5EF4-FFF2-40B4-BE49-F238E27FC236}">
                  <a16:creationId xmlns:a16="http://schemas.microsoft.com/office/drawing/2014/main" id="{D63984A4-3DA7-1A29-E078-7BA28794FDC1}"/>
                </a:ext>
              </a:extLst>
            </p:cNvPr>
            <p:cNvSpPr/>
            <p:nvPr/>
          </p:nvSpPr>
          <p:spPr>
            <a:xfrm>
              <a:off x="35136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83;p77">
              <a:extLst>
                <a:ext uri="{FF2B5EF4-FFF2-40B4-BE49-F238E27FC236}">
                  <a16:creationId xmlns:a16="http://schemas.microsoft.com/office/drawing/2014/main" id="{C476A539-8F32-1497-9BB4-B49C1B0387BE}"/>
                </a:ext>
              </a:extLst>
            </p:cNvPr>
            <p:cNvSpPr/>
            <p:nvPr/>
          </p:nvSpPr>
          <p:spPr>
            <a:xfrm>
              <a:off x="35136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84;p77">
              <a:extLst>
                <a:ext uri="{FF2B5EF4-FFF2-40B4-BE49-F238E27FC236}">
                  <a16:creationId xmlns:a16="http://schemas.microsoft.com/office/drawing/2014/main" id="{A0674CF8-54B1-9670-9515-159DCC95582E}"/>
                </a:ext>
              </a:extLst>
            </p:cNvPr>
            <p:cNvSpPr/>
            <p:nvPr/>
          </p:nvSpPr>
          <p:spPr>
            <a:xfrm>
              <a:off x="3513675" y="286642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85;p77">
              <a:extLst>
                <a:ext uri="{FF2B5EF4-FFF2-40B4-BE49-F238E27FC236}">
                  <a16:creationId xmlns:a16="http://schemas.microsoft.com/office/drawing/2014/main" id="{37C18AB5-09FB-293D-9F97-EB1A9FC25262}"/>
                </a:ext>
              </a:extLst>
            </p:cNvPr>
            <p:cNvSpPr/>
            <p:nvPr/>
          </p:nvSpPr>
          <p:spPr>
            <a:xfrm>
              <a:off x="3513675" y="2942425"/>
              <a:ext cx="62425" cy="53450"/>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86;p77">
              <a:extLst>
                <a:ext uri="{FF2B5EF4-FFF2-40B4-BE49-F238E27FC236}">
                  <a16:creationId xmlns:a16="http://schemas.microsoft.com/office/drawing/2014/main" id="{2672EEB4-3D56-D6E0-2467-E73CD7C96334}"/>
                </a:ext>
              </a:extLst>
            </p:cNvPr>
            <p:cNvSpPr/>
            <p:nvPr/>
          </p:nvSpPr>
          <p:spPr>
            <a:xfrm>
              <a:off x="3513675" y="3018650"/>
              <a:ext cx="62425" cy="53425"/>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87;p77">
              <a:extLst>
                <a:ext uri="{FF2B5EF4-FFF2-40B4-BE49-F238E27FC236}">
                  <a16:creationId xmlns:a16="http://schemas.microsoft.com/office/drawing/2014/main" id="{2AB498F2-7BDC-8853-89FF-E365F9DCE8C7}"/>
                </a:ext>
              </a:extLst>
            </p:cNvPr>
            <p:cNvSpPr/>
            <p:nvPr/>
          </p:nvSpPr>
          <p:spPr>
            <a:xfrm>
              <a:off x="35136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88;p77">
              <a:extLst>
                <a:ext uri="{FF2B5EF4-FFF2-40B4-BE49-F238E27FC236}">
                  <a16:creationId xmlns:a16="http://schemas.microsoft.com/office/drawing/2014/main" id="{B01AAB23-8B8A-AC8E-2AD7-8799B97FA030}"/>
                </a:ext>
              </a:extLst>
            </p:cNvPr>
            <p:cNvSpPr/>
            <p:nvPr/>
          </p:nvSpPr>
          <p:spPr>
            <a:xfrm>
              <a:off x="3513675" y="317107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89;p77">
              <a:extLst>
                <a:ext uri="{FF2B5EF4-FFF2-40B4-BE49-F238E27FC236}">
                  <a16:creationId xmlns:a16="http://schemas.microsoft.com/office/drawing/2014/main" id="{E0175DA9-2700-374F-B603-A3A1E45E2767}"/>
                </a:ext>
              </a:extLst>
            </p:cNvPr>
            <p:cNvSpPr/>
            <p:nvPr/>
          </p:nvSpPr>
          <p:spPr>
            <a:xfrm>
              <a:off x="358987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90;p77">
              <a:extLst>
                <a:ext uri="{FF2B5EF4-FFF2-40B4-BE49-F238E27FC236}">
                  <a16:creationId xmlns:a16="http://schemas.microsoft.com/office/drawing/2014/main" id="{9DCC0885-3E5F-3E8A-011D-3E07AA1B68B8}"/>
                </a:ext>
              </a:extLst>
            </p:cNvPr>
            <p:cNvSpPr/>
            <p:nvPr/>
          </p:nvSpPr>
          <p:spPr>
            <a:xfrm>
              <a:off x="3666100"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91;p77">
              <a:extLst>
                <a:ext uri="{FF2B5EF4-FFF2-40B4-BE49-F238E27FC236}">
                  <a16:creationId xmlns:a16="http://schemas.microsoft.com/office/drawing/2014/main" id="{BCD501D0-2C60-3903-940C-2E705616E1BF}"/>
                </a:ext>
              </a:extLst>
            </p:cNvPr>
            <p:cNvSpPr/>
            <p:nvPr/>
          </p:nvSpPr>
          <p:spPr>
            <a:xfrm>
              <a:off x="3666100" y="271400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92;p77">
              <a:extLst>
                <a:ext uri="{FF2B5EF4-FFF2-40B4-BE49-F238E27FC236}">
                  <a16:creationId xmlns:a16="http://schemas.microsoft.com/office/drawing/2014/main" id="{E656536A-FFDA-98ED-B9A7-8788C15ADD71}"/>
                </a:ext>
              </a:extLst>
            </p:cNvPr>
            <p:cNvSpPr/>
            <p:nvPr/>
          </p:nvSpPr>
          <p:spPr>
            <a:xfrm>
              <a:off x="3666100"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93;p77">
              <a:extLst>
                <a:ext uri="{FF2B5EF4-FFF2-40B4-BE49-F238E27FC236}">
                  <a16:creationId xmlns:a16="http://schemas.microsoft.com/office/drawing/2014/main" id="{2E2D9662-B2C6-B45E-02EA-9543EA8D8519}"/>
                </a:ext>
              </a:extLst>
            </p:cNvPr>
            <p:cNvSpPr/>
            <p:nvPr/>
          </p:nvSpPr>
          <p:spPr>
            <a:xfrm>
              <a:off x="366610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94;p77">
              <a:extLst>
                <a:ext uri="{FF2B5EF4-FFF2-40B4-BE49-F238E27FC236}">
                  <a16:creationId xmlns:a16="http://schemas.microsoft.com/office/drawing/2014/main" id="{3B96AF8E-CF14-4A13-6FA0-F8EC8A705379}"/>
                </a:ext>
              </a:extLst>
            </p:cNvPr>
            <p:cNvSpPr/>
            <p:nvPr/>
          </p:nvSpPr>
          <p:spPr>
            <a:xfrm>
              <a:off x="3666100" y="3018650"/>
              <a:ext cx="62200" cy="53425"/>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95;p77">
              <a:extLst>
                <a:ext uri="{FF2B5EF4-FFF2-40B4-BE49-F238E27FC236}">
                  <a16:creationId xmlns:a16="http://schemas.microsoft.com/office/drawing/2014/main" id="{BB2D3A50-6738-8DE0-63AA-FD56CA1D98B1}"/>
                </a:ext>
              </a:extLst>
            </p:cNvPr>
            <p:cNvSpPr/>
            <p:nvPr/>
          </p:nvSpPr>
          <p:spPr>
            <a:xfrm>
              <a:off x="3666100"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96;p77">
              <a:extLst>
                <a:ext uri="{FF2B5EF4-FFF2-40B4-BE49-F238E27FC236}">
                  <a16:creationId xmlns:a16="http://schemas.microsoft.com/office/drawing/2014/main" id="{1330F7B1-3065-F6CA-C72E-14D968025DFE}"/>
                </a:ext>
              </a:extLst>
            </p:cNvPr>
            <p:cNvSpPr/>
            <p:nvPr/>
          </p:nvSpPr>
          <p:spPr>
            <a:xfrm>
              <a:off x="3666100" y="317107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97;p77">
              <a:extLst>
                <a:ext uri="{FF2B5EF4-FFF2-40B4-BE49-F238E27FC236}">
                  <a16:creationId xmlns:a16="http://schemas.microsoft.com/office/drawing/2014/main" id="{E492A9D3-EFA2-1052-2ABB-F4F35E999C40}"/>
                </a:ext>
              </a:extLst>
            </p:cNvPr>
            <p:cNvSpPr/>
            <p:nvPr/>
          </p:nvSpPr>
          <p:spPr>
            <a:xfrm>
              <a:off x="3742300" y="2637775"/>
              <a:ext cx="62225" cy="53450"/>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98;p77">
              <a:extLst>
                <a:ext uri="{FF2B5EF4-FFF2-40B4-BE49-F238E27FC236}">
                  <a16:creationId xmlns:a16="http://schemas.microsoft.com/office/drawing/2014/main" id="{88FB86C2-1A2F-9F29-D827-4D52C7340BF2}"/>
                </a:ext>
              </a:extLst>
            </p:cNvPr>
            <p:cNvSpPr/>
            <p:nvPr/>
          </p:nvSpPr>
          <p:spPr>
            <a:xfrm>
              <a:off x="3742300" y="271400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99;p77">
              <a:extLst>
                <a:ext uri="{FF2B5EF4-FFF2-40B4-BE49-F238E27FC236}">
                  <a16:creationId xmlns:a16="http://schemas.microsoft.com/office/drawing/2014/main" id="{57FF6A7E-6C74-94EF-D2FB-64DF0DC8290E}"/>
                </a:ext>
              </a:extLst>
            </p:cNvPr>
            <p:cNvSpPr/>
            <p:nvPr/>
          </p:nvSpPr>
          <p:spPr>
            <a:xfrm>
              <a:off x="3742300" y="2790200"/>
              <a:ext cx="62225" cy="5335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800;p77">
              <a:extLst>
                <a:ext uri="{FF2B5EF4-FFF2-40B4-BE49-F238E27FC236}">
                  <a16:creationId xmlns:a16="http://schemas.microsoft.com/office/drawing/2014/main" id="{8BD1232D-A454-C88D-8FB0-D280C7E14A4E}"/>
                </a:ext>
              </a:extLst>
            </p:cNvPr>
            <p:cNvSpPr/>
            <p:nvPr/>
          </p:nvSpPr>
          <p:spPr>
            <a:xfrm>
              <a:off x="3742300" y="2942425"/>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801;p77">
              <a:extLst>
                <a:ext uri="{FF2B5EF4-FFF2-40B4-BE49-F238E27FC236}">
                  <a16:creationId xmlns:a16="http://schemas.microsoft.com/office/drawing/2014/main" id="{65A41614-94FE-39A1-C09F-0D4F4DE91312}"/>
                </a:ext>
              </a:extLst>
            </p:cNvPr>
            <p:cNvSpPr/>
            <p:nvPr/>
          </p:nvSpPr>
          <p:spPr>
            <a:xfrm>
              <a:off x="3742300" y="301865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802;p77">
              <a:extLst>
                <a:ext uri="{FF2B5EF4-FFF2-40B4-BE49-F238E27FC236}">
                  <a16:creationId xmlns:a16="http://schemas.microsoft.com/office/drawing/2014/main" id="{80D9E8ED-C448-28F5-44DB-CB11CDECD06B}"/>
                </a:ext>
              </a:extLst>
            </p:cNvPr>
            <p:cNvSpPr/>
            <p:nvPr/>
          </p:nvSpPr>
          <p:spPr>
            <a:xfrm>
              <a:off x="3742300" y="309485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803;p77">
              <a:extLst>
                <a:ext uri="{FF2B5EF4-FFF2-40B4-BE49-F238E27FC236}">
                  <a16:creationId xmlns:a16="http://schemas.microsoft.com/office/drawing/2014/main" id="{EC4D7473-D99C-990B-522F-FEB92E5CE8CC}"/>
                </a:ext>
              </a:extLst>
            </p:cNvPr>
            <p:cNvSpPr/>
            <p:nvPr/>
          </p:nvSpPr>
          <p:spPr>
            <a:xfrm>
              <a:off x="3742300" y="3171075"/>
              <a:ext cx="62225" cy="53300"/>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804;p77">
              <a:extLst>
                <a:ext uri="{FF2B5EF4-FFF2-40B4-BE49-F238E27FC236}">
                  <a16:creationId xmlns:a16="http://schemas.microsoft.com/office/drawing/2014/main" id="{08637446-8AB8-802E-3129-B94873778B20}"/>
                </a:ext>
              </a:extLst>
            </p:cNvPr>
            <p:cNvSpPr/>
            <p:nvPr/>
          </p:nvSpPr>
          <p:spPr>
            <a:xfrm>
              <a:off x="3742300" y="3247075"/>
              <a:ext cx="62225" cy="53450"/>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805;p77">
              <a:extLst>
                <a:ext uri="{FF2B5EF4-FFF2-40B4-BE49-F238E27FC236}">
                  <a16:creationId xmlns:a16="http://schemas.microsoft.com/office/drawing/2014/main" id="{DA469DCD-B732-63CA-087E-CE9F71A176F9}"/>
                </a:ext>
              </a:extLst>
            </p:cNvPr>
            <p:cNvSpPr/>
            <p:nvPr/>
          </p:nvSpPr>
          <p:spPr>
            <a:xfrm>
              <a:off x="381852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806;p77">
              <a:extLst>
                <a:ext uri="{FF2B5EF4-FFF2-40B4-BE49-F238E27FC236}">
                  <a16:creationId xmlns:a16="http://schemas.microsoft.com/office/drawing/2014/main" id="{715ABE55-DB58-070C-E3DE-26DA435363D5}"/>
                </a:ext>
              </a:extLst>
            </p:cNvPr>
            <p:cNvSpPr/>
            <p:nvPr/>
          </p:nvSpPr>
          <p:spPr>
            <a:xfrm>
              <a:off x="3818525" y="27902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807;p77">
              <a:extLst>
                <a:ext uri="{FF2B5EF4-FFF2-40B4-BE49-F238E27FC236}">
                  <a16:creationId xmlns:a16="http://schemas.microsoft.com/office/drawing/2014/main" id="{5C2F8482-9467-07A6-5E78-5B0D5000A49B}"/>
                </a:ext>
              </a:extLst>
            </p:cNvPr>
            <p:cNvSpPr/>
            <p:nvPr/>
          </p:nvSpPr>
          <p:spPr>
            <a:xfrm>
              <a:off x="3818525" y="29424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808;p77">
              <a:extLst>
                <a:ext uri="{FF2B5EF4-FFF2-40B4-BE49-F238E27FC236}">
                  <a16:creationId xmlns:a16="http://schemas.microsoft.com/office/drawing/2014/main" id="{BCADA2C2-5D93-2DE5-2842-E0C374DE03D6}"/>
                </a:ext>
              </a:extLst>
            </p:cNvPr>
            <p:cNvSpPr/>
            <p:nvPr/>
          </p:nvSpPr>
          <p:spPr>
            <a:xfrm>
              <a:off x="3818525" y="301865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809;p77">
              <a:extLst>
                <a:ext uri="{FF2B5EF4-FFF2-40B4-BE49-F238E27FC236}">
                  <a16:creationId xmlns:a16="http://schemas.microsoft.com/office/drawing/2014/main" id="{354859B0-D257-ADE2-E95E-81C22C21AA55}"/>
                </a:ext>
              </a:extLst>
            </p:cNvPr>
            <p:cNvSpPr/>
            <p:nvPr/>
          </p:nvSpPr>
          <p:spPr>
            <a:xfrm>
              <a:off x="3818525" y="309485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810;p77">
              <a:extLst>
                <a:ext uri="{FF2B5EF4-FFF2-40B4-BE49-F238E27FC236}">
                  <a16:creationId xmlns:a16="http://schemas.microsoft.com/office/drawing/2014/main" id="{F3F712A3-1ED5-78BB-F9C2-2A67BF32F60E}"/>
                </a:ext>
              </a:extLst>
            </p:cNvPr>
            <p:cNvSpPr/>
            <p:nvPr/>
          </p:nvSpPr>
          <p:spPr>
            <a:xfrm>
              <a:off x="3818525"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811;p77">
              <a:extLst>
                <a:ext uri="{FF2B5EF4-FFF2-40B4-BE49-F238E27FC236}">
                  <a16:creationId xmlns:a16="http://schemas.microsoft.com/office/drawing/2014/main" id="{E02938B9-EEDB-91D1-F1DF-819F9E0EC095}"/>
                </a:ext>
              </a:extLst>
            </p:cNvPr>
            <p:cNvSpPr/>
            <p:nvPr/>
          </p:nvSpPr>
          <p:spPr>
            <a:xfrm>
              <a:off x="381852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812;p77">
              <a:extLst>
                <a:ext uri="{FF2B5EF4-FFF2-40B4-BE49-F238E27FC236}">
                  <a16:creationId xmlns:a16="http://schemas.microsoft.com/office/drawing/2014/main" id="{47F1320A-7C4F-0C50-F0F4-253A2D7BA858}"/>
                </a:ext>
              </a:extLst>
            </p:cNvPr>
            <p:cNvSpPr/>
            <p:nvPr/>
          </p:nvSpPr>
          <p:spPr>
            <a:xfrm>
              <a:off x="381852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813;p77">
              <a:extLst>
                <a:ext uri="{FF2B5EF4-FFF2-40B4-BE49-F238E27FC236}">
                  <a16:creationId xmlns:a16="http://schemas.microsoft.com/office/drawing/2014/main" id="{D4728A62-D376-9F50-8EFF-FD75B5F5D8BB}"/>
                </a:ext>
              </a:extLst>
            </p:cNvPr>
            <p:cNvSpPr/>
            <p:nvPr/>
          </p:nvSpPr>
          <p:spPr>
            <a:xfrm>
              <a:off x="381852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814;p77">
              <a:extLst>
                <a:ext uri="{FF2B5EF4-FFF2-40B4-BE49-F238E27FC236}">
                  <a16:creationId xmlns:a16="http://schemas.microsoft.com/office/drawing/2014/main" id="{DB05B49E-E569-B8FC-A190-A5C631332DE7}"/>
                </a:ext>
              </a:extLst>
            </p:cNvPr>
            <p:cNvSpPr/>
            <p:nvPr/>
          </p:nvSpPr>
          <p:spPr>
            <a:xfrm>
              <a:off x="38185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815;p77">
              <a:extLst>
                <a:ext uri="{FF2B5EF4-FFF2-40B4-BE49-F238E27FC236}">
                  <a16:creationId xmlns:a16="http://schemas.microsoft.com/office/drawing/2014/main" id="{F33B0F02-7C55-DCB3-0084-B2C41F93E46E}"/>
                </a:ext>
              </a:extLst>
            </p:cNvPr>
            <p:cNvSpPr/>
            <p:nvPr/>
          </p:nvSpPr>
          <p:spPr>
            <a:xfrm>
              <a:off x="3894725" y="27902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816;p77">
              <a:extLst>
                <a:ext uri="{FF2B5EF4-FFF2-40B4-BE49-F238E27FC236}">
                  <a16:creationId xmlns:a16="http://schemas.microsoft.com/office/drawing/2014/main" id="{F0F42C41-C943-47F6-12E5-E03A19F66F09}"/>
                </a:ext>
              </a:extLst>
            </p:cNvPr>
            <p:cNvSpPr/>
            <p:nvPr/>
          </p:nvSpPr>
          <p:spPr>
            <a:xfrm>
              <a:off x="3894725" y="393280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817;p77">
              <a:extLst>
                <a:ext uri="{FF2B5EF4-FFF2-40B4-BE49-F238E27FC236}">
                  <a16:creationId xmlns:a16="http://schemas.microsoft.com/office/drawing/2014/main" id="{AFFD22AA-C54A-4519-230A-C3F159806E71}"/>
                </a:ext>
              </a:extLst>
            </p:cNvPr>
            <p:cNvSpPr/>
            <p:nvPr/>
          </p:nvSpPr>
          <p:spPr>
            <a:xfrm>
              <a:off x="3894725" y="385677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818;p77">
              <a:extLst>
                <a:ext uri="{FF2B5EF4-FFF2-40B4-BE49-F238E27FC236}">
                  <a16:creationId xmlns:a16="http://schemas.microsoft.com/office/drawing/2014/main" id="{AAB0BDD4-0005-E51A-56DB-5DB4DA3CFC00}"/>
                </a:ext>
              </a:extLst>
            </p:cNvPr>
            <p:cNvSpPr/>
            <p:nvPr/>
          </p:nvSpPr>
          <p:spPr>
            <a:xfrm>
              <a:off x="3894725" y="3780375"/>
              <a:ext cx="62425" cy="53425"/>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819;p77">
              <a:extLst>
                <a:ext uri="{FF2B5EF4-FFF2-40B4-BE49-F238E27FC236}">
                  <a16:creationId xmlns:a16="http://schemas.microsoft.com/office/drawing/2014/main" id="{9CA2DBCC-F243-D36D-AEFC-32ACA37F7F8C}"/>
                </a:ext>
              </a:extLst>
            </p:cNvPr>
            <p:cNvSpPr/>
            <p:nvPr/>
          </p:nvSpPr>
          <p:spPr>
            <a:xfrm>
              <a:off x="3894725" y="3704150"/>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820;p77">
              <a:extLst>
                <a:ext uri="{FF2B5EF4-FFF2-40B4-BE49-F238E27FC236}">
                  <a16:creationId xmlns:a16="http://schemas.microsoft.com/office/drawing/2014/main" id="{5FB41AC4-3B64-53BC-AE55-2C78899FF99E}"/>
                </a:ext>
              </a:extLst>
            </p:cNvPr>
            <p:cNvSpPr/>
            <p:nvPr/>
          </p:nvSpPr>
          <p:spPr>
            <a:xfrm>
              <a:off x="3894725"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821;p77">
              <a:extLst>
                <a:ext uri="{FF2B5EF4-FFF2-40B4-BE49-F238E27FC236}">
                  <a16:creationId xmlns:a16="http://schemas.microsoft.com/office/drawing/2014/main" id="{3A604BDA-E94D-98EB-5F13-E11322F0FF34}"/>
                </a:ext>
              </a:extLst>
            </p:cNvPr>
            <p:cNvSpPr/>
            <p:nvPr/>
          </p:nvSpPr>
          <p:spPr>
            <a:xfrm>
              <a:off x="3894725" y="355192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22;p77">
              <a:extLst>
                <a:ext uri="{FF2B5EF4-FFF2-40B4-BE49-F238E27FC236}">
                  <a16:creationId xmlns:a16="http://schemas.microsoft.com/office/drawing/2014/main" id="{031FED74-9278-4FD0-CF63-3AE34F5726BA}"/>
                </a:ext>
              </a:extLst>
            </p:cNvPr>
            <p:cNvSpPr/>
            <p:nvPr/>
          </p:nvSpPr>
          <p:spPr>
            <a:xfrm>
              <a:off x="3894725"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23;p77">
              <a:extLst>
                <a:ext uri="{FF2B5EF4-FFF2-40B4-BE49-F238E27FC236}">
                  <a16:creationId xmlns:a16="http://schemas.microsoft.com/office/drawing/2014/main" id="{D2AF529C-D017-0EBE-166D-A5A5298AACC2}"/>
                </a:ext>
              </a:extLst>
            </p:cNvPr>
            <p:cNvSpPr/>
            <p:nvPr/>
          </p:nvSpPr>
          <p:spPr>
            <a:xfrm>
              <a:off x="3894725"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24;p77">
              <a:extLst>
                <a:ext uri="{FF2B5EF4-FFF2-40B4-BE49-F238E27FC236}">
                  <a16:creationId xmlns:a16="http://schemas.microsoft.com/office/drawing/2014/main" id="{7D6AFD1B-A9BA-45FE-518A-F9F079BACA3A}"/>
                </a:ext>
              </a:extLst>
            </p:cNvPr>
            <p:cNvSpPr/>
            <p:nvPr/>
          </p:nvSpPr>
          <p:spPr>
            <a:xfrm>
              <a:off x="3894600" y="3323300"/>
              <a:ext cx="62350" cy="53425"/>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25;p77">
              <a:extLst>
                <a:ext uri="{FF2B5EF4-FFF2-40B4-BE49-F238E27FC236}">
                  <a16:creationId xmlns:a16="http://schemas.microsoft.com/office/drawing/2014/main" id="{CBD32175-8724-3009-15C7-0C7523D1C27B}"/>
                </a:ext>
              </a:extLst>
            </p:cNvPr>
            <p:cNvSpPr/>
            <p:nvPr/>
          </p:nvSpPr>
          <p:spPr>
            <a:xfrm>
              <a:off x="3894725" y="32470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26;p77">
              <a:extLst>
                <a:ext uri="{FF2B5EF4-FFF2-40B4-BE49-F238E27FC236}">
                  <a16:creationId xmlns:a16="http://schemas.microsoft.com/office/drawing/2014/main" id="{CF143ECF-F37F-9081-6D98-2BE2CF228049}"/>
                </a:ext>
              </a:extLst>
            </p:cNvPr>
            <p:cNvSpPr/>
            <p:nvPr/>
          </p:nvSpPr>
          <p:spPr>
            <a:xfrm>
              <a:off x="3894725"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27;p77">
              <a:extLst>
                <a:ext uri="{FF2B5EF4-FFF2-40B4-BE49-F238E27FC236}">
                  <a16:creationId xmlns:a16="http://schemas.microsoft.com/office/drawing/2014/main" id="{BABE93D0-B0B7-4B42-9DB9-3677631FDBE0}"/>
                </a:ext>
              </a:extLst>
            </p:cNvPr>
            <p:cNvSpPr/>
            <p:nvPr/>
          </p:nvSpPr>
          <p:spPr>
            <a:xfrm>
              <a:off x="3894725" y="309485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28;p77">
              <a:extLst>
                <a:ext uri="{FF2B5EF4-FFF2-40B4-BE49-F238E27FC236}">
                  <a16:creationId xmlns:a16="http://schemas.microsoft.com/office/drawing/2014/main" id="{74F54BB3-E3B8-1E5A-50C1-C6B901726312}"/>
                </a:ext>
              </a:extLst>
            </p:cNvPr>
            <p:cNvSpPr/>
            <p:nvPr/>
          </p:nvSpPr>
          <p:spPr>
            <a:xfrm>
              <a:off x="3894725" y="301865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29;p77">
              <a:extLst>
                <a:ext uri="{FF2B5EF4-FFF2-40B4-BE49-F238E27FC236}">
                  <a16:creationId xmlns:a16="http://schemas.microsoft.com/office/drawing/2014/main" id="{408F1683-167D-5812-348D-862B16EA41F3}"/>
                </a:ext>
              </a:extLst>
            </p:cNvPr>
            <p:cNvSpPr/>
            <p:nvPr/>
          </p:nvSpPr>
          <p:spPr>
            <a:xfrm>
              <a:off x="3894725"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30;p77">
              <a:extLst>
                <a:ext uri="{FF2B5EF4-FFF2-40B4-BE49-F238E27FC236}">
                  <a16:creationId xmlns:a16="http://schemas.microsoft.com/office/drawing/2014/main" id="{FF7555ED-FA99-D523-B05A-E2A4407299EE}"/>
                </a:ext>
              </a:extLst>
            </p:cNvPr>
            <p:cNvSpPr/>
            <p:nvPr/>
          </p:nvSpPr>
          <p:spPr>
            <a:xfrm>
              <a:off x="3894725"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31;p77">
              <a:extLst>
                <a:ext uri="{FF2B5EF4-FFF2-40B4-BE49-F238E27FC236}">
                  <a16:creationId xmlns:a16="http://schemas.microsoft.com/office/drawing/2014/main" id="{431F76A8-E022-43AF-1DAA-E169CB69E507}"/>
                </a:ext>
              </a:extLst>
            </p:cNvPr>
            <p:cNvSpPr/>
            <p:nvPr/>
          </p:nvSpPr>
          <p:spPr>
            <a:xfrm>
              <a:off x="3818525"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32;p77">
              <a:extLst>
                <a:ext uri="{FF2B5EF4-FFF2-40B4-BE49-F238E27FC236}">
                  <a16:creationId xmlns:a16="http://schemas.microsoft.com/office/drawing/2014/main" id="{DE7B520D-B098-2643-E13C-19C517B12AD2}"/>
                </a:ext>
              </a:extLst>
            </p:cNvPr>
            <p:cNvSpPr/>
            <p:nvPr/>
          </p:nvSpPr>
          <p:spPr>
            <a:xfrm>
              <a:off x="3742300" y="2866425"/>
              <a:ext cx="62225" cy="53225"/>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33;p77">
              <a:extLst>
                <a:ext uri="{FF2B5EF4-FFF2-40B4-BE49-F238E27FC236}">
                  <a16:creationId xmlns:a16="http://schemas.microsoft.com/office/drawing/2014/main" id="{078DC19F-0AC7-1A46-D5E7-C633490C348B}"/>
                </a:ext>
              </a:extLst>
            </p:cNvPr>
            <p:cNvSpPr/>
            <p:nvPr/>
          </p:nvSpPr>
          <p:spPr>
            <a:xfrm>
              <a:off x="366610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34;p77">
              <a:extLst>
                <a:ext uri="{FF2B5EF4-FFF2-40B4-BE49-F238E27FC236}">
                  <a16:creationId xmlns:a16="http://schemas.microsoft.com/office/drawing/2014/main" id="{29165C7F-B5B3-712A-7B48-9273BEDBDC0A}"/>
                </a:ext>
              </a:extLst>
            </p:cNvPr>
            <p:cNvSpPr/>
            <p:nvPr/>
          </p:nvSpPr>
          <p:spPr>
            <a:xfrm>
              <a:off x="450405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35;p77">
              <a:extLst>
                <a:ext uri="{FF2B5EF4-FFF2-40B4-BE49-F238E27FC236}">
                  <a16:creationId xmlns:a16="http://schemas.microsoft.com/office/drawing/2014/main" id="{93AB0630-38FC-C54D-D68E-C6BE60E433F9}"/>
                </a:ext>
              </a:extLst>
            </p:cNvPr>
            <p:cNvSpPr/>
            <p:nvPr/>
          </p:nvSpPr>
          <p:spPr>
            <a:xfrm>
              <a:off x="4504050" y="3171075"/>
              <a:ext cx="62200" cy="5335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36;p77">
              <a:extLst>
                <a:ext uri="{FF2B5EF4-FFF2-40B4-BE49-F238E27FC236}">
                  <a16:creationId xmlns:a16="http://schemas.microsoft.com/office/drawing/2014/main" id="{E25BFB35-4632-4CA2-7EFC-3A10A5A4494C}"/>
                </a:ext>
              </a:extLst>
            </p:cNvPr>
            <p:cNvSpPr/>
            <p:nvPr/>
          </p:nvSpPr>
          <p:spPr>
            <a:xfrm>
              <a:off x="450405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37;p77">
              <a:extLst>
                <a:ext uri="{FF2B5EF4-FFF2-40B4-BE49-F238E27FC236}">
                  <a16:creationId xmlns:a16="http://schemas.microsoft.com/office/drawing/2014/main" id="{FF90D8F0-8CA7-CD7D-EFAE-3E9D935867FC}"/>
                </a:ext>
              </a:extLst>
            </p:cNvPr>
            <p:cNvSpPr/>
            <p:nvPr/>
          </p:nvSpPr>
          <p:spPr>
            <a:xfrm>
              <a:off x="4427825" y="33233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38;p77">
              <a:extLst>
                <a:ext uri="{FF2B5EF4-FFF2-40B4-BE49-F238E27FC236}">
                  <a16:creationId xmlns:a16="http://schemas.microsoft.com/office/drawing/2014/main" id="{1EE3519D-E3FB-8FA5-A560-634E2C79DFB7}"/>
                </a:ext>
              </a:extLst>
            </p:cNvPr>
            <p:cNvSpPr/>
            <p:nvPr/>
          </p:nvSpPr>
          <p:spPr>
            <a:xfrm>
              <a:off x="4427825" y="32470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39;p77">
              <a:extLst>
                <a:ext uri="{FF2B5EF4-FFF2-40B4-BE49-F238E27FC236}">
                  <a16:creationId xmlns:a16="http://schemas.microsoft.com/office/drawing/2014/main" id="{CF250593-8D42-9D60-7625-49608145CE2F}"/>
                </a:ext>
              </a:extLst>
            </p:cNvPr>
            <p:cNvSpPr/>
            <p:nvPr/>
          </p:nvSpPr>
          <p:spPr>
            <a:xfrm>
              <a:off x="4427825" y="3171075"/>
              <a:ext cx="62425" cy="53275"/>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40;p77">
              <a:extLst>
                <a:ext uri="{FF2B5EF4-FFF2-40B4-BE49-F238E27FC236}">
                  <a16:creationId xmlns:a16="http://schemas.microsoft.com/office/drawing/2014/main" id="{FA1C22E6-8E1E-AA43-CE1E-64B0EEEB839B}"/>
                </a:ext>
              </a:extLst>
            </p:cNvPr>
            <p:cNvSpPr/>
            <p:nvPr/>
          </p:nvSpPr>
          <p:spPr>
            <a:xfrm>
              <a:off x="4427825" y="3094850"/>
              <a:ext cx="62425" cy="5335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41;p77">
              <a:extLst>
                <a:ext uri="{FF2B5EF4-FFF2-40B4-BE49-F238E27FC236}">
                  <a16:creationId xmlns:a16="http://schemas.microsoft.com/office/drawing/2014/main" id="{5BB072A3-1E28-1E53-4015-D3F07FBF853F}"/>
                </a:ext>
              </a:extLst>
            </p:cNvPr>
            <p:cNvSpPr/>
            <p:nvPr/>
          </p:nvSpPr>
          <p:spPr>
            <a:xfrm>
              <a:off x="4427825" y="3018650"/>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42;p77">
              <a:extLst>
                <a:ext uri="{FF2B5EF4-FFF2-40B4-BE49-F238E27FC236}">
                  <a16:creationId xmlns:a16="http://schemas.microsoft.com/office/drawing/2014/main" id="{73C80C6A-D81A-9970-B205-725B823FAA46}"/>
                </a:ext>
              </a:extLst>
            </p:cNvPr>
            <p:cNvSpPr/>
            <p:nvPr/>
          </p:nvSpPr>
          <p:spPr>
            <a:xfrm>
              <a:off x="435160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43;p77">
              <a:extLst>
                <a:ext uri="{FF2B5EF4-FFF2-40B4-BE49-F238E27FC236}">
                  <a16:creationId xmlns:a16="http://schemas.microsoft.com/office/drawing/2014/main" id="{DBD82C43-12FA-A412-7EB5-3DACD447DA8A}"/>
                </a:ext>
              </a:extLst>
            </p:cNvPr>
            <p:cNvSpPr/>
            <p:nvPr/>
          </p:nvSpPr>
          <p:spPr>
            <a:xfrm>
              <a:off x="4351600" y="332330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44;p77">
              <a:extLst>
                <a:ext uri="{FF2B5EF4-FFF2-40B4-BE49-F238E27FC236}">
                  <a16:creationId xmlns:a16="http://schemas.microsoft.com/office/drawing/2014/main" id="{539213E5-395E-5ECF-3187-61D41BAC9C03}"/>
                </a:ext>
              </a:extLst>
            </p:cNvPr>
            <p:cNvSpPr/>
            <p:nvPr/>
          </p:nvSpPr>
          <p:spPr>
            <a:xfrm>
              <a:off x="435160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45;p77">
              <a:extLst>
                <a:ext uri="{FF2B5EF4-FFF2-40B4-BE49-F238E27FC236}">
                  <a16:creationId xmlns:a16="http://schemas.microsoft.com/office/drawing/2014/main" id="{3C03E358-E844-DFA6-41BA-DA624E55A694}"/>
                </a:ext>
              </a:extLst>
            </p:cNvPr>
            <p:cNvSpPr/>
            <p:nvPr/>
          </p:nvSpPr>
          <p:spPr>
            <a:xfrm>
              <a:off x="435160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46;p77">
              <a:extLst>
                <a:ext uri="{FF2B5EF4-FFF2-40B4-BE49-F238E27FC236}">
                  <a16:creationId xmlns:a16="http://schemas.microsoft.com/office/drawing/2014/main" id="{FB49558E-84C7-DBA7-1660-26DB9F30B1D1}"/>
                </a:ext>
              </a:extLst>
            </p:cNvPr>
            <p:cNvSpPr/>
            <p:nvPr/>
          </p:nvSpPr>
          <p:spPr>
            <a:xfrm>
              <a:off x="4351600" y="29424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47;p77">
              <a:extLst>
                <a:ext uri="{FF2B5EF4-FFF2-40B4-BE49-F238E27FC236}">
                  <a16:creationId xmlns:a16="http://schemas.microsoft.com/office/drawing/2014/main" id="{3AF5672B-5B7F-2C5B-03A8-D33452EE4054}"/>
                </a:ext>
              </a:extLst>
            </p:cNvPr>
            <p:cNvSpPr/>
            <p:nvPr/>
          </p:nvSpPr>
          <p:spPr>
            <a:xfrm>
              <a:off x="427560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48;p77">
              <a:extLst>
                <a:ext uri="{FF2B5EF4-FFF2-40B4-BE49-F238E27FC236}">
                  <a16:creationId xmlns:a16="http://schemas.microsoft.com/office/drawing/2014/main" id="{02FD56DA-79F1-FBF5-5111-E40F3C32BE41}"/>
                </a:ext>
              </a:extLst>
            </p:cNvPr>
            <p:cNvSpPr/>
            <p:nvPr/>
          </p:nvSpPr>
          <p:spPr>
            <a:xfrm>
              <a:off x="427560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49;p77">
              <a:extLst>
                <a:ext uri="{FF2B5EF4-FFF2-40B4-BE49-F238E27FC236}">
                  <a16:creationId xmlns:a16="http://schemas.microsoft.com/office/drawing/2014/main" id="{ADC15629-DF10-FD02-0C0D-1CB9F2CDE0DD}"/>
                </a:ext>
              </a:extLst>
            </p:cNvPr>
            <p:cNvSpPr/>
            <p:nvPr/>
          </p:nvSpPr>
          <p:spPr>
            <a:xfrm>
              <a:off x="4275600"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50;p77">
              <a:extLst>
                <a:ext uri="{FF2B5EF4-FFF2-40B4-BE49-F238E27FC236}">
                  <a16:creationId xmlns:a16="http://schemas.microsoft.com/office/drawing/2014/main" id="{1811BCD3-E2E3-AE2D-FC38-F2E33C893B87}"/>
                </a:ext>
              </a:extLst>
            </p:cNvPr>
            <p:cNvSpPr/>
            <p:nvPr/>
          </p:nvSpPr>
          <p:spPr>
            <a:xfrm>
              <a:off x="4275600"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51;p77">
              <a:extLst>
                <a:ext uri="{FF2B5EF4-FFF2-40B4-BE49-F238E27FC236}">
                  <a16:creationId xmlns:a16="http://schemas.microsoft.com/office/drawing/2014/main" id="{AC406F37-DA04-1FF0-9E65-FA807D22D6DC}"/>
                </a:ext>
              </a:extLst>
            </p:cNvPr>
            <p:cNvSpPr/>
            <p:nvPr/>
          </p:nvSpPr>
          <p:spPr>
            <a:xfrm>
              <a:off x="42756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52;p77">
              <a:extLst>
                <a:ext uri="{FF2B5EF4-FFF2-40B4-BE49-F238E27FC236}">
                  <a16:creationId xmlns:a16="http://schemas.microsoft.com/office/drawing/2014/main" id="{B04132DF-6308-1C03-809F-29B6C38B42D5}"/>
                </a:ext>
              </a:extLst>
            </p:cNvPr>
            <p:cNvSpPr/>
            <p:nvPr/>
          </p:nvSpPr>
          <p:spPr>
            <a:xfrm>
              <a:off x="4275600" y="3399500"/>
              <a:ext cx="62225" cy="5335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53;p77">
              <a:extLst>
                <a:ext uri="{FF2B5EF4-FFF2-40B4-BE49-F238E27FC236}">
                  <a16:creationId xmlns:a16="http://schemas.microsoft.com/office/drawing/2014/main" id="{2FA12229-3CDF-DAC4-CE96-6D5DEC845156}"/>
                </a:ext>
              </a:extLst>
            </p:cNvPr>
            <p:cNvSpPr/>
            <p:nvPr/>
          </p:nvSpPr>
          <p:spPr>
            <a:xfrm>
              <a:off x="427560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54;p77">
              <a:extLst>
                <a:ext uri="{FF2B5EF4-FFF2-40B4-BE49-F238E27FC236}">
                  <a16:creationId xmlns:a16="http://schemas.microsoft.com/office/drawing/2014/main" id="{C4A11BF0-B1AA-F550-716A-D0BDEA6ABA26}"/>
                </a:ext>
              </a:extLst>
            </p:cNvPr>
            <p:cNvSpPr/>
            <p:nvPr/>
          </p:nvSpPr>
          <p:spPr>
            <a:xfrm>
              <a:off x="427560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55;p77">
              <a:extLst>
                <a:ext uri="{FF2B5EF4-FFF2-40B4-BE49-F238E27FC236}">
                  <a16:creationId xmlns:a16="http://schemas.microsoft.com/office/drawing/2014/main" id="{0107EDDF-B4DC-633D-99DA-37ADDD6CCEF1}"/>
                </a:ext>
              </a:extLst>
            </p:cNvPr>
            <p:cNvSpPr/>
            <p:nvPr/>
          </p:nvSpPr>
          <p:spPr>
            <a:xfrm>
              <a:off x="41994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56;p77">
              <a:extLst>
                <a:ext uri="{FF2B5EF4-FFF2-40B4-BE49-F238E27FC236}">
                  <a16:creationId xmlns:a16="http://schemas.microsoft.com/office/drawing/2014/main" id="{CB495F3E-5945-C594-3B20-A29A95B664A8}"/>
                </a:ext>
              </a:extLst>
            </p:cNvPr>
            <p:cNvSpPr/>
            <p:nvPr/>
          </p:nvSpPr>
          <p:spPr>
            <a:xfrm>
              <a:off x="41994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57;p77">
              <a:extLst>
                <a:ext uri="{FF2B5EF4-FFF2-40B4-BE49-F238E27FC236}">
                  <a16:creationId xmlns:a16="http://schemas.microsoft.com/office/drawing/2014/main" id="{F4171DDF-A309-33D4-94CE-046872B83DFD}"/>
                </a:ext>
              </a:extLst>
            </p:cNvPr>
            <p:cNvSpPr/>
            <p:nvPr/>
          </p:nvSpPr>
          <p:spPr>
            <a:xfrm>
              <a:off x="419940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58;p77">
              <a:extLst>
                <a:ext uri="{FF2B5EF4-FFF2-40B4-BE49-F238E27FC236}">
                  <a16:creationId xmlns:a16="http://schemas.microsoft.com/office/drawing/2014/main" id="{6D84E672-245A-065D-A9E6-FF5971355206}"/>
                </a:ext>
              </a:extLst>
            </p:cNvPr>
            <p:cNvSpPr/>
            <p:nvPr/>
          </p:nvSpPr>
          <p:spPr>
            <a:xfrm>
              <a:off x="419940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59;p77">
              <a:extLst>
                <a:ext uri="{FF2B5EF4-FFF2-40B4-BE49-F238E27FC236}">
                  <a16:creationId xmlns:a16="http://schemas.microsoft.com/office/drawing/2014/main" id="{E6FA2062-78FF-7F11-AA20-F7202D9C6B15}"/>
                </a:ext>
              </a:extLst>
            </p:cNvPr>
            <p:cNvSpPr/>
            <p:nvPr/>
          </p:nvSpPr>
          <p:spPr>
            <a:xfrm>
              <a:off x="4123175" y="4085225"/>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60;p77">
              <a:extLst>
                <a:ext uri="{FF2B5EF4-FFF2-40B4-BE49-F238E27FC236}">
                  <a16:creationId xmlns:a16="http://schemas.microsoft.com/office/drawing/2014/main" id="{E5B30684-E498-06FA-92DA-025CB1828B67}"/>
                </a:ext>
              </a:extLst>
            </p:cNvPr>
            <p:cNvSpPr/>
            <p:nvPr/>
          </p:nvSpPr>
          <p:spPr>
            <a:xfrm>
              <a:off x="4123175" y="4009000"/>
              <a:ext cx="62425" cy="5335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61;p77">
              <a:extLst>
                <a:ext uri="{FF2B5EF4-FFF2-40B4-BE49-F238E27FC236}">
                  <a16:creationId xmlns:a16="http://schemas.microsoft.com/office/drawing/2014/main" id="{B2186BEC-0546-A186-2CB4-8D721E3F22F7}"/>
                </a:ext>
              </a:extLst>
            </p:cNvPr>
            <p:cNvSpPr/>
            <p:nvPr/>
          </p:nvSpPr>
          <p:spPr>
            <a:xfrm>
              <a:off x="4123175" y="39328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62;p77">
              <a:extLst>
                <a:ext uri="{FF2B5EF4-FFF2-40B4-BE49-F238E27FC236}">
                  <a16:creationId xmlns:a16="http://schemas.microsoft.com/office/drawing/2014/main" id="{738868AE-5A9C-9FE9-C3F5-B3D360662374}"/>
                </a:ext>
              </a:extLst>
            </p:cNvPr>
            <p:cNvSpPr/>
            <p:nvPr/>
          </p:nvSpPr>
          <p:spPr>
            <a:xfrm>
              <a:off x="4123175" y="385677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63;p77">
              <a:extLst>
                <a:ext uri="{FF2B5EF4-FFF2-40B4-BE49-F238E27FC236}">
                  <a16:creationId xmlns:a16="http://schemas.microsoft.com/office/drawing/2014/main" id="{B1587A56-60B0-DA14-1D6E-10620C47AE0E}"/>
                </a:ext>
              </a:extLst>
            </p:cNvPr>
            <p:cNvSpPr/>
            <p:nvPr/>
          </p:nvSpPr>
          <p:spPr>
            <a:xfrm>
              <a:off x="41231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64;p77">
              <a:extLst>
                <a:ext uri="{FF2B5EF4-FFF2-40B4-BE49-F238E27FC236}">
                  <a16:creationId xmlns:a16="http://schemas.microsoft.com/office/drawing/2014/main" id="{5A6FB935-9123-6D1C-BB2F-97552CED3280}"/>
                </a:ext>
              </a:extLst>
            </p:cNvPr>
            <p:cNvSpPr/>
            <p:nvPr/>
          </p:nvSpPr>
          <p:spPr>
            <a:xfrm>
              <a:off x="4046950"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65;p77">
              <a:extLst>
                <a:ext uri="{FF2B5EF4-FFF2-40B4-BE49-F238E27FC236}">
                  <a16:creationId xmlns:a16="http://schemas.microsoft.com/office/drawing/2014/main" id="{D9143F01-48B3-4ECD-0BF0-02776D8009E2}"/>
                </a:ext>
              </a:extLst>
            </p:cNvPr>
            <p:cNvSpPr/>
            <p:nvPr/>
          </p:nvSpPr>
          <p:spPr>
            <a:xfrm>
              <a:off x="404695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66;p77">
              <a:extLst>
                <a:ext uri="{FF2B5EF4-FFF2-40B4-BE49-F238E27FC236}">
                  <a16:creationId xmlns:a16="http://schemas.microsoft.com/office/drawing/2014/main" id="{2A513FBD-B9E4-C958-3953-D9C40415A893}"/>
                </a:ext>
              </a:extLst>
            </p:cNvPr>
            <p:cNvSpPr/>
            <p:nvPr/>
          </p:nvSpPr>
          <p:spPr>
            <a:xfrm>
              <a:off x="4046950" y="26377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67;p77">
              <a:extLst>
                <a:ext uri="{FF2B5EF4-FFF2-40B4-BE49-F238E27FC236}">
                  <a16:creationId xmlns:a16="http://schemas.microsoft.com/office/drawing/2014/main" id="{4574E30F-035C-82FE-B730-ACB400B0D72B}"/>
                </a:ext>
              </a:extLst>
            </p:cNvPr>
            <p:cNvSpPr/>
            <p:nvPr/>
          </p:nvSpPr>
          <p:spPr>
            <a:xfrm>
              <a:off x="3970950" y="4085225"/>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68;p77">
              <a:extLst>
                <a:ext uri="{FF2B5EF4-FFF2-40B4-BE49-F238E27FC236}">
                  <a16:creationId xmlns:a16="http://schemas.microsoft.com/office/drawing/2014/main" id="{50254AC8-A415-70D5-E501-BB96CC2AA983}"/>
                </a:ext>
              </a:extLst>
            </p:cNvPr>
            <p:cNvSpPr/>
            <p:nvPr/>
          </p:nvSpPr>
          <p:spPr>
            <a:xfrm>
              <a:off x="3970950" y="2714000"/>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69;p77">
              <a:extLst>
                <a:ext uri="{FF2B5EF4-FFF2-40B4-BE49-F238E27FC236}">
                  <a16:creationId xmlns:a16="http://schemas.microsoft.com/office/drawing/2014/main" id="{8655D736-1E0D-B079-0EE7-633FFB206501}"/>
                </a:ext>
              </a:extLst>
            </p:cNvPr>
            <p:cNvSpPr/>
            <p:nvPr/>
          </p:nvSpPr>
          <p:spPr>
            <a:xfrm>
              <a:off x="3970950" y="2637775"/>
              <a:ext cx="62225" cy="53450"/>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70;p77">
              <a:extLst>
                <a:ext uri="{FF2B5EF4-FFF2-40B4-BE49-F238E27FC236}">
                  <a16:creationId xmlns:a16="http://schemas.microsoft.com/office/drawing/2014/main" id="{C96DDD87-ECCD-566B-08C7-DFCB2BB4FEB6}"/>
                </a:ext>
              </a:extLst>
            </p:cNvPr>
            <p:cNvSpPr/>
            <p:nvPr/>
          </p:nvSpPr>
          <p:spPr>
            <a:xfrm>
              <a:off x="3894725" y="408522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71;p77">
              <a:extLst>
                <a:ext uri="{FF2B5EF4-FFF2-40B4-BE49-F238E27FC236}">
                  <a16:creationId xmlns:a16="http://schemas.microsoft.com/office/drawing/2014/main" id="{433925F0-7263-6CD4-0EA6-2611F69D5753}"/>
                </a:ext>
              </a:extLst>
            </p:cNvPr>
            <p:cNvSpPr/>
            <p:nvPr/>
          </p:nvSpPr>
          <p:spPr>
            <a:xfrm>
              <a:off x="3894725" y="4009000"/>
              <a:ext cx="62225" cy="5335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72;p77">
              <a:extLst>
                <a:ext uri="{FF2B5EF4-FFF2-40B4-BE49-F238E27FC236}">
                  <a16:creationId xmlns:a16="http://schemas.microsoft.com/office/drawing/2014/main" id="{233EF388-2005-200F-11A9-857AE124C9D0}"/>
                </a:ext>
              </a:extLst>
            </p:cNvPr>
            <p:cNvSpPr/>
            <p:nvPr/>
          </p:nvSpPr>
          <p:spPr>
            <a:xfrm>
              <a:off x="3894725" y="2714000"/>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73;p77">
              <a:extLst>
                <a:ext uri="{FF2B5EF4-FFF2-40B4-BE49-F238E27FC236}">
                  <a16:creationId xmlns:a16="http://schemas.microsoft.com/office/drawing/2014/main" id="{F6C50C1B-7317-F162-E2F4-E70CA3556F65}"/>
                </a:ext>
              </a:extLst>
            </p:cNvPr>
            <p:cNvSpPr/>
            <p:nvPr/>
          </p:nvSpPr>
          <p:spPr>
            <a:xfrm>
              <a:off x="3894725" y="26377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74;p77">
              <a:extLst>
                <a:ext uri="{FF2B5EF4-FFF2-40B4-BE49-F238E27FC236}">
                  <a16:creationId xmlns:a16="http://schemas.microsoft.com/office/drawing/2014/main" id="{8A776F1E-B229-3684-7193-BB87EE0E0DD6}"/>
                </a:ext>
              </a:extLst>
            </p:cNvPr>
            <p:cNvSpPr/>
            <p:nvPr/>
          </p:nvSpPr>
          <p:spPr>
            <a:xfrm>
              <a:off x="38185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75;p77">
              <a:extLst>
                <a:ext uri="{FF2B5EF4-FFF2-40B4-BE49-F238E27FC236}">
                  <a16:creationId xmlns:a16="http://schemas.microsoft.com/office/drawing/2014/main" id="{CBD6DDDF-D6CB-BD77-1F2D-B8B84A044198}"/>
                </a:ext>
              </a:extLst>
            </p:cNvPr>
            <p:cNvSpPr/>
            <p:nvPr/>
          </p:nvSpPr>
          <p:spPr>
            <a:xfrm>
              <a:off x="38185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76;p77">
              <a:extLst>
                <a:ext uri="{FF2B5EF4-FFF2-40B4-BE49-F238E27FC236}">
                  <a16:creationId xmlns:a16="http://schemas.microsoft.com/office/drawing/2014/main" id="{28CCD6DB-D481-4427-2CC7-0FC748A641CD}"/>
                </a:ext>
              </a:extLst>
            </p:cNvPr>
            <p:cNvSpPr/>
            <p:nvPr/>
          </p:nvSpPr>
          <p:spPr>
            <a:xfrm>
              <a:off x="38185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77;p77">
              <a:extLst>
                <a:ext uri="{FF2B5EF4-FFF2-40B4-BE49-F238E27FC236}">
                  <a16:creationId xmlns:a16="http://schemas.microsoft.com/office/drawing/2014/main" id="{C3870EEB-F4B8-E659-7BE2-3F18558DFF9D}"/>
                </a:ext>
              </a:extLst>
            </p:cNvPr>
            <p:cNvSpPr/>
            <p:nvPr/>
          </p:nvSpPr>
          <p:spPr>
            <a:xfrm>
              <a:off x="38185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78;p77">
              <a:extLst>
                <a:ext uri="{FF2B5EF4-FFF2-40B4-BE49-F238E27FC236}">
                  <a16:creationId xmlns:a16="http://schemas.microsoft.com/office/drawing/2014/main" id="{9062A9D5-65FE-485D-2052-39DFA4E12E23}"/>
                </a:ext>
              </a:extLst>
            </p:cNvPr>
            <p:cNvSpPr/>
            <p:nvPr/>
          </p:nvSpPr>
          <p:spPr>
            <a:xfrm>
              <a:off x="38185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79;p77">
              <a:extLst>
                <a:ext uri="{FF2B5EF4-FFF2-40B4-BE49-F238E27FC236}">
                  <a16:creationId xmlns:a16="http://schemas.microsoft.com/office/drawing/2014/main" id="{CBA109C1-009A-400C-016E-3FDC7E85C3AB}"/>
                </a:ext>
              </a:extLst>
            </p:cNvPr>
            <p:cNvSpPr/>
            <p:nvPr/>
          </p:nvSpPr>
          <p:spPr>
            <a:xfrm>
              <a:off x="381852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80;p77">
              <a:extLst>
                <a:ext uri="{FF2B5EF4-FFF2-40B4-BE49-F238E27FC236}">
                  <a16:creationId xmlns:a16="http://schemas.microsoft.com/office/drawing/2014/main" id="{2EB7B753-810A-4C8F-B3F1-E5ED7420E006}"/>
                </a:ext>
              </a:extLst>
            </p:cNvPr>
            <p:cNvSpPr/>
            <p:nvPr/>
          </p:nvSpPr>
          <p:spPr>
            <a:xfrm>
              <a:off x="3818525"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81;p77">
              <a:extLst>
                <a:ext uri="{FF2B5EF4-FFF2-40B4-BE49-F238E27FC236}">
                  <a16:creationId xmlns:a16="http://schemas.microsoft.com/office/drawing/2014/main" id="{CA7A5571-AB32-35D7-90B5-F91877FA38F9}"/>
                </a:ext>
              </a:extLst>
            </p:cNvPr>
            <p:cNvSpPr/>
            <p:nvPr/>
          </p:nvSpPr>
          <p:spPr>
            <a:xfrm>
              <a:off x="3818525" y="26377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82;p77">
              <a:extLst>
                <a:ext uri="{FF2B5EF4-FFF2-40B4-BE49-F238E27FC236}">
                  <a16:creationId xmlns:a16="http://schemas.microsoft.com/office/drawing/2014/main" id="{2DD33EFB-465E-BF29-F555-8091D3493B4B}"/>
                </a:ext>
              </a:extLst>
            </p:cNvPr>
            <p:cNvSpPr/>
            <p:nvPr/>
          </p:nvSpPr>
          <p:spPr>
            <a:xfrm>
              <a:off x="3742300" y="3780375"/>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83;p77">
              <a:extLst>
                <a:ext uri="{FF2B5EF4-FFF2-40B4-BE49-F238E27FC236}">
                  <a16:creationId xmlns:a16="http://schemas.microsoft.com/office/drawing/2014/main" id="{F320B117-25B7-84A7-DA63-18A0AC972AC0}"/>
                </a:ext>
              </a:extLst>
            </p:cNvPr>
            <p:cNvSpPr/>
            <p:nvPr/>
          </p:nvSpPr>
          <p:spPr>
            <a:xfrm>
              <a:off x="3742300" y="3704150"/>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84;p77">
              <a:extLst>
                <a:ext uri="{FF2B5EF4-FFF2-40B4-BE49-F238E27FC236}">
                  <a16:creationId xmlns:a16="http://schemas.microsoft.com/office/drawing/2014/main" id="{58C9263D-C677-28B6-F24E-81E5962B5AE7}"/>
                </a:ext>
              </a:extLst>
            </p:cNvPr>
            <p:cNvSpPr/>
            <p:nvPr/>
          </p:nvSpPr>
          <p:spPr>
            <a:xfrm>
              <a:off x="3742300" y="3475725"/>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85;p77">
              <a:extLst>
                <a:ext uri="{FF2B5EF4-FFF2-40B4-BE49-F238E27FC236}">
                  <a16:creationId xmlns:a16="http://schemas.microsoft.com/office/drawing/2014/main" id="{C6BF65D8-345B-379A-7951-EC1C510B5D2B}"/>
                </a:ext>
              </a:extLst>
            </p:cNvPr>
            <p:cNvSpPr/>
            <p:nvPr/>
          </p:nvSpPr>
          <p:spPr>
            <a:xfrm>
              <a:off x="3742300" y="339950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86;p77">
              <a:extLst>
                <a:ext uri="{FF2B5EF4-FFF2-40B4-BE49-F238E27FC236}">
                  <a16:creationId xmlns:a16="http://schemas.microsoft.com/office/drawing/2014/main" id="{480ECDF3-81FD-4DC9-1F65-DB31DF10AFBE}"/>
                </a:ext>
              </a:extLst>
            </p:cNvPr>
            <p:cNvSpPr/>
            <p:nvPr/>
          </p:nvSpPr>
          <p:spPr>
            <a:xfrm>
              <a:off x="3742175" y="332330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87;p77">
              <a:extLst>
                <a:ext uri="{FF2B5EF4-FFF2-40B4-BE49-F238E27FC236}">
                  <a16:creationId xmlns:a16="http://schemas.microsoft.com/office/drawing/2014/main" id="{F3C969A0-1C66-2E9C-C85C-55A3D762FDBA}"/>
                </a:ext>
              </a:extLst>
            </p:cNvPr>
            <p:cNvSpPr/>
            <p:nvPr/>
          </p:nvSpPr>
          <p:spPr>
            <a:xfrm>
              <a:off x="3742300" y="2561575"/>
              <a:ext cx="62225" cy="53425"/>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88;p77">
              <a:extLst>
                <a:ext uri="{FF2B5EF4-FFF2-40B4-BE49-F238E27FC236}">
                  <a16:creationId xmlns:a16="http://schemas.microsoft.com/office/drawing/2014/main" id="{504B1D1D-CAE1-3DDA-CEB2-3AA28ED7756B}"/>
                </a:ext>
              </a:extLst>
            </p:cNvPr>
            <p:cNvSpPr/>
            <p:nvPr/>
          </p:nvSpPr>
          <p:spPr>
            <a:xfrm>
              <a:off x="3665950"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89;p77">
              <a:extLst>
                <a:ext uri="{FF2B5EF4-FFF2-40B4-BE49-F238E27FC236}">
                  <a16:creationId xmlns:a16="http://schemas.microsoft.com/office/drawing/2014/main" id="{D241FDE2-A95C-2A9B-7D57-8634AC9F7B4E}"/>
                </a:ext>
              </a:extLst>
            </p:cNvPr>
            <p:cNvSpPr/>
            <p:nvPr/>
          </p:nvSpPr>
          <p:spPr>
            <a:xfrm>
              <a:off x="366610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90;p77">
              <a:extLst>
                <a:ext uri="{FF2B5EF4-FFF2-40B4-BE49-F238E27FC236}">
                  <a16:creationId xmlns:a16="http://schemas.microsoft.com/office/drawing/2014/main" id="{C95DECE1-652F-CE1E-3B8E-FD1F0B6CC144}"/>
                </a:ext>
              </a:extLst>
            </p:cNvPr>
            <p:cNvSpPr/>
            <p:nvPr/>
          </p:nvSpPr>
          <p:spPr>
            <a:xfrm>
              <a:off x="36661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91;p77">
              <a:extLst>
                <a:ext uri="{FF2B5EF4-FFF2-40B4-BE49-F238E27FC236}">
                  <a16:creationId xmlns:a16="http://schemas.microsoft.com/office/drawing/2014/main" id="{03D3CC2E-7440-B8F5-416B-7B557345B4A7}"/>
                </a:ext>
              </a:extLst>
            </p:cNvPr>
            <p:cNvSpPr/>
            <p:nvPr/>
          </p:nvSpPr>
          <p:spPr>
            <a:xfrm>
              <a:off x="3589875" y="32470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92;p77">
              <a:extLst>
                <a:ext uri="{FF2B5EF4-FFF2-40B4-BE49-F238E27FC236}">
                  <a16:creationId xmlns:a16="http://schemas.microsoft.com/office/drawing/2014/main" id="{4350BBB1-BF5F-5C82-2EBE-4CD769CC1D01}"/>
                </a:ext>
              </a:extLst>
            </p:cNvPr>
            <p:cNvSpPr/>
            <p:nvPr/>
          </p:nvSpPr>
          <p:spPr>
            <a:xfrm>
              <a:off x="35898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93;p77">
              <a:extLst>
                <a:ext uri="{FF2B5EF4-FFF2-40B4-BE49-F238E27FC236}">
                  <a16:creationId xmlns:a16="http://schemas.microsoft.com/office/drawing/2014/main" id="{C595B689-E0B0-231C-1151-DA2FFF90D695}"/>
                </a:ext>
              </a:extLst>
            </p:cNvPr>
            <p:cNvSpPr/>
            <p:nvPr/>
          </p:nvSpPr>
          <p:spPr>
            <a:xfrm>
              <a:off x="35898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94;p77">
              <a:extLst>
                <a:ext uri="{FF2B5EF4-FFF2-40B4-BE49-F238E27FC236}">
                  <a16:creationId xmlns:a16="http://schemas.microsoft.com/office/drawing/2014/main" id="{F02C4E6C-FF87-64AF-DD53-EF87EBFD1C10}"/>
                </a:ext>
              </a:extLst>
            </p:cNvPr>
            <p:cNvSpPr/>
            <p:nvPr/>
          </p:nvSpPr>
          <p:spPr>
            <a:xfrm>
              <a:off x="35136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95;p77">
              <a:extLst>
                <a:ext uri="{FF2B5EF4-FFF2-40B4-BE49-F238E27FC236}">
                  <a16:creationId xmlns:a16="http://schemas.microsoft.com/office/drawing/2014/main" id="{E2A7D7F7-2DCB-DDA7-EC19-C638BB1DA9AB}"/>
                </a:ext>
              </a:extLst>
            </p:cNvPr>
            <p:cNvSpPr/>
            <p:nvPr/>
          </p:nvSpPr>
          <p:spPr>
            <a:xfrm>
              <a:off x="3513675"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96;p77">
              <a:extLst>
                <a:ext uri="{FF2B5EF4-FFF2-40B4-BE49-F238E27FC236}">
                  <a16:creationId xmlns:a16="http://schemas.microsoft.com/office/drawing/2014/main" id="{A5FD4A9D-316C-B347-8982-C32F4859B63C}"/>
                </a:ext>
              </a:extLst>
            </p:cNvPr>
            <p:cNvSpPr/>
            <p:nvPr/>
          </p:nvSpPr>
          <p:spPr>
            <a:xfrm>
              <a:off x="3513675" y="2485550"/>
              <a:ext cx="62425" cy="53300"/>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97;p77">
              <a:extLst>
                <a:ext uri="{FF2B5EF4-FFF2-40B4-BE49-F238E27FC236}">
                  <a16:creationId xmlns:a16="http://schemas.microsoft.com/office/drawing/2014/main" id="{A02512C4-5C20-DA32-CB98-008CA6CABE88}"/>
                </a:ext>
              </a:extLst>
            </p:cNvPr>
            <p:cNvSpPr/>
            <p:nvPr/>
          </p:nvSpPr>
          <p:spPr>
            <a:xfrm>
              <a:off x="3437450" y="32470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98;p77">
              <a:extLst>
                <a:ext uri="{FF2B5EF4-FFF2-40B4-BE49-F238E27FC236}">
                  <a16:creationId xmlns:a16="http://schemas.microsoft.com/office/drawing/2014/main" id="{A9C98541-4D25-9D64-5AD5-F4D4F23BA95F}"/>
                </a:ext>
              </a:extLst>
            </p:cNvPr>
            <p:cNvSpPr/>
            <p:nvPr/>
          </p:nvSpPr>
          <p:spPr>
            <a:xfrm>
              <a:off x="3437450" y="317107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99;p77">
              <a:extLst>
                <a:ext uri="{FF2B5EF4-FFF2-40B4-BE49-F238E27FC236}">
                  <a16:creationId xmlns:a16="http://schemas.microsoft.com/office/drawing/2014/main" id="{A77515EB-F4DC-3C9D-332A-DB6741397D19}"/>
                </a:ext>
              </a:extLst>
            </p:cNvPr>
            <p:cNvSpPr/>
            <p:nvPr/>
          </p:nvSpPr>
          <p:spPr>
            <a:xfrm>
              <a:off x="3437450"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900;p77">
              <a:extLst>
                <a:ext uri="{FF2B5EF4-FFF2-40B4-BE49-F238E27FC236}">
                  <a16:creationId xmlns:a16="http://schemas.microsoft.com/office/drawing/2014/main" id="{4D9225B0-B2A8-1E6D-1791-13E3ED59D1D9}"/>
                </a:ext>
              </a:extLst>
            </p:cNvPr>
            <p:cNvSpPr/>
            <p:nvPr/>
          </p:nvSpPr>
          <p:spPr>
            <a:xfrm>
              <a:off x="3437450" y="2485550"/>
              <a:ext cx="62425" cy="53300"/>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901;p77">
              <a:extLst>
                <a:ext uri="{FF2B5EF4-FFF2-40B4-BE49-F238E27FC236}">
                  <a16:creationId xmlns:a16="http://schemas.microsoft.com/office/drawing/2014/main" id="{A866B9F1-BD29-8508-CCCF-43117DE33207}"/>
                </a:ext>
              </a:extLst>
            </p:cNvPr>
            <p:cNvSpPr/>
            <p:nvPr/>
          </p:nvSpPr>
          <p:spPr>
            <a:xfrm>
              <a:off x="3361450" y="3171075"/>
              <a:ext cx="62200" cy="53275"/>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902;p77">
              <a:extLst>
                <a:ext uri="{FF2B5EF4-FFF2-40B4-BE49-F238E27FC236}">
                  <a16:creationId xmlns:a16="http://schemas.microsoft.com/office/drawing/2014/main" id="{A4305088-8E54-7AD5-AD20-3D08D23BF5CA}"/>
                </a:ext>
              </a:extLst>
            </p:cNvPr>
            <p:cNvSpPr/>
            <p:nvPr/>
          </p:nvSpPr>
          <p:spPr>
            <a:xfrm>
              <a:off x="3361450"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903;p77">
              <a:extLst>
                <a:ext uri="{FF2B5EF4-FFF2-40B4-BE49-F238E27FC236}">
                  <a16:creationId xmlns:a16="http://schemas.microsoft.com/office/drawing/2014/main" id="{1C29611E-296E-6E22-DFA6-83214FA1C4EF}"/>
                </a:ext>
              </a:extLst>
            </p:cNvPr>
            <p:cNvSpPr/>
            <p:nvPr/>
          </p:nvSpPr>
          <p:spPr>
            <a:xfrm>
              <a:off x="3361450" y="2637775"/>
              <a:ext cx="62200" cy="53450"/>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904;p77">
              <a:extLst>
                <a:ext uri="{FF2B5EF4-FFF2-40B4-BE49-F238E27FC236}">
                  <a16:creationId xmlns:a16="http://schemas.microsoft.com/office/drawing/2014/main" id="{FDDEA916-C90D-D436-8CFC-71B80B504EC6}"/>
                </a:ext>
              </a:extLst>
            </p:cNvPr>
            <p:cNvSpPr/>
            <p:nvPr/>
          </p:nvSpPr>
          <p:spPr>
            <a:xfrm>
              <a:off x="3361450" y="2561575"/>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905;p77">
              <a:extLst>
                <a:ext uri="{FF2B5EF4-FFF2-40B4-BE49-F238E27FC236}">
                  <a16:creationId xmlns:a16="http://schemas.microsoft.com/office/drawing/2014/main" id="{AE1282C0-B512-AF0A-8051-B1B3A3C8F64C}"/>
                </a:ext>
              </a:extLst>
            </p:cNvPr>
            <p:cNvSpPr/>
            <p:nvPr/>
          </p:nvSpPr>
          <p:spPr>
            <a:xfrm>
              <a:off x="328522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906;p77">
              <a:extLst>
                <a:ext uri="{FF2B5EF4-FFF2-40B4-BE49-F238E27FC236}">
                  <a16:creationId xmlns:a16="http://schemas.microsoft.com/office/drawing/2014/main" id="{F29BCF6C-430F-970C-F612-93387C6909DA}"/>
                </a:ext>
              </a:extLst>
            </p:cNvPr>
            <p:cNvSpPr/>
            <p:nvPr/>
          </p:nvSpPr>
          <p:spPr>
            <a:xfrm>
              <a:off x="328522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907;p77">
              <a:extLst>
                <a:ext uri="{FF2B5EF4-FFF2-40B4-BE49-F238E27FC236}">
                  <a16:creationId xmlns:a16="http://schemas.microsoft.com/office/drawing/2014/main" id="{5278B140-5863-82FA-E494-3E1739AA3290}"/>
                </a:ext>
              </a:extLst>
            </p:cNvPr>
            <p:cNvSpPr/>
            <p:nvPr/>
          </p:nvSpPr>
          <p:spPr>
            <a:xfrm>
              <a:off x="328522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908;p77">
              <a:extLst>
                <a:ext uri="{FF2B5EF4-FFF2-40B4-BE49-F238E27FC236}">
                  <a16:creationId xmlns:a16="http://schemas.microsoft.com/office/drawing/2014/main" id="{268D2A24-CA36-E3B6-DCBA-4A9516F32820}"/>
                </a:ext>
              </a:extLst>
            </p:cNvPr>
            <p:cNvSpPr/>
            <p:nvPr/>
          </p:nvSpPr>
          <p:spPr>
            <a:xfrm>
              <a:off x="328522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909;p77">
              <a:extLst>
                <a:ext uri="{FF2B5EF4-FFF2-40B4-BE49-F238E27FC236}">
                  <a16:creationId xmlns:a16="http://schemas.microsoft.com/office/drawing/2014/main" id="{F9180570-04D9-2CD5-7865-62183BC1FA74}"/>
                </a:ext>
              </a:extLst>
            </p:cNvPr>
            <p:cNvSpPr/>
            <p:nvPr/>
          </p:nvSpPr>
          <p:spPr>
            <a:xfrm>
              <a:off x="3209025"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910;p77">
              <a:extLst>
                <a:ext uri="{FF2B5EF4-FFF2-40B4-BE49-F238E27FC236}">
                  <a16:creationId xmlns:a16="http://schemas.microsoft.com/office/drawing/2014/main" id="{84C71DE4-5F28-6198-A92A-4C6DBD84859A}"/>
                </a:ext>
              </a:extLst>
            </p:cNvPr>
            <p:cNvSpPr/>
            <p:nvPr/>
          </p:nvSpPr>
          <p:spPr>
            <a:xfrm>
              <a:off x="3209025"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911;p77">
              <a:extLst>
                <a:ext uri="{FF2B5EF4-FFF2-40B4-BE49-F238E27FC236}">
                  <a16:creationId xmlns:a16="http://schemas.microsoft.com/office/drawing/2014/main" id="{D19D4F86-4C5C-397E-08B3-BDB492B62B71}"/>
                </a:ext>
              </a:extLst>
            </p:cNvPr>
            <p:cNvSpPr/>
            <p:nvPr/>
          </p:nvSpPr>
          <p:spPr>
            <a:xfrm>
              <a:off x="3209025" y="2942425"/>
              <a:ext cx="62200" cy="53450"/>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912;p77">
              <a:extLst>
                <a:ext uri="{FF2B5EF4-FFF2-40B4-BE49-F238E27FC236}">
                  <a16:creationId xmlns:a16="http://schemas.microsoft.com/office/drawing/2014/main" id="{A27039B0-2E71-D076-6D50-3DA00D81512E}"/>
                </a:ext>
              </a:extLst>
            </p:cNvPr>
            <p:cNvSpPr/>
            <p:nvPr/>
          </p:nvSpPr>
          <p:spPr>
            <a:xfrm>
              <a:off x="3209025"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913;p77">
              <a:extLst>
                <a:ext uri="{FF2B5EF4-FFF2-40B4-BE49-F238E27FC236}">
                  <a16:creationId xmlns:a16="http://schemas.microsoft.com/office/drawing/2014/main" id="{6F0B7359-4BB0-7056-43FD-35D1925DECD9}"/>
                </a:ext>
              </a:extLst>
            </p:cNvPr>
            <p:cNvSpPr/>
            <p:nvPr/>
          </p:nvSpPr>
          <p:spPr>
            <a:xfrm>
              <a:off x="3209025"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914;p77">
              <a:extLst>
                <a:ext uri="{FF2B5EF4-FFF2-40B4-BE49-F238E27FC236}">
                  <a16:creationId xmlns:a16="http://schemas.microsoft.com/office/drawing/2014/main" id="{13B13529-FBFB-7731-4CA7-5A6F8F09661B}"/>
                </a:ext>
              </a:extLst>
            </p:cNvPr>
            <p:cNvSpPr/>
            <p:nvPr/>
          </p:nvSpPr>
          <p:spPr>
            <a:xfrm>
              <a:off x="419940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915;p77">
              <a:extLst>
                <a:ext uri="{FF2B5EF4-FFF2-40B4-BE49-F238E27FC236}">
                  <a16:creationId xmlns:a16="http://schemas.microsoft.com/office/drawing/2014/main" id="{99A5298B-041A-84E2-4BBF-AB835FEC518F}"/>
                </a:ext>
              </a:extLst>
            </p:cNvPr>
            <p:cNvSpPr/>
            <p:nvPr/>
          </p:nvSpPr>
          <p:spPr>
            <a:xfrm>
              <a:off x="3132800" y="11143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916;p77">
              <a:extLst>
                <a:ext uri="{FF2B5EF4-FFF2-40B4-BE49-F238E27FC236}">
                  <a16:creationId xmlns:a16="http://schemas.microsoft.com/office/drawing/2014/main" id="{A4A582F2-9775-A60C-5344-8822F1E3F718}"/>
                </a:ext>
              </a:extLst>
            </p:cNvPr>
            <p:cNvSpPr/>
            <p:nvPr/>
          </p:nvSpPr>
          <p:spPr>
            <a:xfrm>
              <a:off x="305680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917;p77">
              <a:extLst>
                <a:ext uri="{FF2B5EF4-FFF2-40B4-BE49-F238E27FC236}">
                  <a16:creationId xmlns:a16="http://schemas.microsoft.com/office/drawing/2014/main" id="{6EE806FB-6C15-E897-C1F0-93AB349B998C}"/>
                </a:ext>
              </a:extLst>
            </p:cNvPr>
            <p:cNvSpPr/>
            <p:nvPr/>
          </p:nvSpPr>
          <p:spPr>
            <a:xfrm>
              <a:off x="4351600" y="164740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918;p77">
              <a:extLst>
                <a:ext uri="{FF2B5EF4-FFF2-40B4-BE49-F238E27FC236}">
                  <a16:creationId xmlns:a16="http://schemas.microsoft.com/office/drawing/2014/main" id="{0A0F6799-14A5-36C1-2FBD-4AC50AF74AE5}"/>
                </a:ext>
              </a:extLst>
            </p:cNvPr>
            <p:cNvSpPr/>
            <p:nvPr/>
          </p:nvSpPr>
          <p:spPr>
            <a:xfrm>
              <a:off x="435160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919;p77">
              <a:extLst>
                <a:ext uri="{FF2B5EF4-FFF2-40B4-BE49-F238E27FC236}">
                  <a16:creationId xmlns:a16="http://schemas.microsoft.com/office/drawing/2014/main" id="{F3CE12F7-F9D8-405C-2F7F-C7F365E9FA0D}"/>
                </a:ext>
              </a:extLst>
            </p:cNvPr>
            <p:cNvSpPr/>
            <p:nvPr/>
          </p:nvSpPr>
          <p:spPr>
            <a:xfrm>
              <a:off x="435160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920;p77">
              <a:extLst>
                <a:ext uri="{FF2B5EF4-FFF2-40B4-BE49-F238E27FC236}">
                  <a16:creationId xmlns:a16="http://schemas.microsoft.com/office/drawing/2014/main" id="{07ABC068-8917-E13E-1508-9C2F07973D46}"/>
                </a:ext>
              </a:extLst>
            </p:cNvPr>
            <p:cNvSpPr/>
            <p:nvPr/>
          </p:nvSpPr>
          <p:spPr>
            <a:xfrm>
              <a:off x="4351600" y="1876050"/>
              <a:ext cx="62425" cy="5335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921;p77">
              <a:extLst>
                <a:ext uri="{FF2B5EF4-FFF2-40B4-BE49-F238E27FC236}">
                  <a16:creationId xmlns:a16="http://schemas.microsoft.com/office/drawing/2014/main" id="{7B3055B2-67A9-283E-98B8-D1F857DDFE9A}"/>
                </a:ext>
              </a:extLst>
            </p:cNvPr>
            <p:cNvSpPr/>
            <p:nvPr/>
          </p:nvSpPr>
          <p:spPr>
            <a:xfrm>
              <a:off x="435160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22;p77">
              <a:extLst>
                <a:ext uri="{FF2B5EF4-FFF2-40B4-BE49-F238E27FC236}">
                  <a16:creationId xmlns:a16="http://schemas.microsoft.com/office/drawing/2014/main" id="{84577BCD-BD77-DF59-6AFF-054B17196158}"/>
                </a:ext>
              </a:extLst>
            </p:cNvPr>
            <p:cNvSpPr/>
            <p:nvPr/>
          </p:nvSpPr>
          <p:spPr>
            <a:xfrm>
              <a:off x="435160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23;p77">
              <a:extLst>
                <a:ext uri="{FF2B5EF4-FFF2-40B4-BE49-F238E27FC236}">
                  <a16:creationId xmlns:a16="http://schemas.microsoft.com/office/drawing/2014/main" id="{1B6A0BB7-1CA6-DAFA-8CCA-1BB43C7BA2E1}"/>
                </a:ext>
              </a:extLst>
            </p:cNvPr>
            <p:cNvSpPr/>
            <p:nvPr/>
          </p:nvSpPr>
          <p:spPr>
            <a:xfrm>
              <a:off x="435160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24;p77">
              <a:extLst>
                <a:ext uri="{FF2B5EF4-FFF2-40B4-BE49-F238E27FC236}">
                  <a16:creationId xmlns:a16="http://schemas.microsoft.com/office/drawing/2014/main" id="{3EF9B71D-192A-EE71-5538-A69BA136742A}"/>
                </a:ext>
              </a:extLst>
            </p:cNvPr>
            <p:cNvSpPr/>
            <p:nvPr/>
          </p:nvSpPr>
          <p:spPr>
            <a:xfrm>
              <a:off x="3970950" y="1876050"/>
              <a:ext cx="62225" cy="5335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25;p77">
              <a:extLst>
                <a:ext uri="{FF2B5EF4-FFF2-40B4-BE49-F238E27FC236}">
                  <a16:creationId xmlns:a16="http://schemas.microsoft.com/office/drawing/2014/main" id="{D8F7BFDF-5DAB-A20A-F7A4-3E07F3840273}"/>
                </a:ext>
              </a:extLst>
            </p:cNvPr>
            <p:cNvSpPr/>
            <p:nvPr/>
          </p:nvSpPr>
          <p:spPr>
            <a:xfrm>
              <a:off x="3970950" y="1952050"/>
              <a:ext cx="62225" cy="53450"/>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26;p77">
              <a:extLst>
                <a:ext uri="{FF2B5EF4-FFF2-40B4-BE49-F238E27FC236}">
                  <a16:creationId xmlns:a16="http://schemas.microsoft.com/office/drawing/2014/main" id="{5832021B-89D0-DE07-7E0B-B46326915B84}"/>
                </a:ext>
              </a:extLst>
            </p:cNvPr>
            <p:cNvSpPr/>
            <p:nvPr/>
          </p:nvSpPr>
          <p:spPr>
            <a:xfrm>
              <a:off x="36661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27;p77">
              <a:extLst>
                <a:ext uri="{FF2B5EF4-FFF2-40B4-BE49-F238E27FC236}">
                  <a16:creationId xmlns:a16="http://schemas.microsoft.com/office/drawing/2014/main" id="{BD8138E7-0C80-0088-FF71-A379AF265978}"/>
                </a:ext>
              </a:extLst>
            </p:cNvPr>
            <p:cNvSpPr/>
            <p:nvPr/>
          </p:nvSpPr>
          <p:spPr>
            <a:xfrm>
              <a:off x="3742300" y="2028275"/>
              <a:ext cx="62225" cy="53450"/>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28;p77">
              <a:extLst>
                <a:ext uri="{FF2B5EF4-FFF2-40B4-BE49-F238E27FC236}">
                  <a16:creationId xmlns:a16="http://schemas.microsoft.com/office/drawing/2014/main" id="{D4B923CC-FC7E-28B0-B027-BA094942FBF4}"/>
                </a:ext>
              </a:extLst>
            </p:cNvPr>
            <p:cNvSpPr/>
            <p:nvPr/>
          </p:nvSpPr>
          <p:spPr>
            <a:xfrm>
              <a:off x="3742300" y="1952050"/>
              <a:ext cx="62225" cy="53450"/>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29;p77">
              <a:extLst>
                <a:ext uri="{FF2B5EF4-FFF2-40B4-BE49-F238E27FC236}">
                  <a16:creationId xmlns:a16="http://schemas.microsoft.com/office/drawing/2014/main" id="{5EEB0ADD-783B-187F-FE79-5B7A71EF1A93}"/>
                </a:ext>
              </a:extLst>
            </p:cNvPr>
            <p:cNvSpPr/>
            <p:nvPr/>
          </p:nvSpPr>
          <p:spPr>
            <a:xfrm>
              <a:off x="38185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30;p77">
              <a:extLst>
                <a:ext uri="{FF2B5EF4-FFF2-40B4-BE49-F238E27FC236}">
                  <a16:creationId xmlns:a16="http://schemas.microsoft.com/office/drawing/2014/main" id="{92D4A6A3-95F1-0BCE-D773-D84499825A42}"/>
                </a:ext>
              </a:extLst>
            </p:cNvPr>
            <p:cNvSpPr/>
            <p:nvPr/>
          </p:nvSpPr>
          <p:spPr>
            <a:xfrm>
              <a:off x="3894725"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31;p77">
              <a:extLst>
                <a:ext uri="{FF2B5EF4-FFF2-40B4-BE49-F238E27FC236}">
                  <a16:creationId xmlns:a16="http://schemas.microsoft.com/office/drawing/2014/main" id="{D95ADA70-87B8-C214-C712-0188D4EF1C92}"/>
                </a:ext>
              </a:extLst>
            </p:cNvPr>
            <p:cNvSpPr/>
            <p:nvPr/>
          </p:nvSpPr>
          <p:spPr>
            <a:xfrm>
              <a:off x="3894725"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32;p77">
              <a:extLst>
                <a:ext uri="{FF2B5EF4-FFF2-40B4-BE49-F238E27FC236}">
                  <a16:creationId xmlns:a16="http://schemas.microsoft.com/office/drawing/2014/main" id="{DAB17F32-9217-999A-1B56-1AD08D06FC73}"/>
                </a:ext>
              </a:extLst>
            </p:cNvPr>
            <p:cNvSpPr/>
            <p:nvPr/>
          </p:nvSpPr>
          <p:spPr>
            <a:xfrm>
              <a:off x="3970950" y="2028275"/>
              <a:ext cx="62225" cy="53450"/>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33;p77">
              <a:extLst>
                <a:ext uri="{FF2B5EF4-FFF2-40B4-BE49-F238E27FC236}">
                  <a16:creationId xmlns:a16="http://schemas.microsoft.com/office/drawing/2014/main" id="{56C576D9-067E-AE28-F976-F988AD050BD5}"/>
                </a:ext>
              </a:extLst>
            </p:cNvPr>
            <p:cNvSpPr/>
            <p:nvPr/>
          </p:nvSpPr>
          <p:spPr>
            <a:xfrm>
              <a:off x="3970950" y="21045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34;p77">
              <a:extLst>
                <a:ext uri="{FF2B5EF4-FFF2-40B4-BE49-F238E27FC236}">
                  <a16:creationId xmlns:a16="http://schemas.microsoft.com/office/drawing/2014/main" id="{5751C3FF-4DE8-4C29-06C5-D8508FE10EEC}"/>
                </a:ext>
              </a:extLst>
            </p:cNvPr>
            <p:cNvSpPr/>
            <p:nvPr/>
          </p:nvSpPr>
          <p:spPr>
            <a:xfrm>
              <a:off x="4046950"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35;p77">
              <a:extLst>
                <a:ext uri="{FF2B5EF4-FFF2-40B4-BE49-F238E27FC236}">
                  <a16:creationId xmlns:a16="http://schemas.microsoft.com/office/drawing/2014/main" id="{DE4FA2F4-1D2C-8CE2-AAFD-DF9758111E47}"/>
                </a:ext>
              </a:extLst>
            </p:cNvPr>
            <p:cNvSpPr/>
            <p:nvPr/>
          </p:nvSpPr>
          <p:spPr>
            <a:xfrm>
              <a:off x="404695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36;p77">
              <a:extLst>
                <a:ext uri="{FF2B5EF4-FFF2-40B4-BE49-F238E27FC236}">
                  <a16:creationId xmlns:a16="http://schemas.microsoft.com/office/drawing/2014/main" id="{2825E2A1-3CF7-885B-657E-931DEB4F89A2}"/>
                </a:ext>
              </a:extLst>
            </p:cNvPr>
            <p:cNvSpPr/>
            <p:nvPr/>
          </p:nvSpPr>
          <p:spPr>
            <a:xfrm>
              <a:off x="404695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37;p77">
              <a:extLst>
                <a:ext uri="{FF2B5EF4-FFF2-40B4-BE49-F238E27FC236}">
                  <a16:creationId xmlns:a16="http://schemas.microsoft.com/office/drawing/2014/main" id="{D68413A5-28FB-935B-BFD8-76CCB65F5565}"/>
                </a:ext>
              </a:extLst>
            </p:cNvPr>
            <p:cNvSpPr/>
            <p:nvPr/>
          </p:nvSpPr>
          <p:spPr>
            <a:xfrm>
              <a:off x="404695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38;p77">
              <a:extLst>
                <a:ext uri="{FF2B5EF4-FFF2-40B4-BE49-F238E27FC236}">
                  <a16:creationId xmlns:a16="http://schemas.microsoft.com/office/drawing/2014/main" id="{EF08A511-B85E-CD0E-EB84-91A9DDEB928C}"/>
                </a:ext>
              </a:extLst>
            </p:cNvPr>
            <p:cNvSpPr/>
            <p:nvPr/>
          </p:nvSpPr>
          <p:spPr>
            <a:xfrm>
              <a:off x="412317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39;p77">
              <a:extLst>
                <a:ext uri="{FF2B5EF4-FFF2-40B4-BE49-F238E27FC236}">
                  <a16:creationId xmlns:a16="http://schemas.microsoft.com/office/drawing/2014/main" id="{E10EA8CB-6FB2-DCAA-35B6-B9CB0A35EDBD}"/>
                </a:ext>
              </a:extLst>
            </p:cNvPr>
            <p:cNvSpPr/>
            <p:nvPr/>
          </p:nvSpPr>
          <p:spPr>
            <a:xfrm>
              <a:off x="41231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40;p77">
              <a:extLst>
                <a:ext uri="{FF2B5EF4-FFF2-40B4-BE49-F238E27FC236}">
                  <a16:creationId xmlns:a16="http://schemas.microsoft.com/office/drawing/2014/main" id="{80FF9D03-224B-7D45-9FAB-C34AFB4295EA}"/>
                </a:ext>
              </a:extLst>
            </p:cNvPr>
            <p:cNvSpPr/>
            <p:nvPr/>
          </p:nvSpPr>
          <p:spPr>
            <a:xfrm>
              <a:off x="4123175" y="1876050"/>
              <a:ext cx="62425" cy="5335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41;p77">
              <a:extLst>
                <a:ext uri="{FF2B5EF4-FFF2-40B4-BE49-F238E27FC236}">
                  <a16:creationId xmlns:a16="http://schemas.microsoft.com/office/drawing/2014/main" id="{299A2316-2BB6-A1BB-F3B2-35B2C9838A94}"/>
                </a:ext>
              </a:extLst>
            </p:cNvPr>
            <p:cNvSpPr/>
            <p:nvPr/>
          </p:nvSpPr>
          <p:spPr>
            <a:xfrm>
              <a:off x="41231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42;p77">
              <a:extLst>
                <a:ext uri="{FF2B5EF4-FFF2-40B4-BE49-F238E27FC236}">
                  <a16:creationId xmlns:a16="http://schemas.microsoft.com/office/drawing/2014/main" id="{3BA96D73-7698-AB70-3A51-D8FA65E7414F}"/>
                </a:ext>
              </a:extLst>
            </p:cNvPr>
            <p:cNvSpPr/>
            <p:nvPr/>
          </p:nvSpPr>
          <p:spPr>
            <a:xfrm>
              <a:off x="4123175" y="2028275"/>
              <a:ext cx="62425" cy="53450"/>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43;p77">
              <a:extLst>
                <a:ext uri="{FF2B5EF4-FFF2-40B4-BE49-F238E27FC236}">
                  <a16:creationId xmlns:a16="http://schemas.microsoft.com/office/drawing/2014/main" id="{2E276CB6-A638-15CB-E953-275261824416}"/>
                </a:ext>
              </a:extLst>
            </p:cNvPr>
            <p:cNvSpPr/>
            <p:nvPr/>
          </p:nvSpPr>
          <p:spPr>
            <a:xfrm>
              <a:off x="41231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44;p77">
              <a:extLst>
                <a:ext uri="{FF2B5EF4-FFF2-40B4-BE49-F238E27FC236}">
                  <a16:creationId xmlns:a16="http://schemas.microsoft.com/office/drawing/2014/main" id="{ECCF3DCF-6459-8025-6236-D2D82F6B8390}"/>
                </a:ext>
              </a:extLst>
            </p:cNvPr>
            <p:cNvSpPr/>
            <p:nvPr/>
          </p:nvSpPr>
          <p:spPr>
            <a:xfrm>
              <a:off x="419940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45;p77">
              <a:extLst>
                <a:ext uri="{FF2B5EF4-FFF2-40B4-BE49-F238E27FC236}">
                  <a16:creationId xmlns:a16="http://schemas.microsoft.com/office/drawing/2014/main" id="{BD49B177-914E-5B9F-65E5-A8ACB1079213}"/>
                </a:ext>
              </a:extLst>
            </p:cNvPr>
            <p:cNvSpPr/>
            <p:nvPr/>
          </p:nvSpPr>
          <p:spPr>
            <a:xfrm>
              <a:off x="419940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46;p77">
              <a:extLst>
                <a:ext uri="{FF2B5EF4-FFF2-40B4-BE49-F238E27FC236}">
                  <a16:creationId xmlns:a16="http://schemas.microsoft.com/office/drawing/2014/main" id="{23AAE158-B170-BAD9-2231-818822B9C62C}"/>
                </a:ext>
              </a:extLst>
            </p:cNvPr>
            <p:cNvSpPr/>
            <p:nvPr/>
          </p:nvSpPr>
          <p:spPr>
            <a:xfrm>
              <a:off x="4199400"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47;p77">
              <a:extLst>
                <a:ext uri="{FF2B5EF4-FFF2-40B4-BE49-F238E27FC236}">
                  <a16:creationId xmlns:a16="http://schemas.microsoft.com/office/drawing/2014/main" id="{B362648A-3F9C-BEEC-24C1-010AED9C9C57}"/>
                </a:ext>
              </a:extLst>
            </p:cNvPr>
            <p:cNvSpPr/>
            <p:nvPr/>
          </p:nvSpPr>
          <p:spPr>
            <a:xfrm>
              <a:off x="4199400"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48;p77">
              <a:extLst>
                <a:ext uri="{FF2B5EF4-FFF2-40B4-BE49-F238E27FC236}">
                  <a16:creationId xmlns:a16="http://schemas.microsoft.com/office/drawing/2014/main" id="{EBB5477D-DA3A-3111-ECF0-9A3DE2D5BC7C}"/>
                </a:ext>
              </a:extLst>
            </p:cNvPr>
            <p:cNvSpPr/>
            <p:nvPr/>
          </p:nvSpPr>
          <p:spPr>
            <a:xfrm>
              <a:off x="41994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49;p77">
              <a:extLst>
                <a:ext uri="{FF2B5EF4-FFF2-40B4-BE49-F238E27FC236}">
                  <a16:creationId xmlns:a16="http://schemas.microsoft.com/office/drawing/2014/main" id="{3A121545-099C-711C-DA05-F597D515BB82}"/>
                </a:ext>
              </a:extLst>
            </p:cNvPr>
            <p:cNvSpPr/>
            <p:nvPr/>
          </p:nvSpPr>
          <p:spPr>
            <a:xfrm>
              <a:off x="419940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50;p77">
              <a:extLst>
                <a:ext uri="{FF2B5EF4-FFF2-40B4-BE49-F238E27FC236}">
                  <a16:creationId xmlns:a16="http://schemas.microsoft.com/office/drawing/2014/main" id="{3FF9C70F-DA6B-C569-2E02-7CA8E4F719B0}"/>
                </a:ext>
              </a:extLst>
            </p:cNvPr>
            <p:cNvSpPr/>
            <p:nvPr/>
          </p:nvSpPr>
          <p:spPr>
            <a:xfrm>
              <a:off x="419940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51;p77">
              <a:extLst>
                <a:ext uri="{FF2B5EF4-FFF2-40B4-BE49-F238E27FC236}">
                  <a16:creationId xmlns:a16="http://schemas.microsoft.com/office/drawing/2014/main" id="{16A2795F-0C82-16BB-1DBF-862EF088C13A}"/>
                </a:ext>
              </a:extLst>
            </p:cNvPr>
            <p:cNvSpPr/>
            <p:nvPr/>
          </p:nvSpPr>
          <p:spPr>
            <a:xfrm>
              <a:off x="427560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52;p77">
              <a:extLst>
                <a:ext uri="{FF2B5EF4-FFF2-40B4-BE49-F238E27FC236}">
                  <a16:creationId xmlns:a16="http://schemas.microsoft.com/office/drawing/2014/main" id="{25405583-0F9F-7FE4-D1C7-5CBCF5AD01AD}"/>
                </a:ext>
              </a:extLst>
            </p:cNvPr>
            <p:cNvSpPr/>
            <p:nvPr/>
          </p:nvSpPr>
          <p:spPr>
            <a:xfrm>
              <a:off x="42756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53;p77">
              <a:extLst>
                <a:ext uri="{FF2B5EF4-FFF2-40B4-BE49-F238E27FC236}">
                  <a16:creationId xmlns:a16="http://schemas.microsoft.com/office/drawing/2014/main" id="{9CF5B6AB-EDE3-5DFC-A8AD-0082EF663127}"/>
                </a:ext>
              </a:extLst>
            </p:cNvPr>
            <p:cNvSpPr/>
            <p:nvPr/>
          </p:nvSpPr>
          <p:spPr>
            <a:xfrm>
              <a:off x="42756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54;p77">
              <a:extLst>
                <a:ext uri="{FF2B5EF4-FFF2-40B4-BE49-F238E27FC236}">
                  <a16:creationId xmlns:a16="http://schemas.microsoft.com/office/drawing/2014/main" id="{8DA1DE2B-D301-8369-68B0-BBCE54828924}"/>
                </a:ext>
              </a:extLst>
            </p:cNvPr>
            <p:cNvSpPr/>
            <p:nvPr/>
          </p:nvSpPr>
          <p:spPr>
            <a:xfrm>
              <a:off x="42756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55;p77">
              <a:extLst>
                <a:ext uri="{FF2B5EF4-FFF2-40B4-BE49-F238E27FC236}">
                  <a16:creationId xmlns:a16="http://schemas.microsoft.com/office/drawing/2014/main" id="{1116BFAC-BEFD-4844-D303-23FA3F64888C}"/>
                </a:ext>
              </a:extLst>
            </p:cNvPr>
            <p:cNvSpPr/>
            <p:nvPr/>
          </p:nvSpPr>
          <p:spPr>
            <a:xfrm>
              <a:off x="42756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56;p77">
              <a:extLst>
                <a:ext uri="{FF2B5EF4-FFF2-40B4-BE49-F238E27FC236}">
                  <a16:creationId xmlns:a16="http://schemas.microsoft.com/office/drawing/2014/main" id="{8E03EFCF-249C-DBE5-1FF0-5AE79449182D}"/>
                </a:ext>
              </a:extLst>
            </p:cNvPr>
            <p:cNvSpPr/>
            <p:nvPr/>
          </p:nvSpPr>
          <p:spPr>
            <a:xfrm>
              <a:off x="42756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57;p77">
              <a:extLst>
                <a:ext uri="{FF2B5EF4-FFF2-40B4-BE49-F238E27FC236}">
                  <a16:creationId xmlns:a16="http://schemas.microsoft.com/office/drawing/2014/main" id="{1E969F8C-87B4-9B28-8E29-4122C1BB8FAD}"/>
                </a:ext>
              </a:extLst>
            </p:cNvPr>
            <p:cNvSpPr/>
            <p:nvPr/>
          </p:nvSpPr>
          <p:spPr>
            <a:xfrm>
              <a:off x="42756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58;p77">
              <a:extLst>
                <a:ext uri="{FF2B5EF4-FFF2-40B4-BE49-F238E27FC236}">
                  <a16:creationId xmlns:a16="http://schemas.microsoft.com/office/drawing/2014/main" id="{D63527BA-9A8E-E20C-13F2-2576719DF11E}"/>
                </a:ext>
              </a:extLst>
            </p:cNvPr>
            <p:cNvSpPr/>
            <p:nvPr/>
          </p:nvSpPr>
          <p:spPr>
            <a:xfrm>
              <a:off x="42756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59;p77">
              <a:extLst>
                <a:ext uri="{FF2B5EF4-FFF2-40B4-BE49-F238E27FC236}">
                  <a16:creationId xmlns:a16="http://schemas.microsoft.com/office/drawing/2014/main" id="{8C5C19EC-AEE5-4C69-C724-B4A7A49B9BD1}"/>
                </a:ext>
              </a:extLst>
            </p:cNvPr>
            <p:cNvSpPr/>
            <p:nvPr/>
          </p:nvSpPr>
          <p:spPr>
            <a:xfrm>
              <a:off x="435160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60;p77">
              <a:extLst>
                <a:ext uri="{FF2B5EF4-FFF2-40B4-BE49-F238E27FC236}">
                  <a16:creationId xmlns:a16="http://schemas.microsoft.com/office/drawing/2014/main" id="{1DFDAE91-1880-D3CE-8F0D-23360411EC36}"/>
                </a:ext>
              </a:extLst>
            </p:cNvPr>
            <p:cNvSpPr/>
            <p:nvPr/>
          </p:nvSpPr>
          <p:spPr>
            <a:xfrm>
              <a:off x="4427825" y="1647400"/>
              <a:ext cx="62425" cy="53450"/>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61;p77">
              <a:extLst>
                <a:ext uri="{FF2B5EF4-FFF2-40B4-BE49-F238E27FC236}">
                  <a16:creationId xmlns:a16="http://schemas.microsoft.com/office/drawing/2014/main" id="{73C6A2D3-3F14-0AE5-86A3-D82BEF0A5732}"/>
                </a:ext>
              </a:extLst>
            </p:cNvPr>
            <p:cNvSpPr/>
            <p:nvPr/>
          </p:nvSpPr>
          <p:spPr>
            <a:xfrm>
              <a:off x="4427825" y="1723625"/>
              <a:ext cx="62425" cy="5335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62;p77">
              <a:extLst>
                <a:ext uri="{FF2B5EF4-FFF2-40B4-BE49-F238E27FC236}">
                  <a16:creationId xmlns:a16="http://schemas.microsoft.com/office/drawing/2014/main" id="{56C1DE12-9491-7CEB-F591-49ECDF586625}"/>
                </a:ext>
              </a:extLst>
            </p:cNvPr>
            <p:cNvSpPr/>
            <p:nvPr/>
          </p:nvSpPr>
          <p:spPr>
            <a:xfrm>
              <a:off x="4427825" y="179985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63;p77">
              <a:extLst>
                <a:ext uri="{FF2B5EF4-FFF2-40B4-BE49-F238E27FC236}">
                  <a16:creationId xmlns:a16="http://schemas.microsoft.com/office/drawing/2014/main" id="{06BC6D30-99F0-9849-908F-8BC83B593471}"/>
                </a:ext>
              </a:extLst>
            </p:cNvPr>
            <p:cNvSpPr/>
            <p:nvPr/>
          </p:nvSpPr>
          <p:spPr>
            <a:xfrm>
              <a:off x="4427825" y="1876050"/>
              <a:ext cx="62425" cy="53275"/>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64;p77">
              <a:extLst>
                <a:ext uri="{FF2B5EF4-FFF2-40B4-BE49-F238E27FC236}">
                  <a16:creationId xmlns:a16="http://schemas.microsoft.com/office/drawing/2014/main" id="{CA0B11E6-BF11-047E-EB7B-D147EC4CDCCE}"/>
                </a:ext>
              </a:extLst>
            </p:cNvPr>
            <p:cNvSpPr/>
            <p:nvPr/>
          </p:nvSpPr>
          <p:spPr>
            <a:xfrm>
              <a:off x="4427825" y="1952050"/>
              <a:ext cx="62425" cy="53450"/>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65;p77">
              <a:extLst>
                <a:ext uri="{FF2B5EF4-FFF2-40B4-BE49-F238E27FC236}">
                  <a16:creationId xmlns:a16="http://schemas.microsoft.com/office/drawing/2014/main" id="{DAC3340B-3FAD-0684-6724-8D064CB8CD99}"/>
                </a:ext>
              </a:extLst>
            </p:cNvPr>
            <p:cNvSpPr/>
            <p:nvPr/>
          </p:nvSpPr>
          <p:spPr>
            <a:xfrm>
              <a:off x="4427825" y="2028275"/>
              <a:ext cx="62425" cy="53450"/>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66;p77">
              <a:extLst>
                <a:ext uri="{FF2B5EF4-FFF2-40B4-BE49-F238E27FC236}">
                  <a16:creationId xmlns:a16="http://schemas.microsoft.com/office/drawing/2014/main" id="{7EF4A55E-895E-6E4A-4115-92B79992FC6A}"/>
                </a:ext>
              </a:extLst>
            </p:cNvPr>
            <p:cNvSpPr/>
            <p:nvPr/>
          </p:nvSpPr>
          <p:spPr>
            <a:xfrm>
              <a:off x="4427825" y="210450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67;p77">
              <a:extLst>
                <a:ext uri="{FF2B5EF4-FFF2-40B4-BE49-F238E27FC236}">
                  <a16:creationId xmlns:a16="http://schemas.microsoft.com/office/drawing/2014/main" id="{9A9B7A34-2ACE-CD19-A175-C9DBEDCBBDF9}"/>
                </a:ext>
              </a:extLst>
            </p:cNvPr>
            <p:cNvSpPr/>
            <p:nvPr/>
          </p:nvSpPr>
          <p:spPr>
            <a:xfrm>
              <a:off x="4427825" y="2180700"/>
              <a:ext cx="62425" cy="5335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68;p77">
              <a:extLst>
                <a:ext uri="{FF2B5EF4-FFF2-40B4-BE49-F238E27FC236}">
                  <a16:creationId xmlns:a16="http://schemas.microsoft.com/office/drawing/2014/main" id="{D835701E-EB75-304C-DBF8-A7CE1B5ED40C}"/>
                </a:ext>
              </a:extLst>
            </p:cNvPr>
            <p:cNvSpPr/>
            <p:nvPr/>
          </p:nvSpPr>
          <p:spPr>
            <a:xfrm>
              <a:off x="4427825" y="1571400"/>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69;p77">
              <a:extLst>
                <a:ext uri="{FF2B5EF4-FFF2-40B4-BE49-F238E27FC236}">
                  <a16:creationId xmlns:a16="http://schemas.microsoft.com/office/drawing/2014/main" id="{FE4CE040-F50F-4AC5-6CB0-37FEFB005B5C}"/>
                </a:ext>
              </a:extLst>
            </p:cNvPr>
            <p:cNvSpPr/>
            <p:nvPr/>
          </p:nvSpPr>
          <p:spPr>
            <a:xfrm>
              <a:off x="435160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70;p77">
              <a:extLst>
                <a:ext uri="{FF2B5EF4-FFF2-40B4-BE49-F238E27FC236}">
                  <a16:creationId xmlns:a16="http://schemas.microsoft.com/office/drawing/2014/main" id="{1CAF4341-B107-609B-634D-2095EC3814FE}"/>
                </a:ext>
              </a:extLst>
            </p:cNvPr>
            <p:cNvSpPr/>
            <p:nvPr/>
          </p:nvSpPr>
          <p:spPr>
            <a:xfrm>
              <a:off x="42756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71;p77">
              <a:extLst>
                <a:ext uri="{FF2B5EF4-FFF2-40B4-BE49-F238E27FC236}">
                  <a16:creationId xmlns:a16="http://schemas.microsoft.com/office/drawing/2014/main" id="{BB926A92-E1DB-3CCA-E149-C6C5A9308402}"/>
                </a:ext>
              </a:extLst>
            </p:cNvPr>
            <p:cNvSpPr/>
            <p:nvPr/>
          </p:nvSpPr>
          <p:spPr>
            <a:xfrm>
              <a:off x="42756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72;p77">
              <a:extLst>
                <a:ext uri="{FF2B5EF4-FFF2-40B4-BE49-F238E27FC236}">
                  <a16:creationId xmlns:a16="http://schemas.microsoft.com/office/drawing/2014/main" id="{08E5716E-C2F3-8E89-1930-A66560374E9C}"/>
                </a:ext>
              </a:extLst>
            </p:cNvPr>
            <p:cNvSpPr/>
            <p:nvPr/>
          </p:nvSpPr>
          <p:spPr>
            <a:xfrm>
              <a:off x="41994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73;p77">
              <a:extLst>
                <a:ext uri="{FF2B5EF4-FFF2-40B4-BE49-F238E27FC236}">
                  <a16:creationId xmlns:a16="http://schemas.microsoft.com/office/drawing/2014/main" id="{242F8F77-5887-34CE-240D-E980EEB52F55}"/>
                </a:ext>
              </a:extLst>
            </p:cNvPr>
            <p:cNvSpPr/>
            <p:nvPr/>
          </p:nvSpPr>
          <p:spPr>
            <a:xfrm>
              <a:off x="41994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74;p77">
              <a:extLst>
                <a:ext uri="{FF2B5EF4-FFF2-40B4-BE49-F238E27FC236}">
                  <a16:creationId xmlns:a16="http://schemas.microsoft.com/office/drawing/2014/main" id="{02A8534F-D5D3-1A9F-65DE-BF7B0BB81ED8}"/>
                </a:ext>
              </a:extLst>
            </p:cNvPr>
            <p:cNvSpPr/>
            <p:nvPr/>
          </p:nvSpPr>
          <p:spPr>
            <a:xfrm>
              <a:off x="41994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75;p77">
              <a:extLst>
                <a:ext uri="{FF2B5EF4-FFF2-40B4-BE49-F238E27FC236}">
                  <a16:creationId xmlns:a16="http://schemas.microsoft.com/office/drawing/2014/main" id="{17AF3882-A96B-D5C2-D6D8-AFAFAE6050A4}"/>
                </a:ext>
              </a:extLst>
            </p:cNvPr>
            <p:cNvSpPr/>
            <p:nvPr/>
          </p:nvSpPr>
          <p:spPr>
            <a:xfrm>
              <a:off x="41994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76;p77">
              <a:extLst>
                <a:ext uri="{FF2B5EF4-FFF2-40B4-BE49-F238E27FC236}">
                  <a16:creationId xmlns:a16="http://schemas.microsoft.com/office/drawing/2014/main" id="{261CAF88-AA1E-F016-E85B-947C17B58F30}"/>
                </a:ext>
              </a:extLst>
            </p:cNvPr>
            <p:cNvSpPr/>
            <p:nvPr/>
          </p:nvSpPr>
          <p:spPr>
            <a:xfrm>
              <a:off x="41231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77;p77">
              <a:extLst>
                <a:ext uri="{FF2B5EF4-FFF2-40B4-BE49-F238E27FC236}">
                  <a16:creationId xmlns:a16="http://schemas.microsoft.com/office/drawing/2014/main" id="{EDA87AD3-2C43-83C2-D325-0BE9FDF1D9C9}"/>
                </a:ext>
              </a:extLst>
            </p:cNvPr>
            <p:cNvSpPr/>
            <p:nvPr/>
          </p:nvSpPr>
          <p:spPr>
            <a:xfrm>
              <a:off x="4123175" y="164740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78;p77">
              <a:extLst>
                <a:ext uri="{FF2B5EF4-FFF2-40B4-BE49-F238E27FC236}">
                  <a16:creationId xmlns:a16="http://schemas.microsoft.com/office/drawing/2014/main" id="{58F62B54-579F-D3E5-8BCE-E0341396979C}"/>
                </a:ext>
              </a:extLst>
            </p:cNvPr>
            <p:cNvSpPr/>
            <p:nvPr/>
          </p:nvSpPr>
          <p:spPr>
            <a:xfrm>
              <a:off x="4123175"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79;p77">
              <a:extLst>
                <a:ext uri="{FF2B5EF4-FFF2-40B4-BE49-F238E27FC236}">
                  <a16:creationId xmlns:a16="http://schemas.microsoft.com/office/drawing/2014/main" id="{9CF1FE28-02DE-4CE7-54E3-29A10DAF65A6}"/>
                </a:ext>
              </a:extLst>
            </p:cNvPr>
            <p:cNvSpPr/>
            <p:nvPr/>
          </p:nvSpPr>
          <p:spPr>
            <a:xfrm>
              <a:off x="4123175"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80;p77">
              <a:extLst>
                <a:ext uri="{FF2B5EF4-FFF2-40B4-BE49-F238E27FC236}">
                  <a16:creationId xmlns:a16="http://schemas.microsoft.com/office/drawing/2014/main" id="{1D9F6B74-B706-5E15-F20F-3544D3FA5EF9}"/>
                </a:ext>
              </a:extLst>
            </p:cNvPr>
            <p:cNvSpPr/>
            <p:nvPr/>
          </p:nvSpPr>
          <p:spPr>
            <a:xfrm>
              <a:off x="4123175"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81;p77">
              <a:extLst>
                <a:ext uri="{FF2B5EF4-FFF2-40B4-BE49-F238E27FC236}">
                  <a16:creationId xmlns:a16="http://schemas.microsoft.com/office/drawing/2014/main" id="{3B7CD39F-2E3A-D6C3-D1D2-4F3F1A36A9D8}"/>
                </a:ext>
              </a:extLst>
            </p:cNvPr>
            <p:cNvSpPr/>
            <p:nvPr/>
          </p:nvSpPr>
          <p:spPr>
            <a:xfrm>
              <a:off x="4123175" y="134275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82;p77">
              <a:extLst>
                <a:ext uri="{FF2B5EF4-FFF2-40B4-BE49-F238E27FC236}">
                  <a16:creationId xmlns:a16="http://schemas.microsoft.com/office/drawing/2014/main" id="{F67482DC-0B0C-6ED0-9199-EAE61A492944}"/>
                </a:ext>
              </a:extLst>
            </p:cNvPr>
            <p:cNvSpPr/>
            <p:nvPr/>
          </p:nvSpPr>
          <p:spPr>
            <a:xfrm>
              <a:off x="404695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83;p77">
              <a:extLst>
                <a:ext uri="{FF2B5EF4-FFF2-40B4-BE49-F238E27FC236}">
                  <a16:creationId xmlns:a16="http://schemas.microsoft.com/office/drawing/2014/main" id="{CA10CAE6-8044-1EE7-64CF-054A7BDA9A5F}"/>
                </a:ext>
              </a:extLst>
            </p:cNvPr>
            <p:cNvSpPr/>
            <p:nvPr/>
          </p:nvSpPr>
          <p:spPr>
            <a:xfrm>
              <a:off x="404695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84;p77">
              <a:extLst>
                <a:ext uri="{FF2B5EF4-FFF2-40B4-BE49-F238E27FC236}">
                  <a16:creationId xmlns:a16="http://schemas.microsoft.com/office/drawing/2014/main" id="{B29DE426-5D60-CF0E-B910-BDDFDF382B59}"/>
                </a:ext>
              </a:extLst>
            </p:cNvPr>
            <p:cNvSpPr/>
            <p:nvPr/>
          </p:nvSpPr>
          <p:spPr>
            <a:xfrm>
              <a:off x="404695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85;p77">
              <a:extLst>
                <a:ext uri="{FF2B5EF4-FFF2-40B4-BE49-F238E27FC236}">
                  <a16:creationId xmlns:a16="http://schemas.microsoft.com/office/drawing/2014/main" id="{5937AAB5-62E1-753B-5D8E-F688EF64232F}"/>
                </a:ext>
              </a:extLst>
            </p:cNvPr>
            <p:cNvSpPr/>
            <p:nvPr/>
          </p:nvSpPr>
          <p:spPr>
            <a:xfrm>
              <a:off x="4046950" y="1647400"/>
              <a:ext cx="62425" cy="53450"/>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86;p77">
              <a:extLst>
                <a:ext uri="{FF2B5EF4-FFF2-40B4-BE49-F238E27FC236}">
                  <a16:creationId xmlns:a16="http://schemas.microsoft.com/office/drawing/2014/main" id="{46830E08-2B93-61B9-0687-C02CBCA199D1}"/>
                </a:ext>
              </a:extLst>
            </p:cNvPr>
            <p:cNvSpPr/>
            <p:nvPr/>
          </p:nvSpPr>
          <p:spPr>
            <a:xfrm>
              <a:off x="404695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87;p77">
              <a:extLst>
                <a:ext uri="{FF2B5EF4-FFF2-40B4-BE49-F238E27FC236}">
                  <a16:creationId xmlns:a16="http://schemas.microsoft.com/office/drawing/2014/main" id="{37ED80F1-4266-D09A-6398-C97A7E8B29F9}"/>
                </a:ext>
              </a:extLst>
            </p:cNvPr>
            <p:cNvSpPr/>
            <p:nvPr/>
          </p:nvSpPr>
          <p:spPr>
            <a:xfrm>
              <a:off x="4046950"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88;p77">
              <a:extLst>
                <a:ext uri="{FF2B5EF4-FFF2-40B4-BE49-F238E27FC236}">
                  <a16:creationId xmlns:a16="http://schemas.microsoft.com/office/drawing/2014/main" id="{6F3368CB-B1B4-38F5-323D-BB8A39D55C13}"/>
                </a:ext>
              </a:extLst>
            </p:cNvPr>
            <p:cNvSpPr/>
            <p:nvPr/>
          </p:nvSpPr>
          <p:spPr>
            <a:xfrm>
              <a:off x="4046950" y="141897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89;p77">
              <a:extLst>
                <a:ext uri="{FF2B5EF4-FFF2-40B4-BE49-F238E27FC236}">
                  <a16:creationId xmlns:a16="http://schemas.microsoft.com/office/drawing/2014/main" id="{9039FC36-A030-E7B8-89FA-699F19AAC9F2}"/>
                </a:ext>
              </a:extLst>
            </p:cNvPr>
            <p:cNvSpPr/>
            <p:nvPr/>
          </p:nvSpPr>
          <p:spPr>
            <a:xfrm>
              <a:off x="4046950" y="134275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90;p77">
              <a:extLst>
                <a:ext uri="{FF2B5EF4-FFF2-40B4-BE49-F238E27FC236}">
                  <a16:creationId xmlns:a16="http://schemas.microsoft.com/office/drawing/2014/main" id="{DAE28698-1D3C-1C4B-A134-77BC6A4E4CE0}"/>
                </a:ext>
              </a:extLst>
            </p:cNvPr>
            <p:cNvSpPr/>
            <p:nvPr/>
          </p:nvSpPr>
          <p:spPr>
            <a:xfrm>
              <a:off x="3970950" y="2256925"/>
              <a:ext cx="62350" cy="53425"/>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91;p77">
              <a:extLst>
                <a:ext uri="{FF2B5EF4-FFF2-40B4-BE49-F238E27FC236}">
                  <a16:creationId xmlns:a16="http://schemas.microsoft.com/office/drawing/2014/main" id="{503964E8-21A2-0B5D-9CB5-D6C087945697}"/>
                </a:ext>
              </a:extLst>
            </p:cNvPr>
            <p:cNvSpPr/>
            <p:nvPr/>
          </p:nvSpPr>
          <p:spPr>
            <a:xfrm>
              <a:off x="3970950" y="2180700"/>
              <a:ext cx="62225" cy="5335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92;p77">
              <a:extLst>
                <a:ext uri="{FF2B5EF4-FFF2-40B4-BE49-F238E27FC236}">
                  <a16:creationId xmlns:a16="http://schemas.microsoft.com/office/drawing/2014/main" id="{5EBFF6DF-CEB4-FD1A-316B-249C67963EBB}"/>
                </a:ext>
              </a:extLst>
            </p:cNvPr>
            <p:cNvSpPr/>
            <p:nvPr/>
          </p:nvSpPr>
          <p:spPr>
            <a:xfrm>
              <a:off x="3970950" y="179985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93;p77">
              <a:extLst>
                <a:ext uri="{FF2B5EF4-FFF2-40B4-BE49-F238E27FC236}">
                  <a16:creationId xmlns:a16="http://schemas.microsoft.com/office/drawing/2014/main" id="{9408ED43-073E-63E4-4763-0A2484F40037}"/>
                </a:ext>
              </a:extLst>
            </p:cNvPr>
            <p:cNvSpPr/>
            <p:nvPr/>
          </p:nvSpPr>
          <p:spPr>
            <a:xfrm>
              <a:off x="3970950" y="164740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94;p77">
              <a:extLst>
                <a:ext uri="{FF2B5EF4-FFF2-40B4-BE49-F238E27FC236}">
                  <a16:creationId xmlns:a16="http://schemas.microsoft.com/office/drawing/2014/main" id="{B2D3D49B-3DB1-3839-6EBB-BAD17158C86D}"/>
                </a:ext>
              </a:extLst>
            </p:cNvPr>
            <p:cNvSpPr/>
            <p:nvPr/>
          </p:nvSpPr>
          <p:spPr>
            <a:xfrm>
              <a:off x="3970950" y="1571400"/>
              <a:ext cx="62225" cy="53250"/>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95;p77">
              <a:extLst>
                <a:ext uri="{FF2B5EF4-FFF2-40B4-BE49-F238E27FC236}">
                  <a16:creationId xmlns:a16="http://schemas.microsoft.com/office/drawing/2014/main" id="{56F13C2C-B0CC-31CE-886F-04B0B07EA200}"/>
                </a:ext>
              </a:extLst>
            </p:cNvPr>
            <p:cNvSpPr/>
            <p:nvPr/>
          </p:nvSpPr>
          <p:spPr>
            <a:xfrm>
              <a:off x="3970950" y="14952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96;p77">
              <a:extLst>
                <a:ext uri="{FF2B5EF4-FFF2-40B4-BE49-F238E27FC236}">
                  <a16:creationId xmlns:a16="http://schemas.microsoft.com/office/drawing/2014/main" id="{09393E30-7198-25C8-5861-56AFB34C104C}"/>
                </a:ext>
              </a:extLst>
            </p:cNvPr>
            <p:cNvSpPr/>
            <p:nvPr/>
          </p:nvSpPr>
          <p:spPr>
            <a:xfrm>
              <a:off x="3970950" y="141897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97;p77">
              <a:extLst>
                <a:ext uri="{FF2B5EF4-FFF2-40B4-BE49-F238E27FC236}">
                  <a16:creationId xmlns:a16="http://schemas.microsoft.com/office/drawing/2014/main" id="{7C2DD070-0ECD-EA98-282F-FC5BA91780A9}"/>
                </a:ext>
              </a:extLst>
            </p:cNvPr>
            <p:cNvSpPr/>
            <p:nvPr/>
          </p:nvSpPr>
          <p:spPr>
            <a:xfrm>
              <a:off x="3970950" y="134275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98;p77">
              <a:extLst>
                <a:ext uri="{FF2B5EF4-FFF2-40B4-BE49-F238E27FC236}">
                  <a16:creationId xmlns:a16="http://schemas.microsoft.com/office/drawing/2014/main" id="{23920BB3-838A-1CDB-B1D5-6AD0C5A38389}"/>
                </a:ext>
              </a:extLst>
            </p:cNvPr>
            <p:cNvSpPr/>
            <p:nvPr/>
          </p:nvSpPr>
          <p:spPr>
            <a:xfrm>
              <a:off x="3970950" y="111432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99;p77">
              <a:extLst>
                <a:ext uri="{FF2B5EF4-FFF2-40B4-BE49-F238E27FC236}">
                  <a16:creationId xmlns:a16="http://schemas.microsoft.com/office/drawing/2014/main" id="{86F5B9FC-E942-3705-6E7E-ED3CB718870A}"/>
                </a:ext>
              </a:extLst>
            </p:cNvPr>
            <p:cNvSpPr/>
            <p:nvPr/>
          </p:nvSpPr>
          <p:spPr>
            <a:xfrm>
              <a:off x="3894725"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2000;p77">
              <a:extLst>
                <a:ext uri="{FF2B5EF4-FFF2-40B4-BE49-F238E27FC236}">
                  <a16:creationId xmlns:a16="http://schemas.microsoft.com/office/drawing/2014/main" id="{5E90524A-F3D9-2547-DE7F-F0CD07673530}"/>
                </a:ext>
              </a:extLst>
            </p:cNvPr>
            <p:cNvSpPr/>
            <p:nvPr/>
          </p:nvSpPr>
          <p:spPr>
            <a:xfrm>
              <a:off x="3894725"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2001;p77">
              <a:extLst>
                <a:ext uri="{FF2B5EF4-FFF2-40B4-BE49-F238E27FC236}">
                  <a16:creationId xmlns:a16="http://schemas.microsoft.com/office/drawing/2014/main" id="{E65819A7-466E-E723-FF2A-F9A844193BF4}"/>
                </a:ext>
              </a:extLst>
            </p:cNvPr>
            <p:cNvSpPr/>
            <p:nvPr/>
          </p:nvSpPr>
          <p:spPr>
            <a:xfrm>
              <a:off x="3894725"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2002;p77">
              <a:extLst>
                <a:ext uri="{FF2B5EF4-FFF2-40B4-BE49-F238E27FC236}">
                  <a16:creationId xmlns:a16="http://schemas.microsoft.com/office/drawing/2014/main" id="{33E0CD0B-7514-4830-51D5-E15DB8DF2851}"/>
                </a:ext>
              </a:extLst>
            </p:cNvPr>
            <p:cNvSpPr/>
            <p:nvPr/>
          </p:nvSpPr>
          <p:spPr>
            <a:xfrm>
              <a:off x="3894725" y="17236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2003;p77">
              <a:extLst>
                <a:ext uri="{FF2B5EF4-FFF2-40B4-BE49-F238E27FC236}">
                  <a16:creationId xmlns:a16="http://schemas.microsoft.com/office/drawing/2014/main" id="{468511AC-C298-6F0B-C861-546277AD048A}"/>
                </a:ext>
              </a:extLst>
            </p:cNvPr>
            <p:cNvSpPr/>
            <p:nvPr/>
          </p:nvSpPr>
          <p:spPr>
            <a:xfrm>
              <a:off x="3894725"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2004;p77">
              <a:extLst>
                <a:ext uri="{FF2B5EF4-FFF2-40B4-BE49-F238E27FC236}">
                  <a16:creationId xmlns:a16="http://schemas.microsoft.com/office/drawing/2014/main" id="{30CED0CB-867E-DE5D-697E-31052D4A3737}"/>
                </a:ext>
              </a:extLst>
            </p:cNvPr>
            <p:cNvSpPr/>
            <p:nvPr/>
          </p:nvSpPr>
          <p:spPr>
            <a:xfrm>
              <a:off x="3894725" y="1571400"/>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2005;p77">
              <a:extLst>
                <a:ext uri="{FF2B5EF4-FFF2-40B4-BE49-F238E27FC236}">
                  <a16:creationId xmlns:a16="http://schemas.microsoft.com/office/drawing/2014/main" id="{F6F50C3F-6139-3FA2-62EE-2313328D66EB}"/>
                </a:ext>
              </a:extLst>
            </p:cNvPr>
            <p:cNvSpPr/>
            <p:nvPr/>
          </p:nvSpPr>
          <p:spPr>
            <a:xfrm>
              <a:off x="3894725"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2006;p77">
              <a:extLst>
                <a:ext uri="{FF2B5EF4-FFF2-40B4-BE49-F238E27FC236}">
                  <a16:creationId xmlns:a16="http://schemas.microsoft.com/office/drawing/2014/main" id="{7EC5EAD1-9A94-4275-588C-8A3F6559A639}"/>
                </a:ext>
              </a:extLst>
            </p:cNvPr>
            <p:cNvSpPr/>
            <p:nvPr/>
          </p:nvSpPr>
          <p:spPr>
            <a:xfrm>
              <a:off x="3894725"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2007;p77">
              <a:extLst>
                <a:ext uri="{FF2B5EF4-FFF2-40B4-BE49-F238E27FC236}">
                  <a16:creationId xmlns:a16="http://schemas.microsoft.com/office/drawing/2014/main" id="{90D921AE-86ED-DF6E-F6A4-79452E6E56BC}"/>
                </a:ext>
              </a:extLst>
            </p:cNvPr>
            <p:cNvSpPr/>
            <p:nvPr/>
          </p:nvSpPr>
          <p:spPr>
            <a:xfrm>
              <a:off x="3894725" y="1342750"/>
              <a:ext cx="62225" cy="53450"/>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2008;p77">
              <a:extLst>
                <a:ext uri="{FF2B5EF4-FFF2-40B4-BE49-F238E27FC236}">
                  <a16:creationId xmlns:a16="http://schemas.microsoft.com/office/drawing/2014/main" id="{B3AD7A4D-797F-8297-E280-8DC298ED65FD}"/>
                </a:ext>
              </a:extLst>
            </p:cNvPr>
            <p:cNvSpPr/>
            <p:nvPr/>
          </p:nvSpPr>
          <p:spPr>
            <a:xfrm>
              <a:off x="3894725"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2009;p77">
              <a:extLst>
                <a:ext uri="{FF2B5EF4-FFF2-40B4-BE49-F238E27FC236}">
                  <a16:creationId xmlns:a16="http://schemas.microsoft.com/office/drawing/2014/main" id="{38C1706C-8FEA-F4C4-D66C-38B04CE0B49A}"/>
                </a:ext>
              </a:extLst>
            </p:cNvPr>
            <p:cNvSpPr/>
            <p:nvPr/>
          </p:nvSpPr>
          <p:spPr>
            <a:xfrm>
              <a:off x="381852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2010;p77">
              <a:extLst>
                <a:ext uri="{FF2B5EF4-FFF2-40B4-BE49-F238E27FC236}">
                  <a16:creationId xmlns:a16="http://schemas.microsoft.com/office/drawing/2014/main" id="{6822CD31-3F6F-A9E6-4C32-886DFCC7796F}"/>
                </a:ext>
              </a:extLst>
            </p:cNvPr>
            <p:cNvSpPr/>
            <p:nvPr/>
          </p:nvSpPr>
          <p:spPr>
            <a:xfrm>
              <a:off x="381852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2011;p77">
              <a:extLst>
                <a:ext uri="{FF2B5EF4-FFF2-40B4-BE49-F238E27FC236}">
                  <a16:creationId xmlns:a16="http://schemas.microsoft.com/office/drawing/2014/main" id="{124E546B-E932-67CF-73C9-292930250C37}"/>
                </a:ext>
              </a:extLst>
            </p:cNvPr>
            <p:cNvSpPr/>
            <p:nvPr/>
          </p:nvSpPr>
          <p:spPr>
            <a:xfrm>
              <a:off x="38185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2012;p77">
              <a:extLst>
                <a:ext uri="{FF2B5EF4-FFF2-40B4-BE49-F238E27FC236}">
                  <a16:creationId xmlns:a16="http://schemas.microsoft.com/office/drawing/2014/main" id="{5F0C63EA-B561-B29D-1E45-97E1CFC5A17D}"/>
                </a:ext>
              </a:extLst>
            </p:cNvPr>
            <p:cNvSpPr/>
            <p:nvPr/>
          </p:nvSpPr>
          <p:spPr>
            <a:xfrm>
              <a:off x="38185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2013;p77">
              <a:extLst>
                <a:ext uri="{FF2B5EF4-FFF2-40B4-BE49-F238E27FC236}">
                  <a16:creationId xmlns:a16="http://schemas.microsoft.com/office/drawing/2014/main" id="{FC2E4887-FC0F-D1B4-014D-90D165A677B7}"/>
                </a:ext>
              </a:extLst>
            </p:cNvPr>
            <p:cNvSpPr/>
            <p:nvPr/>
          </p:nvSpPr>
          <p:spPr>
            <a:xfrm>
              <a:off x="38185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2014;p77">
              <a:extLst>
                <a:ext uri="{FF2B5EF4-FFF2-40B4-BE49-F238E27FC236}">
                  <a16:creationId xmlns:a16="http://schemas.microsoft.com/office/drawing/2014/main" id="{3FE4A56F-344B-A6AE-BF1A-87E6BAA2855E}"/>
                </a:ext>
              </a:extLst>
            </p:cNvPr>
            <p:cNvSpPr/>
            <p:nvPr/>
          </p:nvSpPr>
          <p:spPr>
            <a:xfrm>
              <a:off x="38185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2015;p77">
              <a:extLst>
                <a:ext uri="{FF2B5EF4-FFF2-40B4-BE49-F238E27FC236}">
                  <a16:creationId xmlns:a16="http://schemas.microsoft.com/office/drawing/2014/main" id="{67DF644F-5DA2-8ACA-CC22-278F553C6199}"/>
                </a:ext>
              </a:extLst>
            </p:cNvPr>
            <p:cNvSpPr/>
            <p:nvPr/>
          </p:nvSpPr>
          <p:spPr>
            <a:xfrm>
              <a:off x="38185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2016;p77">
              <a:extLst>
                <a:ext uri="{FF2B5EF4-FFF2-40B4-BE49-F238E27FC236}">
                  <a16:creationId xmlns:a16="http://schemas.microsoft.com/office/drawing/2014/main" id="{55F26851-3D4A-5BD3-B4E2-E5EE001AC079}"/>
                </a:ext>
              </a:extLst>
            </p:cNvPr>
            <p:cNvSpPr/>
            <p:nvPr/>
          </p:nvSpPr>
          <p:spPr>
            <a:xfrm>
              <a:off x="38185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2017;p77">
              <a:extLst>
                <a:ext uri="{FF2B5EF4-FFF2-40B4-BE49-F238E27FC236}">
                  <a16:creationId xmlns:a16="http://schemas.microsoft.com/office/drawing/2014/main" id="{44300B36-7909-321A-C9DC-48BC64DB3A2A}"/>
                </a:ext>
              </a:extLst>
            </p:cNvPr>
            <p:cNvSpPr/>
            <p:nvPr/>
          </p:nvSpPr>
          <p:spPr>
            <a:xfrm>
              <a:off x="38185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2018;p77">
              <a:extLst>
                <a:ext uri="{FF2B5EF4-FFF2-40B4-BE49-F238E27FC236}">
                  <a16:creationId xmlns:a16="http://schemas.microsoft.com/office/drawing/2014/main" id="{B10DE835-88B8-91C4-F73A-EFF2A0ED97F6}"/>
                </a:ext>
              </a:extLst>
            </p:cNvPr>
            <p:cNvSpPr/>
            <p:nvPr/>
          </p:nvSpPr>
          <p:spPr>
            <a:xfrm>
              <a:off x="3818525"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2019;p77">
              <a:extLst>
                <a:ext uri="{FF2B5EF4-FFF2-40B4-BE49-F238E27FC236}">
                  <a16:creationId xmlns:a16="http://schemas.microsoft.com/office/drawing/2014/main" id="{1D580DDB-E956-67E4-6730-1BE554363CF3}"/>
                </a:ext>
              </a:extLst>
            </p:cNvPr>
            <p:cNvSpPr/>
            <p:nvPr/>
          </p:nvSpPr>
          <p:spPr>
            <a:xfrm>
              <a:off x="3818525"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2020;p77">
              <a:extLst>
                <a:ext uri="{FF2B5EF4-FFF2-40B4-BE49-F238E27FC236}">
                  <a16:creationId xmlns:a16="http://schemas.microsoft.com/office/drawing/2014/main" id="{DA0F4B7B-16A8-18E0-86D5-1987A8A70E2C}"/>
                </a:ext>
              </a:extLst>
            </p:cNvPr>
            <p:cNvSpPr/>
            <p:nvPr/>
          </p:nvSpPr>
          <p:spPr>
            <a:xfrm>
              <a:off x="3742300" y="2180700"/>
              <a:ext cx="62225" cy="5335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2021;p77">
              <a:extLst>
                <a:ext uri="{FF2B5EF4-FFF2-40B4-BE49-F238E27FC236}">
                  <a16:creationId xmlns:a16="http://schemas.microsoft.com/office/drawing/2014/main" id="{0EB0C1EF-CC82-D215-6C30-940D80E13D05}"/>
                </a:ext>
              </a:extLst>
            </p:cNvPr>
            <p:cNvSpPr/>
            <p:nvPr/>
          </p:nvSpPr>
          <p:spPr>
            <a:xfrm>
              <a:off x="3742300" y="2104500"/>
              <a:ext cx="62225" cy="5332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22;p77">
              <a:extLst>
                <a:ext uri="{FF2B5EF4-FFF2-40B4-BE49-F238E27FC236}">
                  <a16:creationId xmlns:a16="http://schemas.microsoft.com/office/drawing/2014/main" id="{2B75E721-16AA-E8AE-CB8A-1F3142491614}"/>
                </a:ext>
              </a:extLst>
            </p:cNvPr>
            <p:cNvSpPr/>
            <p:nvPr/>
          </p:nvSpPr>
          <p:spPr>
            <a:xfrm>
              <a:off x="3742300" y="1876050"/>
              <a:ext cx="62225" cy="53300"/>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23;p77">
              <a:extLst>
                <a:ext uri="{FF2B5EF4-FFF2-40B4-BE49-F238E27FC236}">
                  <a16:creationId xmlns:a16="http://schemas.microsoft.com/office/drawing/2014/main" id="{C7594F41-2258-5ADC-531F-70191D5CD9B4}"/>
                </a:ext>
              </a:extLst>
            </p:cNvPr>
            <p:cNvSpPr/>
            <p:nvPr/>
          </p:nvSpPr>
          <p:spPr>
            <a:xfrm>
              <a:off x="3742300" y="179985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24;p77">
              <a:extLst>
                <a:ext uri="{FF2B5EF4-FFF2-40B4-BE49-F238E27FC236}">
                  <a16:creationId xmlns:a16="http://schemas.microsoft.com/office/drawing/2014/main" id="{29A0B38D-6C2E-7782-5CD1-D076DD1B12BB}"/>
                </a:ext>
              </a:extLst>
            </p:cNvPr>
            <p:cNvSpPr/>
            <p:nvPr/>
          </p:nvSpPr>
          <p:spPr>
            <a:xfrm>
              <a:off x="3742300" y="17236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25;p77">
              <a:extLst>
                <a:ext uri="{FF2B5EF4-FFF2-40B4-BE49-F238E27FC236}">
                  <a16:creationId xmlns:a16="http://schemas.microsoft.com/office/drawing/2014/main" id="{D46C9ADD-D5E9-E141-6E45-2D09DBBF252D}"/>
                </a:ext>
              </a:extLst>
            </p:cNvPr>
            <p:cNvSpPr/>
            <p:nvPr/>
          </p:nvSpPr>
          <p:spPr>
            <a:xfrm>
              <a:off x="3742300" y="1647400"/>
              <a:ext cx="62225" cy="53450"/>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26;p77">
              <a:extLst>
                <a:ext uri="{FF2B5EF4-FFF2-40B4-BE49-F238E27FC236}">
                  <a16:creationId xmlns:a16="http://schemas.microsoft.com/office/drawing/2014/main" id="{C95C3A42-50F3-658B-49CE-BF325A00B10F}"/>
                </a:ext>
              </a:extLst>
            </p:cNvPr>
            <p:cNvSpPr/>
            <p:nvPr/>
          </p:nvSpPr>
          <p:spPr>
            <a:xfrm>
              <a:off x="3742300" y="1571400"/>
              <a:ext cx="62225" cy="53250"/>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27;p77">
              <a:extLst>
                <a:ext uri="{FF2B5EF4-FFF2-40B4-BE49-F238E27FC236}">
                  <a16:creationId xmlns:a16="http://schemas.microsoft.com/office/drawing/2014/main" id="{133612DE-F451-696C-936D-B11E0A65B790}"/>
                </a:ext>
              </a:extLst>
            </p:cNvPr>
            <p:cNvSpPr/>
            <p:nvPr/>
          </p:nvSpPr>
          <p:spPr>
            <a:xfrm>
              <a:off x="3742300" y="149520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28;p77">
              <a:extLst>
                <a:ext uri="{FF2B5EF4-FFF2-40B4-BE49-F238E27FC236}">
                  <a16:creationId xmlns:a16="http://schemas.microsoft.com/office/drawing/2014/main" id="{7B33DC55-D211-C5F5-CA58-36F92B06686F}"/>
                </a:ext>
              </a:extLst>
            </p:cNvPr>
            <p:cNvSpPr/>
            <p:nvPr/>
          </p:nvSpPr>
          <p:spPr>
            <a:xfrm>
              <a:off x="3742300" y="11143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29;p77">
              <a:extLst>
                <a:ext uri="{FF2B5EF4-FFF2-40B4-BE49-F238E27FC236}">
                  <a16:creationId xmlns:a16="http://schemas.microsoft.com/office/drawing/2014/main" id="{9A340200-B690-5F1D-5FF8-03CCF1339679}"/>
                </a:ext>
              </a:extLst>
            </p:cNvPr>
            <p:cNvSpPr/>
            <p:nvPr/>
          </p:nvSpPr>
          <p:spPr>
            <a:xfrm>
              <a:off x="36661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30;p77">
              <a:extLst>
                <a:ext uri="{FF2B5EF4-FFF2-40B4-BE49-F238E27FC236}">
                  <a16:creationId xmlns:a16="http://schemas.microsoft.com/office/drawing/2014/main" id="{736E05D3-33E4-4852-E2E6-4E5E9BEB6165}"/>
                </a:ext>
              </a:extLst>
            </p:cNvPr>
            <p:cNvSpPr/>
            <p:nvPr/>
          </p:nvSpPr>
          <p:spPr>
            <a:xfrm>
              <a:off x="366610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31;p77">
              <a:extLst>
                <a:ext uri="{FF2B5EF4-FFF2-40B4-BE49-F238E27FC236}">
                  <a16:creationId xmlns:a16="http://schemas.microsoft.com/office/drawing/2014/main" id="{34BF83BB-CCD6-56E9-9A2F-71D5125B6640}"/>
                </a:ext>
              </a:extLst>
            </p:cNvPr>
            <p:cNvSpPr/>
            <p:nvPr/>
          </p:nvSpPr>
          <p:spPr>
            <a:xfrm>
              <a:off x="36661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32;p77">
              <a:extLst>
                <a:ext uri="{FF2B5EF4-FFF2-40B4-BE49-F238E27FC236}">
                  <a16:creationId xmlns:a16="http://schemas.microsoft.com/office/drawing/2014/main" id="{F0C1F92C-E1F4-07DB-1F3D-36B7911B684F}"/>
                </a:ext>
              </a:extLst>
            </p:cNvPr>
            <p:cNvSpPr/>
            <p:nvPr/>
          </p:nvSpPr>
          <p:spPr>
            <a:xfrm>
              <a:off x="3666100" y="1647400"/>
              <a:ext cx="62200" cy="53450"/>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33;p77">
              <a:extLst>
                <a:ext uri="{FF2B5EF4-FFF2-40B4-BE49-F238E27FC236}">
                  <a16:creationId xmlns:a16="http://schemas.microsoft.com/office/drawing/2014/main" id="{566F95DA-429E-FDA5-7918-8DACF308DA37}"/>
                </a:ext>
              </a:extLst>
            </p:cNvPr>
            <p:cNvSpPr/>
            <p:nvPr/>
          </p:nvSpPr>
          <p:spPr>
            <a:xfrm>
              <a:off x="3666100" y="1571400"/>
              <a:ext cx="62150" cy="53250"/>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34;p77">
              <a:extLst>
                <a:ext uri="{FF2B5EF4-FFF2-40B4-BE49-F238E27FC236}">
                  <a16:creationId xmlns:a16="http://schemas.microsoft.com/office/drawing/2014/main" id="{74FC8A17-A51E-FA7F-86F5-9789543C835F}"/>
                </a:ext>
              </a:extLst>
            </p:cNvPr>
            <p:cNvSpPr/>
            <p:nvPr/>
          </p:nvSpPr>
          <p:spPr>
            <a:xfrm>
              <a:off x="35898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35;p77">
              <a:extLst>
                <a:ext uri="{FF2B5EF4-FFF2-40B4-BE49-F238E27FC236}">
                  <a16:creationId xmlns:a16="http://schemas.microsoft.com/office/drawing/2014/main" id="{7D08C291-8E50-57F5-AD28-5E64B06C5DF3}"/>
                </a:ext>
              </a:extLst>
            </p:cNvPr>
            <p:cNvSpPr/>
            <p:nvPr/>
          </p:nvSpPr>
          <p:spPr>
            <a:xfrm>
              <a:off x="35898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36;p77">
              <a:extLst>
                <a:ext uri="{FF2B5EF4-FFF2-40B4-BE49-F238E27FC236}">
                  <a16:creationId xmlns:a16="http://schemas.microsoft.com/office/drawing/2014/main" id="{36A77B7C-1B77-DBDA-D1A6-9BA518917C1E}"/>
                </a:ext>
              </a:extLst>
            </p:cNvPr>
            <p:cNvSpPr/>
            <p:nvPr/>
          </p:nvSpPr>
          <p:spPr>
            <a:xfrm>
              <a:off x="35898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37;p77">
              <a:extLst>
                <a:ext uri="{FF2B5EF4-FFF2-40B4-BE49-F238E27FC236}">
                  <a16:creationId xmlns:a16="http://schemas.microsoft.com/office/drawing/2014/main" id="{C77F672E-1083-C7A8-21EE-07DF7B41B25F}"/>
                </a:ext>
              </a:extLst>
            </p:cNvPr>
            <p:cNvSpPr/>
            <p:nvPr/>
          </p:nvSpPr>
          <p:spPr>
            <a:xfrm>
              <a:off x="35898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38;p77">
              <a:extLst>
                <a:ext uri="{FF2B5EF4-FFF2-40B4-BE49-F238E27FC236}">
                  <a16:creationId xmlns:a16="http://schemas.microsoft.com/office/drawing/2014/main" id="{64B007B3-AB8B-41D2-D4D1-51B6B7F7949F}"/>
                </a:ext>
              </a:extLst>
            </p:cNvPr>
            <p:cNvSpPr/>
            <p:nvPr/>
          </p:nvSpPr>
          <p:spPr>
            <a:xfrm>
              <a:off x="35898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39;p77">
              <a:extLst>
                <a:ext uri="{FF2B5EF4-FFF2-40B4-BE49-F238E27FC236}">
                  <a16:creationId xmlns:a16="http://schemas.microsoft.com/office/drawing/2014/main" id="{30E44AE6-3A8C-1442-00C2-39C9D77F4947}"/>
                </a:ext>
              </a:extLst>
            </p:cNvPr>
            <p:cNvSpPr/>
            <p:nvPr/>
          </p:nvSpPr>
          <p:spPr>
            <a:xfrm>
              <a:off x="35136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40;p77">
              <a:extLst>
                <a:ext uri="{FF2B5EF4-FFF2-40B4-BE49-F238E27FC236}">
                  <a16:creationId xmlns:a16="http://schemas.microsoft.com/office/drawing/2014/main" id="{A8C57082-6ECB-12CD-0A55-F5C7A42EB29D}"/>
                </a:ext>
              </a:extLst>
            </p:cNvPr>
            <p:cNvSpPr/>
            <p:nvPr/>
          </p:nvSpPr>
          <p:spPr>
            <a:xfrm>
              <a:off x="35136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41;p77">
              <a:extLst>
                <a:ext uri="{FF2B5EF4-FFF2-40B4-BE49-F238E27FC236}">
                  <a16:creationId xmlns:a16="http://schemas.microsoft.com/office/drawing/2014/main" id="{F2F50039-E537-C491-131A-02FE0C2648BE}"/>
                </a:ext>
              </a:extLst>
            </p:cNvPr>
            <p:cNvSpPr/>
            <p:nvPr/>
          </p:nvSpPr>
          <p:spPr>
            <a:xfrm>
              <a:off x="35136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42;p77">
              <a:extLst>
                <a:ext uri="{FF2B5EF4-FFF2-40B4-BE49-F238E27FC236}">
                  <a16:creationId xmlns:a16="http://schemas.microsoft.com/office/drawing/2014/main" id="{6FF45099-1373-D44B-71FF-C35F959981AC}"/>
                </a:ext>
              </a:extLst>
            </p:cNvPr>
            <p:cNvSpPr/>
            <p:nvPr/>
          </p:nvSpPr>
          <p:spPr>
            <a:xfrm>
              <a:off x="3513675"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43;p77">
              <a:extLst>
                <a:ext uri="{FF2B5EF4-FFF2-40B4-BE49-F238E27FC236}">
                  <a16:creationId xmlns:a16="http://schemas.microsoft.com/office/drawing/2014/main" id="{31484637-2E2E-9B1D-457B-1A06F9586074}"/>
                </a:ext>
              </a:extLst>
            </p:cNvPr>
            <p:cNvSpPr/>
            <p:nvPr/>
          </p:nvSpPr>
          <p:spPr>
            <a:xfrm>
              <a:off x="35136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44;p77">
              <a:extLst>
                <a:ext uri="{FF2B5EF4-FFF2-40B4-BE49-F238E27FC236}">
                  <a16:creationId xmlns:a16="http://schemas.microsoft.com/office/drawing/2014/main" id="{1178A13D-EA2D-5E0E-4B1C-B9858CF537BE}"/>
                </a:ext>
              </a:extLst>
            </p:cNvPr>
            <p:cNvSpPr/>
            <p:nvPr/>
          </p:nvSpPr>
          <p:spPr>
            <a:xfrm>
              <a:off x="351367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45;p77">
              <a:extLst>
                <a:ext uri="{FF2B5EF4-FFF2-40B4-BE49-F238E27FC236}">
                  <a16:creationId xmlns:a16="http://schemas.microsoft.com/office/drawing/2014/main" id="{4B6A85B9-2215-E191-EC3A-99AE93C8C237}"/>
                </a:ext>
              </a:extLst>
            </p:cNvPr>
            <p:cNvSpPr/>
            <p:nvPr/>
          </p:nvSpPr>
          <p:spPr>
            <a:xfrm>
              <a:off x="35136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46;p77">
              <a:extLst>
                <a:ext uri="{FF2B5EF4-FFF2-40B4-BE49-F238E27FC236}">
                  <a16:creationId xmlns:a16="http://schemas.microsoft.com/office/drawing/2014/main" id="{FC22BC20-CFE3-C88B-729B-560FA1C2C680}"/>
                </a:ext>
              </a:extLst>
            </p:cNvPr>
            <p:cNvSpPr/>
            <p:nvPr/>
          </p:nvSpPr>
          <p:spPr>
            <a:xfrm>
              <a:off x="34374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47;p77">
              <a:extLst>
                <a:ext uri="{FF2B5EF4-FFF2-40B4-BE49-F238E27FC236}">
                  <a16:creationId xmlns:a16="http://schemas.microsoft.com/office/drawing/2014/main" id="{7CB9F9AC-FCD6-2A73-F3FC-BFAC479D0E4E}"/>
                </a:ext>
              </a:extLst>
            </p:cNvPr>
            <p:cNvSpPr/>
            <p:nvPr/>
          </p:nvSpPr>
          <p:spPr>
            <a:xfrm>
              <a:off x="34374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48;p77">
              <a:extLst>
                <a:ext uri="{FF2B5EF4-FFF2-40B4-BE49-F238E27FC236}">
                  <a16:creationId xmlns:a16="http://schemas.microsoft.com/office/drawing/2014/main" id="{68E8863D-1925-5FBB-0EF1-06A4139ECB3D}"/>
                </a:ext>
              </a:extLst>
            </p:cNvPr>
            <p:cNvSpPr/>
            <p:nvPr/>
          </p:nvSpPr>
          <p:spPr>
            <a:xfrm>
              <a:off x="34374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49;p77">
              <a:extLst>
                <a:ext uri="{FF2B5EF4-FFF2-40B4-BE49-F238E27FC236}">
                  <a16:creationId xmlns:a16="http://schemas.microsoft.com/office/drawing/2014/main" id="{5B50C799-5DA7-BB0E-2BED-4EAA71CE29A3}"/>
                </a:ext>
              </a:extLst>
            </p:cNvPr>
            <p:cNvSpPr/>
            <p:nvPr/>
          </p:nvSpPr>
          <p:spPr>
            <a:xfrm>
              <a:off x="34374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50;p77">
              <a:extLst>
                <a:ext uri="{FF2B5EF4-FFF2-40B4-BE49-F238E27FC236}">
                  <a16:creationId xmlns:a16="http://schemas.microsoft.com/office/drawing/2014/main" id="{83AC102D-64B6-DAF6-5393-C81E12F4D414}"/>
                </a:ext>
              </a:extLst>
            </p:cNvPr>
            <p:cNvSpPr/>
            <p:nvPr/>
          </p:nvSpPr>
          <p:spPr>
            <a:xfrm>
              <a:off x="34374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51;p77">
              <a:extLst>
                <a:ext uri="{FF2B5EF4-FFF2-40B4-BE49-F238E27FC236}">
                  <a16:creationId xmlns:a16="http://schemas.microsoft.com/office/drawing/2014/main" id="{1823A57D-5F5C-CA03-F9DE-D4380E2B6262}"/>
                </a:ext>
              </a:extLst>
            </p:cNvPr>
            <p:cNvSpPr/>
            <p:nvPr/>
          </p:nvSpPr>
          <p:spPr>
            <a:xfrm>
              <a:off x="34374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52;p77">
              <a:extLst>
                <a:ext uri="{FF2B5EF4-FFF2-40B4-BE49-F238E27FC236}">
                  <a16:creationId xmlns:a16="http://schemas.microsoft.com/office/drawing/2014/main" id="{25D11E8E-1F80-BB2D-A307-1F2DF92974D0}"/>
                </a:ext>
              </a:extLst>
            </p:cNvPr>
            <p:cNvSpPr/>
            <p:nvPr/>
          </p:nvSpPr>
          <p:spPr>
            <a:xfrm>
              <a:off x="34374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53;p77">
              <a:extLst>
                <a:ext uri="{FF2B5EF4-FFF2-40B4-BE49-F238E27FC236}">
                  <a16:creationId xmlns:a16="http://schemas.microsoft.com/office/drawing/2014/main" id="{2769CD39-6AB9-67F7-89DC-0C318FFFAD6C}"/>
                </a:ext>
              </a:extLst>
            </p:cNvPr>
            <p:cNvSpPr/>
            <p:nvPr/>
          </p:nvSpPr>
          <p:spPr>
            <a:xfrm>
              <a:off x="3361450" y="2333125"/>
              <a:ext cx="62200" cy="53450"/>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54;p77">
              <a:extLst>
                <a:ext uri="{FF2B5EF4-FFF2-40B4-BE49-F238E27FC236}">
                  <a16:creationId xmlns:a16="http://schemas.microsoft.com/office/drawing/2014/main" id="{4ECECD8E-BABF-0352-DC53-452B66C9CDEB}"/>
                </a:ext>
              </a:extLst>
            </p:cNvPr>
            <p:cNvSpPr/>
            <p:nvPr/>
          </p:nvSpPr>
          <p:spPr>
            <a:xfrm>
              <a:off x="33614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55;p77">
              <a:extLst>
                <a:ext uri="{FF2B5EF4-FFF2-40B4-BE49-F238E27FC236}">
                  <a16:creationId xmlns:a16="http://schemas.microsoft.com/office/drawing/2014/main" id="{A0C26CAC-B764-8526-6012-9D763EA94132}"/>
                </a:ext>
              </a:extLst>
            </p:cNvPr>
            <p:cNvSpPr/>
            <p:nvPr/>
          </p:nvSpPr>
          <p:spPr>
            <a:xfrm>
              <a:off x="3361450" y="2180700"/>
              <a:ext cx="62200" cy="5335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56;p77">
              <a:extLst>
                <a:ext uri="{FF2B5EF4-FFF2-40B4-BE49-F238E27FC236}">
                  <a16:creationId xmlns:a16="http://schemas.microsoft.com/office/drawing/2014/main" id="{B58BBEC5-00A1-AEC3-3177-703DD8A09C55}"/>
                </a:ext>
              </a:extLst>
            </p:cNvPr>
            <p:cNvSpPr/>
            <p:nvPr/>
          </p:nvSpPr>
          <p:spPr>
            <a:xfrm>
              <a:off x="33614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57;p77">
              <a:extLst>
                <a:ext uri="{FF2B5EF4-FFF2-40B4-BE49-F238E27FC236}">
                  <a16:creationId xmlns:a16="http://schemas.microsoft.com/office/drawing/2014/main" id="{89B755D4-64DB-15B3-8926-74008A9D8B77}"/>
                </a:ext>
              </a:extLst>
            </p:cNvPr>
            <p:cNvSpPr/>
            <p:nvPr/>
          </p:nvSpPr>
          <p:spPr>
            <a:xfrm>
              <a:off x="328522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58;p77">
              <a:extLst>
                <a:ext uri="{FF2B5EF4-FFF2-40B4-BE49-F238E27FC236}">
                  <a16:creationId xmlns:a16="http://schemas.microsoft.com/office/drawing/2014/main" id="{A8937C05-EAFC-3D06-4F9A-69D8975C4FFE}"/>
                </a:ext>
              </a:extLst>
            </p:cNvPr>
            <p:cNvSpPr/>
            <p:nvPr/>
          </p:nvSpPr>
          <p:spPr>
            <a:xfrm>
              <a:off x="31328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59;p77">
              <a:extLst>
                <a:ext uri="{FF2B5EF4-FFF2-40B4-BE49-F238E27FC236}">
                  <a16:creationId xmlns:a16="http://schemas.microsoft.com/office/drawing/2014/main" id="{E19CF2F7-C44C-B877-80FC-109C197E457C}"/>
                </a:ext>
              </a:extLst>
            </p:cNvPr>
            <p:cNvSpPr/>
            <p:nvPr/>
          </p:nvSpPr>
          <p:spPr>
            <a:xfrm>
              <a:off x="30568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60;p77">
              <a:extLst>
                <a:ext uri="{FF2B5EF4-FFF2-40B4-BE49-F238E27FC236}">
                  <a16:creationId xmlns:a16="http://schemas.microsoft.com/office/drawing/2014/main" id="{42F6ACF6-6AE7-2259-B0D5-0994C821D3A9}"/>
                </a:ext>
              </a:extLst>
            </p:cNvPr>
            <p:cNvSpPr/>
            <p:nvPr/>
          </p:nvSpPr>
          <p:spPr>
            <a:xfrm>
              <a:off x="3056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61;p77">
              <a:extLst>
                <a:ext uri="{FF2B5EF4-FFF2-40B4-BE49-F238E27FC236}">
                  <a16:creationId xmlns:a16="http://schemas.microsoft.com/office/drawing/2014/main" id="{F78512F9-08D8-B6E8-03E5-A543205C0E08}"/>
                </a:ext>
              </a:extLst>
            </p:cNvPr>
            <p:cNvSpPr/>
            <p:nvPr/>
          </p:nvSpPr>
          <p:spPr>
            <a:xfrm>
              <a:off x="29805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62;p77">
              <a:extLst>
                <a:ext uri="{FF2B5EF4-FFF2-40B4-BE49-F238E27FC236}">
                  <a16:creationId xmlns:a16="http://schemas.microsoft.com/office/drawing/2014/main" id="{C6FD681C-5831-37DA-4FD6-919F54A0E2F6}"/>
                </a:ext>
              </a:extLst>
            </p:cNvPr>
            <p:cNvSpPr/>
            <p:nvPr/>
          </p:nvSpPr>
          <p:spPr>
            <a:xfrm>
              <a:off x="29805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63;p77">
              <a:extLst>
                <a:ext uri="{FF2B5EF4-FFF2-40B4-BE49-F238E27FC236}">
                  <a16:creationId xmlns:a16="http://schemas.microsoft.com/office/drawing/2014/main" id="{E9542B17-7198-DB6C-72CE-0A14ED7C8186}"/>
                </a:ext>
              </a:extLst>
            </p:cNvPr>
            <p:cNvSpPr/>
            <p:nvPr/>
          </p:nvSpPr>
          <p:spPr>
            <a:xfrm>
              <a:off x="2980575"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64;p77">
              <a:extLst>
                <a:ext uri="{FF2B5EF4-FFF2-40B4-BE49-F238E27FC236}">
                  <a16:creationId xmlns:a16="http://schemas.microsoft.com/office/drawing/2014/main" id="{0C759160-C9AC-3903-F201-A4E69A04BBB1}"/>
                </a:ext>
              </a:extLst>
            </p:cNvPr>
            <p:cNvSpPr/>
            <p:nvPr/>
          </p:nvSpPr>
          <p:spPr>
            <a:xfrm>
              <a:off x="29805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65;p77">
              <a:extLst>
                <a:ext uri="{FF2B5EF4-FFF2-40B4-BE49-F238E27FC236}">
                  <a16:creationId xmlns:a16="http://schemas.microsoft.com/office/drawing/2014/main" id="{F3AD6871-EADA-5FC8-BBF5-73FAF2F61B23}"/>
                </a:ext>
              </a:extLst>
            </p:cNvPr>
            <p:cNvSpPr/>
            <p:nvPr/>
          </p:nvSpPr>
          <p:spPr>
            <a:xfrm>
              <a:off x="2980575"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66;p77">
              <a:extLst>
                <a:ext uri="{FF2B5EF4-FFF2-40B4-BE49-F238E27FC236}">
                  <a16:creationId xmlns:a16="http://schemas.microsoft.com/office/drawing/2014/main" id="{AD57453E-859C-F5FB-A159-96A44F067E49}"/>
                </a:ext>
              </a:extLst>
            </p:cNvPr>
            <p:cNvSpPr/>
            <p:nvPr/>
          </p:nvSpPr>
          <p:spPr>
            <a:xfrm>
              <a:off x="2980575"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67;p77">
              <a:extLst>
                <a:ext uri="{FF2B5EF4-FFF2-40B4-BE49-F238E27FC236}">
                  <a16:creationId xmlns:a16="http://schemas.microsoft.com/office/drawing/2014/main" id="{B8E915D4-3E73-B9F8-6C98-9306E82C4521}"/>
                </a:ext>
              </a:extLst>
            </p:cNvPr>
            <p:cNvSpPr/>
            <p:nvPr/>
          </p:nvSpPr>
          <p:spPr>
            <a:xfrm>
              <a:off x="290437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68;p77">
              <a:extLst>
                <a:ext uri="{FF2B5EF4-FFF2-40B4-BE49-F238E27FC236}">
                  <a16:creationId xmlns:a16="http://schemas.microsoft.com/office/drawing/2014/main" id="{15F817A9-7950-29E6-ACE0-481152AD7913}"/>
                </a:ext>
              </a:extLst>
            </p:cNvPr>
            <p:cNvSpPr/>
            <p:nvPr/>
          </p:nvSpPr>
          <p:spPr>
            <a:xfrm>
              <a:off x="290437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69;p77">
              <a:extLst>
                <a:ext uri="{FF2B5EF4-FFF2-40B4-BE49-F238E27FC236}">
                  <a16:creationId xmlns:a16="http://schemas.microsoft.com/office/drawing/2014/main" id="{FA1E3F7C-4BEE-8088-D5EE-10C18E58F8FD}"/>
                </a:ext>
              </a:extLst>
            </p:cNvPr>
            <p:cNvSpPr/>
            <p:nvPr/>
          </p:nvSpPr>
          <p:spPr>
            <a:xfrm>
              <a:off x="290437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70;p77">
              <a:extLst>
                <a:ext uri="{FF2B5EF4-FFF2-40B4-BE49-F238E27FC236}">
                  <a16:creationId xmlns:a16="http://schemas.microsoft.com/office/drawing/2014/main" id="{B5F2FF6D-5904-F2C7-EAC5-02A01463CE9D}"/>
                </a:ext>
              </a:extLst>
            </p:cNvPr>
            <p:cNvSpPr/>
            <p:nvPr/>
          </p:nvSpPr>
          <p:spPr>
            <a:xfrm>
              <a:off x="290437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71;p77">
              <a:extLst>
                <a:ext uri="{FF2B5EF4-FFF2-40B4-BE49-F238E27FC236}">
                  <a16:creationId xmlns:a16="http://schemas.microsoft.com/office/drawing/2014/main" id="{FC12BC41-EFF0-E5E3-2752-9264D535E42D}"/>
                </a:ext>
              </a:extLst>
            </p:cNvPr>
            <p:cNvSpPr/>
            <p:nvPr/>
          </p:nvSpPr>
          <p:spPr>
            <a:xfrm>
              <a:off x="290437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72;p77">
              <a:extLst>
                <a:ext uri="{FF2B5EF4-FFF2-40B4-BE49-F238E27FC236}">
                  <a16:creationId xmlns:a16="http://schemas.microsoft.com/office/drawing/2014/main" id="{46910C94-2157-B280-43A3-38B98D610BC1}"/>
                </a:ext>
              </a:extLst>
            </p:cNvPr>
            <p:cNvSpPr/>
            <p:nvPr/>
          </p:nvSpPr>
          <p:spPr>
            <a:xfrm>
              <a:off x="290437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73;p77">
              <a:extLst>
                <a:ext uri="{FF2B5EF4-FFF2-40B4-BE49-F238E27FC236}">
                  <a16:creationId xmlns:a16="http://schemas.microsoft.com/office/drawing/2014/main" id="{735C45DC-5069-E66D-B757-126D3697DB61}"/>
                </a:ext>
              </a:extLst>
            </p:cNvPr>
            <p:cNvSpPr/>
            <p:nvPr/>
          </p:nvSpPr>
          <p:spPr>
            <a:xfrm>
              <a:off x="290437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74;p77">
              <a:extLst>
                <a:ext uri="{FF2B5EF4-FFF2-40B4-BE49-F238E27FC236}">
                  <a16:creationId xmlns:a16="http://schemas.microsoft.com/office/drawing/2014/main" id="{E9EE99D9-D4C7-E4F1-0AC7-C4104FFB26F7}"/>
                </a:ext>
              </a:extLst>
            </p:cNvPr>
            <p:cNvSpPr/>
            <p:nvPr/>
          </p:nvSpPr>
          <p:spPr>
            <a:xfrm>
              <a:off x="2828150" y="1571400"/>
              <a:ext cx="62150" cy="5325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75;p77">
              <a:extLst>
                <a:ext uri="{FF2B5EF4-FFF2-40B4-BE49-F238E27FC236}">
                  <a16:creationId xmlns:a16="http://schemas.microsoft.com/office/drawing/2014/main" id="{51A4F652-2963-D339-5F50-0EB6BF02D0EE}"/>
                </a:ext>
              </a:extLst>
            </p:cNvPr>
            <p:cNvSpPr/>
            <p:nvPr/>
          </p:nvSpPr>
          <p:spPr>
            <a:xfrm>
              <a:off x="28281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76;p77">
              <a:extLst>
                <a:ext uri="{FF2B5EF4-FFF2-40B4-BE49-F238E27FC236}">
                  <a16:creationId xmlns:a16="http://schemas.microsoft.com/office/drawing/2014/main" id="{967B0A43-DF99-A52C-AB09-35C18B6EAE18}"/>
                </a:ext>
              </a:extLst>
            </p:cNvPr>
            <p:cNvSpPr/>
            <p:nvPr/>
          </p:nvSpPr>
          <p:spPr>
            <a:xfrm>
              <a:off x="282815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77;p77">
              <a:extLst>
                <a:ext uri="{FF2B5EF4-FFF2-40B4-BE49-F238E27FC236}">
                  <a16:creationId xmlns:a16="http://schemas.microsoft.com/office/drawing/2014/main" id="{E5F8CB37-C613-90A6-30D4-68347970BC66}"/>
                </a:ext>
              </a:extLst>
            </p:cNvPr>
            <p:cNvSpPr/>
            <p:nvPr/>
          </p:nvSpPr>
          <p:spPr>
            <a:xfrm>
              <a:off x="28281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78;p77">
              <a:extLst>
                <a:ext uri="{FF2B5EF4-FFF2-40B4-BE49-F238E27FC236}">
                  <a16:creationId xmlns:a16="http://schemas.microsoft.com/office/drawing/2014/main" id="{BC87C1B4-86A5-738E-131C-26FF0EC6322C}"/>
                </a:ext>
              </a:extLst>
            </p:cNvPr>
            <p:cNvSpPr/>
            <p:nvPr/>
          </p:nvSpPr>
          <p:spPr>
            <a:xfrm>
              <a:off x="28281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79;p77">
              <a:extLst>
                <a:ext uri="{FF2B5EF4-FFF2-40B4-BE49-F238E27FC236}">
                  <a16:creationId xmlns:a16="http://schemas.microsoft.com/office/drawing/2014/main" id="{623BC15A-9839-6F7F-2893-603028E3B939}"/>
                </a:ext>
              </a:extLst>
            </p:cNvPr>
            <p:cNvSpPr/>
            <p:nvPr/>
          </p:nvSpPr>
          <p:spPr>
            <a:xfrm>
              <a:off x="282815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80;p77">
              <a:extLst>
                <a:ext uri="{FF2B5EF4-FFF2-40B4-BE49-F238E27FC236}">
                  <a16:creationId xmlns:a16="http://schemas.microsoft.com/office/drawing/2014/main" id="{E321322F-334E-01CE-DEE7-62B93E339BEA}"/>
                </a:ext>
              </a:extLst>
            </p:cNvPr>
            <p:cNvSpPr/>
            <p:nvPr/>
          </p:nvSpPr>
          <p:spPr>
            <a:xfrm>
              <a:off x="282815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81;p77">
              <a:extLst>
                <a:ext uri="{FF2B5EF4-FFF2-40B4-BE49-F238E27FC236}">
                  <a16:creationId xmlns:a16="http://schemas.microsoft.com/office/drawing/2014/main" id="{E2C836CF-B28A-467E-20FE-171F11640BBA}"/>
                </a:ext>
              </a:extLst>
            </p:cNvPr>
            <p:cNvSpPr/>
            <p:nvPr/>
          </p:nvSpPr>
          <p:spPr>
            <a:xfrm>
              <a:off x="282815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82;p77">
              <a:extLst>
                <a:ext uri="{FF2B5EF4-FFF2-40B4-BE49-F238E27FC236}">
                  <a16:creationId xmlns:a16="http://schemas.microsoft.com/office/drawing/2014/main" id="{13CD1124-2AE9-5E6D-6A85-452B71DAD922}"/>
                </a:ext>
              </a:extLst>
            </p:cNvPr>
            <p:cNvSpPr/>
            <p:nvPr/>
          </p:nvSpPr>
          <p:spPr>
            <a:xfrm>
              <a:off x="27519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83;p77">
              <a:extLst>
                <a:ext uri="{FF2B5EF4-FFF2-40B4-BE49-F238E27FC236}">
                  <a16:creationId xmlns:a16="http://schemas.microsoft.com/office/drawing/2014/main" id="{B7698A1E-FF55-DDF3-E17E-05E33465A725}"/>
                </a:ext>
              </a:extLst>
            </p:cNvPr>
            <p:cNvSpPr/>
            <p:nvPr/>
          </p:nvSpPr>
          <p:spPr>
            <a:xfrm>
              <a:off x="27519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84;p77">
              <a:extLst>
                <a:ext uri="{FF2B5EF4-FFF2-40B4-BE49-F238E27FC236}">
                  <a16:creationId xmlns:a16="http://schemas.microsoft.com/office/drawing/2014/main" id="{67E026C2-9742-3D21-F7F0-23D6A3C209E6}"/>
                </a:ext>
              </a:extLst>
            </p:cNvPr>
            <p:cNvSpPr/>
            <p:nvPr/>
          </p:nvSpPr>
          <p:spPr>
            <a:xfrm>
              <a:off x="275195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85;p77">
              <a:extLst>
                <a:ext uri="{FF2B5EF4-FFF2-40B4-BE49-F238E27FC236}">
                  <a16:creationId xmlns:a16="http://schemas.microsoft.com/office/drawing/2014/main" id="{72F109B0-2B25-A455-8FB5-D3F7E7511794}"/>
                </a:ext>
              </a:extLst>
            </p:cNvPr>
            <p:cNvSpPr/>
            <p:nvPr/>
          </p:nvSpPr>
          <p:spPr>
            <a:xfrm>
              <a:off x="27519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86;p77">
              <a:extLst>
                <a:ext uri="{FF2B5EF4-FFF2-40B4-BE49-F238E27FC236}">
                  <a16:creationId xmlns:a16="http://schemas.microsoft.com/office/drawing/2014/main" id="{B9F3B4DE-B8B6-D408-AE07-137BF935381C}"/>
                </a:ext>
              </a:extLst>
            </p:cNvPr>
            <p:cNvSpPr/>
            <p:nvPr/>
          </p:nvSpPr>
          <p:spPr>
            <a:xfrm>
              <a:off x="27519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87;p77">
              <a:extLst>
                <a:ext uri="{FF2B5EF4-FFF2-40B4-BE49-F238E27FC236}">
                  <a16:creationId xmlns:a16="http://schemas.microsoft.com/office/drawing/2014/main" id="{DBE7CEB7-CCF9-DE6B-655D-EE441B4F29F5}"/>
                </a:ext>
              </a:extLst>
            </p:cNvPr>
            <p:cNvSpPr/>
            <p:nvPr/>
          </p:nvSpPr>
          <p:spPr>
            <a:xfrm>
              <a:off x="2751950"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88;p77">
              <a:extLst>
                <a:ext uri="{FF2B5EF4-FFF2-40B4-BE49-F238E27FC236}">
                  <a16:creationId xmlns:a16="http://schemas.microsoft.com/office/drawing/2014/main" id="{59D34653-EB39-9301-EA3C-B4D1D8E1E7BA}"/>
                </a:ext>
              </a:extLst>
            </p:cNvPr>
            <p:cNvSpPr/>
            <p:nvPr/>
          </p:nvSpPr>
          <p:spPr>
            <a:xfrm>
              <a:off x="27519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89;p77">
              <a:extLst>
                <a:ext uri="{FF2B5EF4-FFF2-40B4-BE49-F238E27FC236}">
                  <a16:creationId xmlns:a16="http://schemas.microsoft.com/office/drawing/2014/main" id="{D0BFB2F0-6CC8-7967-36E3-E7CE01D5B941}"/>
                </a:ext>
              </a:extLst>
            </p:cNvPr>
            <p:cNvSpPr/>
            <p:nvPr/>
          </p:nvSpPr>
          <p:spPr>
            <a:xfrm>
              <a:off x="2751950"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90;p77">
              <a:extLst>
                <a:ext uri="{FF2B5EF4-FFF2-40B4-BE49-F238E27FC236}">
                  <a16:creationId xmlns:a16="http://schemas.microsoft.com/office/drawing/2014/main" id="{D2E02090-4A70-AE41-4B68-1D773E069DBF}"/>
                </a:ext>
              </a:extLst>
            </p:cNvPr>
            <p:cNvSpPr/>
            <p:nvPr/>
          </p:nvSpPr>
          <p:spPr>
            <a:xfrm>
              <a:off x="26759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91;p77">
              <a:extLst>
                <a:ext uri="{FF2B5EF4-FFF2-40B4-BE49-F238E27FC236}">
                  <a16:creationId xmlns:a16="http://schemas.microsoft.com/office/drawing/2014/main" id="{48C1EEF2-F3D4-B394-A951-BC83055DB070}"/>
                </a:ext>
              </a:extLst>
            </p:cNvPr>
            <p:cNvSpPr/>
            <p:nvPr/>
          </p:nvSpPr>
          <p:spPr>
            <a:xfrm>
              <a:off x="26759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92;p77">
              <a:extLst>
                <a:ext uri="{FF2B5EF4-FFF2-40B4-BE49-F238E27FC236}">
                  <a16:creationId xmlns:a16="http://schemas.microsoft.com/office/drawing/2014/main" id="{DD5319C7-C560-48F7-25BE-BB738BE8CFEF}"/>
                </a:ext>
              </a:extLst>
            </p:cNvPr>
            <p:cNvSpPr/>
            <p:nvPr/>
          </p:nvSpPr>
          <p:spPr>
            <a:xfrm>
              <a:off x="26759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93;p77">
              <a:extLst>
                <a:ext uri="{FF2B5EF4-FFF2-40B4-BE49-F238E27FC236}">
                  <a16:creationId xmlns:a16="http://schemas.microsoft.com/office/drawing/2014/main" id="{06FF23B8-564C-B823-ED3D-297CAC810A0C}"/>
                </a:ext>
              </a:extLst>
            </p:cNvPr>
            <p:cNvSpPr/>
            <p:nvPr/>
          </p:nvSpPr>
          <p:spPr>
            <a:xfrm>
              <a:off x="26759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94;p77">
              <a:extLst>
                <a:ext uri="{FF2B5EF4-FFF2-40B4-BE49-F238E27FC236}">
                  <a16:creationId xmlns:a16="http://schemas.microsoft.com/office/drawing/2014/main" id="{EC01AB29-28A3-F0AF-FF7F-E55C7529CE0A}"/>
                </a:ext>
              </a:extLst>
            </p:cNvPr>
            <p:cNvSpPr/>
            <p:nvPr/>
          </p:nvSpPr>
          <p:spPr>
            <a:xfrm>
              <a:off x="26759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95;p77">
              <a:extLst>
                <a:ext uri="{FF2B5EF4-FFF2-40B4-BE49-F238E27FC236}">
                  <a16:creationId xmlns:a16="http://schemas.microsoft.com/office/drawing/2014/main" id="{6EFDEB32-4BFA-A8AB-3FFB-3A15CFF2711B}"/>
                </a:ext>
              </a:extLst>
            </p:cNvPr>
            <p:cNvSpPr/>
            <p:nvPr/>
          </p:nvSpPr>
          <p:spPr>
            <a:xfrm>
              <a:off x="267592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96;p77">
              <a:extLst>
                <a:ext uri="{FF2B5EF4-FFF2-40B4-BE49-F238E27FC236}">
                  <a16:creationId xmlns:a16="http://schemas.microsoft.com/office/drawing/2014/main" id="{70355F0D-D866-4ADD-0F49-981637C968CE}"/>
                </a:ext>
              </a:extLst>
            </p:cNvPr>
            <p:cNvSpPr/>
            <p:nvPr/>
          </p:nvSpPr>
          <p:spPr>
            <a:xfrm>
              <a:off x="267592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97;p77">
              <a:extLst>
                <a:ext uri="{FF2B5EF4-FFF2-40B4-BE49-F238E27FC236}">
                  <a16:creationId xmlns:a16="http://schemas.microsoft.com/office/drawing/2014/main" id="{72DCFAB2-3AE5-419C-64D0-BF70CFD34537}"/>
                </a:ext>
              </a:extLst>
            </p:cNvPr>
            <p:cNvSpPr/>
            <p:nvPr/>
          </p:nvSpPr>
          <p:spPr>
            <a:xfrm>
              <a:off x="267592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98;p77">
              <a:extLst>
                <a:ext uri="{FF2B5EF4-FFF2-40B4-BE49-F238E27FC236}">
                  <a16:creationId xmlns:a16="http://schemas.microsoft.com/office/drawing/2014/main" id="{8348217C-235B-D4D6-579F-972B9EB41E44}"/>
                </a:ext>
              </a:extLst>
            </p:cNvPr>
            <p:cNvSpPr/>
            <p:nvPr/>
          </p:nvSpPr>
          <p:spPr>
            <a:xfrm>
              <a:off x="25997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99;p77">
              <a:extLst>
                <a:ext uri="{FF2B5EF4-FFF2-40B4-BE49-F238E27FC236}">
                  <a16:creationId xmlns:a16="http://schemas.microsoft.com/office/drawing/2014/main" id="{6A95B230-FAFA-75C2-B1D7-D0F04C778A0D}"/>
                </a:ext>
              </a:extLst>
            </p:cNvPr>
            <p:cNvSpPr/>
            <p:nvPr/>
          </p:nvSpPr>
          <p:spPr>
            <a:xfrm>
              <a:off x="25997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100;p77">
              <a:extLst>
                <a:ext uri="{FF2B5EF4-FFF2-40B4-BE49-F238E27FC236}">
                  <a16:creationId xmlns:a16="http://schemas.microsoft.com/office/drawing/2014/main" id="{0E62077C-27AF-6497-CD99-E58954863F06}"/>
                </a:ext>
              </a:extLst>
            </p:cNvPr>
            <p:cNvSpPr/>
            <p:nvPr/>
          </p:nvSpPr>
          <p:spPr>
            <a:xfrm>
              <a:off x="25997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101;p77">
              <a:extLst>
                <a:ext uri="{FF2B5EF4-FFF2-40B4-BE49-F238E27FC236}">
                  <a16:creationId xmlns:a16="http://schemas.microsoft.com/office/drawing/2014/main" id="{CBE0016F-4851-106C-3D5E-22D2CC24AFC6}"/>
                </a:ext>
              </a:extLst>
            </p:cNvPr>
            <p:cNvSpPr/>
            <p:nvPr/>
          </p:nvSpPr>
          <p:spPr>
            <a:xfrm>
              <a:off x="25997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102;p77">
              <a:extLst>
                <a:ext uri="{FF2B5EF4-FFF2-40B4-BE49-F238E27FC236}">
                  <a16:creationId xmlns:a16="http://schemas.microsoft.com/office/drawing/2014/main" id="{53565358-6031-3FE9-35CF-C5D17C13867E}"/>
                </a:ext>
              </a:extLst>
            </p:cNvPr>
            <p:cNvSpPr/>
            <p:nvPr/>
          </p:nvSpPr>
          <p:spPr>
            <a:xfrm>
              <a:off x="25997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103;p77">
              <a:extLst>
                <a:ext uri="{FF2B5EF4-FFF2-40B4-BE49-F238E27FC236}">
                  <a16:creationId xmlns:a16="http://schemas.microsoft.com/office/drawing/2014/main" id="{82E124D8-11B6-245E-1363-D58F25E64CA1}"/>
                </a:ext>
              </a:extLst>
            </p:cNvPr>
            <p:cNvSpPr/>
            <p:nvPr/>
          </p:nvSpPr>
          <p:spPr>
            <a:xfrm>
              <a:off x="25997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104;p77">
              <a:extLst>
                <a:ext uri="{FF2B5EF4-FFF2-40B4-BE49-F238E27FC236}">
                  <a16:creationId xmlns:a16="http://schemas.microsoft.com/office/drawing/2014/main" id="{25ED6C16-01F9-5A16-EE51-FAACCD6A812A}"/>
                </a:ext>
              </a:extLst>
            </p:cNvPr>
            <p:cNvSpPr/>
            <p:nvPr/>
          </p:nvSpPr>
          <p:spPr>
            <a:xfrm>
              <a:off x="259972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105;p77">
              <a:extLst>
                <a:ext uri="{FF2B5EF4-FFF2-40B4-BE49-F238E27FC236}">
                  <a16:creationId xmlns:a16="http://schemas.microsoft.com/office/drawing/2014/main" id="{D14DDE2E-8814-E6EB-A8D3-B69885799504}"/>
                </a:ext>
              </a:extLst>
            </p:cNvPr>
            <p:cNvSpPr/>
            <p:nvPr/>
          </p:nvSpPr>
          <p:spPr>
            <a:xfrm>
              <a:off x="259972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106;p77">
              <a:extLst>
                <a:ext uri="{FF2B5EF4-FFF2-40B4-BE49-F238E27FC236}">
                  <a16:creationId xmlns:a16="http://schemas.microsoft.com/office/drawing/2014/main" id="{F79064EE-4429-DA15-19B0-3339DB056380}"/>
                </a:ext>
              </a:extLst>
            </p:cNvPr>
            <p:cNvSpPr/>
            <p:nvPr/>
          </p:nvSpPr>
          <p:spPr>
            <a:xfrm>
              <a:off x="259972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107;p77">
              <a:extLst>
                <a:ext uri="{FF2B5EF4-FFF2-40B4-BE49-F238E27FC236}">
                  <a16:creationId xmlns:a16="http://schemas.microsoft.com/office/drawing/2014/main" id="{CA4968B3-8074-BC81-F476-4B3281A03B97}"/>
                </a:ext>
              </a:extLst>
            </p:cNvPr>
            <p:cNvSpPr/>
            <p:nvPr/>
          </p:nvSpPr>
          <p:spPr>
            <a:xfrm>
              <a:off x="25235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108;p77">
              <a:extLst>
                <a:ext uri="{FF2B5EF4-FFF2-40B4-BE49-F238E27FC236}">
                  <a16:creationId xmlns:a16="http://schemas.microsoft.com/office/drawing/2014/main" id="{08D0A471-CBB1-AE0E-A728-543FFE6C88B3}"/>
                </a:ext>
              </a:extLst>
            </p:cNvPr>
            <p:cNvSpPr/>
            <p:nvPr/>
          </p:nvSpPr>
          <p:spPr>
            <a:xfrm>
              <a:off x="25235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109;p77">
              <a:extLst>
                <a:ext uri="{FF2B5EF4-FFF2-40B4-BE49-F238E27FC236}">
                  <a16:creationId xmlns:a16="http://schemas.microsoft.com/office/drawing/2014/main" id="{A0B93A76-0499-1736-AD9D-62F24DDB33F0}"/>
                </a:ext>
              </a:extLst>
            </p:cNvPr>
            <p:cNvSpPr/>
            <p:nvPr/>
          </p:nvSpPr>
          <p:spPr>
            <a:xfrm>
              <a:off x="25235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110;p77">
              <a:extLst>
                <a:ext uri="{FF2B5EF4-FFF2-40B4-BE49-F238E27FC236}">
                  <a16:creationId xmlns:a16="http://schemas.microsoft.com/office/drawing/2014/main" id="{47B539B4-DB02-A32C-3BFA-B8EBB4DED2FB}"/>
                </a:ext>
              </a:extLst>
            </p:cNvPr>
            <p:cNvSpPr/>
            <p:nvPr/>
          </p:nvSpPr>
          <p:spPr>
            <a:xfrm>
              <a:off x="25235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111;p77">
              <a:extLst>
                <a:ext uri="{FF2B5EF4-FFF2-40B4-BE49-F238E27FC236}">
                  <a16:creationId xmlns:a16="http://schemas.microsoft.com/office/drawing/2014/main" id="{99538275-1DC7-26B7-4DFD-1850E6732B34}"/>
                </a:ext>
              </a:extLst>
            </p:cNvPr>
            <p:cNvSpPr/>
            <p:nvPr/>
          </p:nvSpPr>
          <p:spPr>
            <a:xfrm>
              <a:off x="25235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112;p77">
              <a:extLst>
                <a:ext uri="{FF2B5EF4-FFF2-40B4-BE49-F238E27FC236}">
                  <a16:creationId xmlns:a16="http://schemas.microsoft.com/office/drawing/2014/main" id="{3F9DCDC7-C260-3777-8240-27E9BE112688}"/>
                </a:ext>
              </a:extLst>
            </p:cNvPr>
            <p:cNvSpPr/>
            <p:nvPr/>
          </p:nvSpPr>
          <p:spPr>
            <a:xfrm>
              <a:off x="25235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113;p77">
              <a:extLst>
                <a:ext uri="{FF2B5EF4-FFF2-40B4-BE49-F238E27FC236}">
                  <a16:creationId xmlns:a16="http://schemas.microsoft.com/office/drawing/2014/main" id="{167BF19A-68A8-85F6-7C30-50C277A1FF00}"/>
                </a:ext>
              </a:extLst>
            </p:cNvPr>
            <p:cNvSpPr/>
            <p:nvPr/>
          </p:nvSpPr>
          <p:spPr>
            <a:xfrm>
              <a:off x="252350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114;p77">
              <a:extLst>
                <a:ext uri="{FF2B5EF4-FFF2-40B4-BE49-F238E27FC236}">
                  <a16:creationId xmlns:a16="http://schemas.microsoft.com/office/drawing/2014/main" id="{EA54A394-DE79-DE09-62B5-20BA09EA2DBE}"/>
                </a:ext>
              </a:extLst>
            </p:cNvPr>
            <p:cNvSpPr/>
            <p:nvPr/>
          </p:nvSpPr>
          <p:spPr>
            <a:xfrm>
              <a:off x="2523500" y="119055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115;p77">
              <a:extLst>
                <a:ext uri="{FF2B5EF4-FFF2-40B4-BE49-F238E27FC236}">
                  <a16:creationId xmlns:a16="http://schemas.microsoft.com/office/drawing/2014/main" id="{08FFDC0E-EEC2-D9E4-E8DE-286661B9758A}"/>
                </a:ext>
              </a:extLst>
            </p:cNvPr>
            <p:cNvSpPr/>
            <p:nvPr/>
          </p:nvSpPr>
          <p:spPr>
            <a:xfrm>
              <a:off x="252350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116;p77">
              <a:extLst>
                <a:ext uri="{FF2B5EF4-FFF2-40B4-BE49-F238E27FC236}">
                  <a16:creationId xmlns:a16="http://schemas.microsoft.com/office/drawing/2014/main" id="{A74A8AE3-70AD-4862-1E9A-BA0194FE1DEB}"/>
                </a:ext>
              </a:extLst>
            </p:cNvPr>
            <p:cNvSpPr/>
            <p:nvPr/>
          </p:nvSpPr>
          <p:spPr>
            <a:xfrm>
              <a:off x="252350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117;p77">
              <a:extLst>
                <a:ext uri="{FF2B5EF4-FFF2-40B4-BE49-F238E27FC236}">
                  <a16:creationId xmlns:a16="http://schemas.microsoft.com/office/drawing/2014/main" id="{DFAC7393-B7D9-6945-C17A-08CE0240C46D}"/>
                </a:ext>
              </a:extLst>
            </p:cNvPr>
            <p:cNvSpPr/>
            <p:nvPr/>
          </p:nvSpPr>
          <p:spPr>
            <a:xfrm>
              <a:off x="24473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118;p77">
              <a:extLst>
                <a:ext uri="{FF2B5EF4-FFF2-40B4-BE49-F238E27FC236}">
                  <a16:creationId xmlns:a16="http://schemas.microsoft.com/office/drawing/2014/main" id="{A99AC9D0-3656-9A3C-94B6-3D35CC3BA37C}"/>
                </a:ext>
              </a:extLst>
            </p:cNvPr>
            <p:cNvSpPr/>
            <p:nvPr/>
          </p:nvSpPr>
          <p:spPr>
            <a:xfrm>
              <a:off x="2447300" y="1647400"/>
              <a:ext cx="62400" cy="53450"/>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119;p77">
              <a:extLst>
                <a:ext uri="{FF2B5EF4-FFF2-40B4-BE49-F238E27FC236}">
                  <a16:creationId xmlns:a16="http://schemas.microsoft.com/office/drawing/2014/main" id="{578B6645-C0AB-9B5B-47B1-AAEFAE94AD16}"/>
                </a:ext>
              </a:extLst>
            </p:cNvPr>
            <p:cNvSpPr/>
            <p:nvPr/>
          </p:nvSpPr>
          <p:spPr>
            <a:xfrm>
              <a:off x="2447300" y="1571400"/>
              <a:ext cx="62400" cy="5325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120;p77">
              <a:extLst>
                <a:ext uri="{FF2B5EF4-FFF2-40B4-BE49-F238E27FC236}">
                  <a16:creationId xmlns:a16="http://schemas.microsoft.com/office/drawing/2014/main" id="{CCD3F1EA-C911-A229-EF66-4DA4B946748D}"/>
                </a:ext>
              </a:extLst>
            </p:cNvPr>
            <p:cNvSpPr/>
            <p:nvPr/>
          </p:nvSpPr>
          <p:spPr>
            <a:xfrm>
              <a:off x="24473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121;p77">
              <a:extLst>
                <a:ext uri="{FF2B5EF4-FFF2-40B4-BE49-F238E27FC236}">
                  <a16:creationId xmlns:a16="http://schemas.microsoft.com/office/drawing/2014/main" id="{39905867-9B24-9C04-BBF8-0EBE4C7E8750}"/>
                </a:ext>
              </a:extLst>
            </p:cNvPr>
            <p:cNvSpPr/>
            <p:nvPr/>
          </p:nvSpPr>
          <p:spPr>
            <a:xfrm>
              <a:off x="2447300" y="1418975"/>
              <a:ext cx="62400" cy="5335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22;p77">
              <a:extLst>
                <a:ext uri="{FF2B5EF4-FFF2-40B4-BE49-F238E27FC236}">
                  <a16:creationId xmlns:a16="http://schemas.microsoft.com/office/drawing/2014/main" id="{B6527AFF-7360-D730-D127-B99ADED532F6}"/>
                </a:ext>
              </a:extLst>
            </p:cNvPr>
            <p:cNvSpPr/>
            <p:nvPr/>
          </p:nvSpPr>
          <p:spPr>
            <a:xfrm>
              <a:off x="24473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23;p77">
              <a:extLst>
                <a:ext uri="{FF2B5EF4-FFF2-40B4-BE49-F238E27FC236}">
                  <a16:creationId xmlns:a16="http://schemas.microsoft.com/office/drawing/2014/main" id="{129B83AF-7848-A529-752F-8C1DCDE3AD01}"/>
                </a:ext>
              </a:extLst>
            </p:cNvPr>
            <p:cNvSpPr/>
            <p:nvPr/>
          </p:nvSpPr>
          <p:spPr>
            <a:xfrm>
              <a:off x="2447300" y="1266550"/>
              <a:ext cx="62400" cy="53450"/>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24;p77">
              <a:extLst>
                <a:ext uri="{FF2B5EF4-FFF2-40B4-BE49-F238E27FC236}">
                  <a16:creationId xmlns:a16="http://schemas.microsoft.com/office/drawing/2014/main" id="{25313F10-88EC-B05C-9CB8-76C2A3A57884}"/>
                </a:ext>
              </a:extLst>
            </p:cNvPr>
            <p:cNvSpPr/>
            <p:nvPr/>
          </p:nvSpPr>
          <p:spPr>
            <a:xfrm>
              <a:off x="2447300" y="1190550"/>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25;p77">
              <a:extLst>
                <a:ext uri="{FF2B5EF4-FFF2-40B4-BE49-F238E27FC236}">
                  <a16:creationId xmlns:a16="http://schemas.microsoft.com/office/drawing/2014/main" id="{7E6BA806-1C19-E9CA-21FA-F82676B51A70}"/>
                </a:ext>
              </a:extLst>
            </p:cNvPr>
            <p:cNvSpPr/>
            <p:nvPr/>
          </p:nvSpPr>
          <p:spPr>
            <a:xfrm>
              <a:off x="2447300" y="11143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26;p77">
              <a:extLst>
                <a:ext uri="{FF2B5EF4-FFF2-40B4-BE49-F238E27FC236}">
                  <a16:creationId xmlns:a16="http://schemas.microsoft.com/office/drawing/2014/main" id="{D9B37965-C462-F4CD-A330-165B7FD26B38}"/>
                </a:ext>
              </a:extLst>
            </p:cNvPr>
            <p:cNvSpPr/>
            <p:nvPr/>
          </p:nvSpPr>
          <p:spPr>
            <a:xfrm>
              <a:off x="2447300" y="1038125"/>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27;p77">
              <a:extLst>
                <a:ext uri="{FF2B5EF4-FFF2-40B4-BE49-F238E27FC236}">
                  <a16:creationId xmlns:a16="http://schemas.microsoft.com/office/drawing/2014/main" id="{FDCD545B-6614-D614-8712-E25A87EEF12F}"/>
                </a:ext>
              </a:extLst>
            </p:cNvPr>
            <p:cNvSpPr/>
            <p:nvPr/>
          </p:nvSpPr>
          <p:spPr>
            <a:xfrm>
              <a:off x="237127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28;p77">
              <a:extLst>
                <a:ext uri="{FF2B5EF4-FFF2-40B4-BE49-F238E27FC236}">
                  <a16:creationId xmlns:a16="http://schemas.microsoft.com/office/drawing/2014/main" id="{BA0EEE6B-846F-79A3-7C64-9E2919EE2FAF}"/>
                </a:ext>
              </a:extLst>
            </p:cNvPr>
            <p:cNvSpPr/>
            <p:nvPr/>
          </p:nvSpPr>
          <p:spPr>
            <a:xfrm>
              <a:off x="23712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29;p77">
              <a:extLst>
                <a:ext uri="{FF2B5EF4-FFF2-40B4-BE49-F238E27FC236}">
                  <a16:creationId xmlns:a16="http://schemas.microsoft.com/office/drawing/2014/main" id="{2273AB7D-6F99-562B-FB7B-79C2877EF225}"/>
                </a:ext>
              </a:extLst>
            </p:cNvPr>
            <p:cNvSpPr/>
            <p:nvPr/>
          </p:nvSpPr>
          <p:spPr>
            <a:xfrm>
              <a:off x="23712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30;p77">
              <a:extLst>
                <a:ext uri="{FF2B5EF4-FFF2-40B4-BE49-F238E27FC236}">
                  <a16:creationId xmlns:a16="http://schemas.microsoft.com/office/drawing/2014/main" id="{68DA55B5-8AB1-58DB-EA92-D23CA984DF6F}"/>
                </a:ext>
              </a:extLst>
            </p:cNvPr>
            <p:cNvSpPr/>
            <p:nvPr/>
          </p:nvSpPr>
          <p:spPr>
            <a:xfrm>
              <a:off x="23712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31;p77">
              <a:extLst>
                <a:ext uri="{FF2B5EF4-FFF2-40B4-BE49-F238E27FC236}">
                  <a16:creationId xmlns:a16="http://schemas.microsoft.com/office/drawing/2014/main" id="{070136FA-CA2D-AEF3-4EC1-CB72C9AFE3A0}"/>
                </a:ext>
              </a:extLst>
            </p:cNvPr>
            <p:cNvSpPr/>
            <p:nvPr/>
          </p:nvSpPr>
          <p:spPr>
            <a:xfrm>
              <a:off x="23712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32;p77">
              <a:extLst>
                <a:ext uri="{FF2B5EF4-FFF2-40B4-BE49-F238E27FC236}">
                  <a16:creationId xmlns:a16="http://schemas.microsoft.com/office/drawing/2014/main" id="{8F6A931A-B0F0-F0A3-4AFC-BF47EA2923FE}"/>
                </a:ext>
              </a:extLst>
            </p:cNvPr>
            <p:cNvSpPr/>
            <p:nvPr/>
          </p:nvSpPr>
          <p:spPr>
            <a:xfrm>
              <a:off x="237127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33;p77">
              <a:extLst>
                <a:ext uri="{FF2B5EF4-FFF2-40B4-BE49-F238E27FC236}">
                  <a16:creationId xmlns:a16="http://schemas.microsoft.com/office/drawing/2014/main" id="{C3D3B671-BBEA-FD68-E53A-401D9838F28F}"/>
                </a:ext>
              </a:extLst>
            </p:cNvPr>
            <p:cNvSpPr/>
            <p:nvPr/>
          </p:nvSpPr>
          <p:spPr>
            <a:xfrm>
              <a:off x="237127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34;p77">
              <a:extLst>
                <a:ext uri="{FF2B5EF4-FFF2-40B4-BE49-F238E27FC236}">
                  <a16:creationId xmlns:a16="http://schemas.microsoft.com/office/drawing/2014/main" id="{89796CFC-98A8-5226-5689-9435CB69297F}"/>
                </a:ext>
              </a:extLst>
            </p:cNvPr>
            <p:cNvSpPr/>
            <p:nvPr/>
          </p:nvSpPr>
          <p:spPr>
            <a:xfrm>
              <a:off x="237127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35;p77">
              <a:extLst>
                <a:ext uri="{FF2B5EF4-FFF2-40B4-BE49-F238E27FC236}">
                  <a16:creationId xmlns:a16="http://schemas.microsoft.com/office/drawing/2014/main" id="{34A3E59B-CD6B-07D6-09B4-01234C90DE1C}"/>
                </a:ext>
              </a:extLst>
            </p:cNvPr>
            <p:cNvSpPr/>
            <p:nvPr/>
          </p:nvSpPr>
          <p:spPr>
            <a:xfrm>
              <a:off x="237127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36;p77">
              <a:extLst>
                <a:ext uri="{FF2B5EF4-FFF2-40B4-BE49-F238E27FC236}">
                  <a16:creationId xmlns:a16="http://schemas.microsoft.com/office/drawing/2014/main" id="{654C7106-6189-F1B6-74E8-8FF1AA2AA7A6}"/>
                </a:ext>
              </a:extLst>
            </p:cNvPr>
            <p:cNvSpPr/>
            <p:nvPr/>
          </p:nvSpPr>
          <p:spPr>
            <a:xfrm>
              <a:off x="229507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37;p77">
              <a:extLst>
                <a:ext uri="{FF2B5EF4-FFF2-40B4-BE49-F238E27FC236}">
                  <a16:creationId xmlns:a16="http://schemas.microsoft.com/office/drawing/2014/main" id="{7A0BA994-2FAC-85FF-24D8-20EB4300FD05}"/>
                </a:ext>
              </a:extLst>
            </p:cNvPr>
            <p:cNvSpPr/>
            <p:nvPr/>
          </p:nvSpPr>
          <p:spPr>
            <a:xfrm>
              <a:off x="22950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38;p77">
              <a:extLst>
                <a:ext uri="{FF2B5EF4-FFF2-40B4-BE49-F238E27FC236}">
                  <a16:creationId xmlns:a16="http://schemas.microsoft.com/office/drawing/2014/main" id="{1CB6CF96-58AE-3CDF-917C-C9179061F69B}"/>
                </a:ext>
              </a:extLst>
            </p:cNvPr>
            <p:cNvSpPr/>
            <p:nvPr/>
          </p:nvSpPr>
          <p:spPr>
            <a:xfrm>
              <a:off x="2295075" y="11905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39;p77">
              <a:extLst>
                <a:ext uri="{FF2B5EF4-FFF2-40B4-BE49-F238E27FC236}">
                  <a16:creationId xmlns:a16="http://schemas.microsoft.com/office/drawing/2014/main" id="{53C13EA4-01B9-173D-7842-FFAAEBE4A02B}"/>
                </a:ext>
              </a:extLst>
            </p:cNvPr>
            <p:cNvSpPr/>
            <p:nvPr/>
          </p:nvSpPr>
          <p:spPr>
            <a:xfrm>
              <a:off x="2295075" y="11143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40;p77">
              <a:extLst>
                <a:ext uri="{FF2B5EF4-FFF2-40B4-BE49-F238E27FC236}">
                  <a16:creationId xmlns:a16="http://schemas.microsoft.com/office/drawing/2014/main" id="{FAC31930-6F95-7034-0228-792A407FB21F}"/>
                </a:ext>
              </a:extLst>
            </p:cNvPr>
            <p:cNvSpPr/>
            <p:nvPr/>
          </p:nvSpPr>
          <p:spPr>
            <a:xfrm>
              <a:off x="2218650" y="1266550"/>
              <a:ext cx="62225" cy="53450"/>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41;p77">
              <a:extLst>
                <a:ext uri="{FF2B5EF4-FFF2-40B4-BE49-F238E27FC236}">
                  <a16:creationId xmlns:a16="http://schemas.microsoft.com/office/drawing/2014/main" id="{DF46FDBF-30EE-74E7-D44B-0E18D86A4FBB}"/>
                </a:ext>
              </a:extLst>
            </p:cNvPr>
            <p:cNvSpPr/>
            <p:nvPr/>
          </p:nvSpPr>
          <p:spPr>
            <a:xfrm>
              <a:off x="2218650" y="1190550"/>
              <a:ext cx="62225" cy="5332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42;p77">
              <a:extLst>
                <a:ext uri="{FF2B5EF4-FFF2-40B4-BE49-F238E27FC236}">
                  <a16:creationId xmlns:a16="http://schemas.microsoft.com/office/drawing/2014/main" id="{B3450D8A-0B04-43CF-9C7F-8927F2F313F6}"/>
                </a:ext>
              </a:extLst>
            </p:cNvPr>
            <p:cNvSpPr/>
            <p:nvPr/>
          </p:nvSpPr>
          <p:spPr>
            <a:xfrm>
              <a:off x="2218650" y="1114325"/>
              <a:ext cx="62225" cy="5335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43;p77">
              <a:extLst>
                <a:ext uri="{FF2B5EF4-FFF2-40B4-BE49-F238E27FC236}">
                  <a16:creationId xmlns:a16="http://schemas.microsoft.com/office/drawing/2014/main" id="{F3A4EB36-55AE-0A66-830A-CBAA8CC893A4}"/>
                </a:ext>
              </a:extLst>
            </p:cNvPr>
            <p:cNvSpPr/>
            <p:nvPr/>
          </p:nvSpPr>
          <p:spPr>
            <a:xfrm>
              <a:off x="2142425" y="1266550"/>
              <a:ext cx="62425" cy="53450"/>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44;p77">
              <a:extLst>
                <a:ext uri="{FF2B5EF4-FFF2-40B4-BE49-F238E27FC236}">
                  <a16:creationId xmlns:a16="http://schemas.microsoft.com/office/drawing/2014/main" id="{41F1E368-72C2-D2D6-0B71-C4468C95FBDA}"/>
                </a:ext>
              </a:extLst>
            </p:cNvPr>
            <p:cNvSpPr/>
            <p:nvPr/>
          </p:nvSpPr>
          <p:spPr>
            <a:xfrm>
              <a:off x="2142425" y="11905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45;p77">
              <a:extLst>
                <a:ext uri="{FF2B5EF4-FFF2-40B4-BE49-F238E27FC236}">
                  <a16:creationId xmlns:a16="http://schemas.microsoft.com/office/drawing/2014/main" id="{16BFB48A-62CE-1FF9-0A0F-17632ABA9119}"/>
                </a:ext>
              </a:extLst>
            </p:cNvPr>
            <p:cNvSpPr/>
            <p:nvPr/>
          </p:nvSpPr>
          <p:spPr>
            <a:xfrm>
              <a:off x="2751950"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46;p77">
              <a:extLst>
                <a:ext uri="{FF2B5EF4-FFF2-40B4-BE49-F238E27FC236}">
                  <a16:creationId xmlns:a16="http://schemas.microsoft.com/office/drawing/2014/main" id="{A309AE53-285E-ECAA-1E73-B9838CE75A6A}"/>
                </a:ext>
              </a:extLst>
            </p:cNvPr>
            <p:cNvSpPr/>
            <p:nvPr/>
          </p:nvSpPr>
          <p:spPr>
            <a:xfrm>
              <a:off x="2751950" y="3551925"/>
              <a:ext cx="62350" cy="53300"/>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47;p77">
              <a:extLst>
                <a:ext uri="{FF2B5EF4-FFF2-40B4-BE49-F238E27FC236}">
                  <a16:creationId xmlns:a16="http://schemas.microsoft.com/office/drawing/2014/main" id="{810D319B-1C43-5768-ADE9-F36A830F9A95}"/>
                </a:ext>
              </a:extLst>
            </p:cNvPr>
            <p:cNvSpPr/>
            <p:nvPr/>
          </p:nvSpPr>
          <p:spPr>
            <a:xfrm>
              <a:off x="2751950" y="3475725"/>
              <a:ext cx="62350" cy="53275"/>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48;p77">
              <a:extLst>
                <a:ext uri="{FF2B5EF4-FFF2-40B4-BE49-F238E27FC236}">
                  <a16:creationId xmlns:a16="http://schemas.microsoft.com/office/drawing/2014/main" id="{9FED55B1-7B24-6C15-2D58-7EA1F2AFD244}"/>
                </a:ext>
              </a:extLst>
            </p:cNvPr>
            <p:cNvSpPr/>
            <p:nvPr/>
          </p:nvSpPr>
          <p:spPr>
            <a:xfrm>
              <a:off x="2675925" y="385677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49;p77">
              <a:extLst>
                <a:ext uri="{FF2B5EF4-FFF2-40B4-BE49-F238E27FC236}">
                  <a16:creationId xmlns:a16="http://schemas.microsoft.com/office/drawing/2014/main" id="{2DBE99A2-3092-30BA-3D44-D4C36027BD0F}"/>
                </a:ext>
              </a:extLst>
            </p:cNvPr>
            <p:cNvSpPr/>
            <p:nvPr/>
          </p:nvSpPr>
          <p:spPr>
            <a:xfrm>
              <a:off x="2675725" y="3780375"/>
              <a:ext cx="62425" cy="53475"/>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50;p77">
              <a:extLst>
                <a:ext uri="{FF2B5EF4-FFF2-40B4-BE49-F238E27FC236}">
                  <a16:creationId xmlns:a16="http://schemas.microsoft.com/office/drawing/2014/main" id="{699191F4-8C85-77EC-C0E7-B51696519FFD}"/>
                </a:ext>
              </a:extLst>
            </p:cNvPr>
            <p:cNvSpPr/>
            <p:nvPr/>
          </p:nvSpPr>
          <p:spPr>
            <a:xfrm>
              <a:off x="267592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51;p77">
              <a:extLst>
                <a:ext uri="{FF2B5EF4-FFF2-40B4-BE49-F238E27FC236}">
                  <a16:creationId xmlns:a16="http://schemas.microsoft.com/office/drawing/2014/main" id="{48C7F526-08A3-BB7A-592D-008FA6BA11D3}"/>
                </a:ext>
              </a:extLst>
            </p:cNvPr>
            <p:cNvSpPr/>
            <p:nvPr/>
          </p:nvSpPr>
          <p:spPr>
            <a:xfrm>
              <a:off x="2675925"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52;p77">
              <a:extLst>
                <a:ext uri="{FF2B5EF4-FFF2-40B4-BE49-F238E27FC236}">
                  <a16:creationId xmlns:a16="http://schemas.microsoft.com/office/drawing/2014/main" id="{C1C6793A-4EBD-99C8-492A-75B29224FA75}"/>
                </a:ext>
              </a:extLst>
            </p:cNvPr>
            <p:cNvSpPr/>
            <p:nvPr/>
          </p:nvSpPr>
          <p:spPr>
            <a:xfrm>
              <a:off x="2675925" y="355192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53;p77">
              <a:extLst>
                <a:ext uri="{FF2B5EF4-FFF2-40B4-BE49-F238E27FC236}">
                  <a16:creationId xmlns:a16="http://schemas.microsoft.com/office/drawing/2014/main" id="{085C86EB-669F-2E40-26B2-DDCFC1C00799}"/>
                </a:ext>
              </a:extLst>
            </p:cNvPr>
            <p:cNvSpPr/>
            <p:nvPr/>
          </p:nvSpPr>
          <p:spPr>
            <a:xfrm>
              <a:off x="26759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54;p77">
              <a:extLst>
                <a:ext uri="{FF2B5EF4-FFF2-40B4-BE49-F238E27FC236}">
                  <a16:creationId xmlns:a16="http://schemas.microsoft.com/office/drawing/2014/main" id="{30BC0F60-81F6-18A8-543C-B0E0A53490BF}"/>
                </a:ext>
              </a:extLst>
            </p:cNvPr>
            <p:cNvSpPr/>
            <p:nvPr/>
          </p:nvSpPr>
          <p:spPr>
            <a:xfrm>
              <a:off x="259972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55;p77">
              <a:extLst>
                <a:ext uri="{FF2B5EF4-FFF2-40B4-BE49-F238E27FC236}">
                  <a16:creationId xmlns:a16="http://schemas.microsoft.com/office/drawing/2014/main" id="{31CC8640-2E6E-35D7-E702-B758ADF7CB3B}"/>
                </a:ext>
              </a:extLst>
            </p:cNvPr>
            <p:cNvSpPr/>
            <p:nvPr/>
          </p:nvSpPr>
          <p:spPr>
            <a:xfrm>
              <a:off x="2599725" y="3780375"/>
              <a:ext cx="62400" cy="53475"/>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56;p77">
              <a:extLst>
                <a:ext uri="{FF2B5EF4-FFF2-40B4-BE49-F238E27FC236}">
                  <a16:creationId xmlns:a16="http://schemas.microsoft.com/office/drawing/2014/main" id="{3860D952-5FD1-B3FD-7DD1-3A43BA42422D}"/>
                </a:ext>
              </a:extLst>
            </p:cNvPr>
            <p:cNvSpPr/>
            <p:nvPr/>
          </p:nvSpPr>
          <p:spPr>
            <a:xfrm>
              <a:off x="2599725"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57;p77">
              <a:extLst>
                <a:ext uri="{FF2B5EF4-FFF2-40B4-BE49-F238E27FC236}">
                  <a16:creationId xmlns:a16="http://schemas.microsoft.com/office/drawing/2014/main" id="{6447B27C-3268-9DFB-64CD-8C8CFEE4803F}"/>
                </a:ext>
              </a:extLst>
            </p:cNvPr>
            <p:cNvSpPr/>
            <p:nvPr/>
          </p:nvSpPr>
          <p:spPr>
            <a:xfrm>
              <a:off x="2599725"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58;p77">
              <a:extLst>
                <a:ext uri="{FF2B5EF4-FFF2-40B4-BE49-F238E27FC236}">
                  <a16:creationId xmlns:a16="http://schemas.microsoft.com/office/drawing/2014/main" id="{088E9EF1-1939-6111-92A4-522CBA24DDE8}"/>
                </a:ext>
              </a:extLst>
            </p:cNvPr>
            <p:cNvSpPr/>
            <p:nvPr/>
          </p:nvSpPr>
          <p:spPr>
            <a:xfrm>
              <a:off x="259972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59;p77">
              <a:extLst>
                <a:ext uri="{FF2B5EF4-FFF2-40B4-BE49-F238E27FC236}">
                  <a16:creationId xmlns:a16="http://schemas.microsoft.com/office/drawing/2014/main" id="{34DDBF65-4DBC-56F8-7059-77376DDB9FCE}"/>
                </a:ext>
              </a:extLst>
            </p:cNvPr>
            <p:cNvSpPr/>
            <p:nvPr/>
          </p:nvSpPr>
          <p:spPr>
            <a:xfrm>
              <a:off x="259972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60;p77">
              <a:extLst>
                <a:ext uri="{FF2B5EF4-FFF2-40B4-BE49-F238E27FC236}">
                  <a16:creationId xmlns:a16="http://schemas.microsoft.com/office/drawing/2014/main" id="{FDA25C39-8950-9218-914A-85417D4649D8}"/>
                </a:ext>
              </a:extLst>
            </p:cNvPr>
            <p:cNvSpPr/>
            <p:nvPr/>
          </p:nvSpPr>
          <p:spPr>
            <a:xfrm>
              <a:off x="2523500" y="3932800"/>
              <a:ext cx="62225" cy="53475"/>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61;p77">
              <a:extLst>
                <a:ext uri="{FF2B5EF4-FFF2-40B4-BE49-F238E27FC236}">
                  <a16:creationId xmlns:a16="http://schemas.microsoft.com/office/drawing/2014/main" id="{989D97B7-7EE5-D460-C255-061F34AF5026}"/>
                </a:ext>
              </a:extLst>
            </p:cNvPr>
            <p:cNvSpPr/>
            <p:nvPr/>
          </p:nvSpPr>
          <p:spPr>
            <a:xfrm>
              <a:off x="2523500" y="385677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62;p77">
              <a:extLst>
                <a:ext uri="{FF2B5EF4-FFF2-40B4-BE49-F238E27FC236}">
                  <a16:creationId xmlns:a16="http://schemas.microsoft.com/office/drawing/2014/main" id="{BE5ECAA1-6D09-408A-CE95-94BFE362D58A}"/>
                </a:ext>
              </a:extLst>
            </p:cNvPr>
            <p:cNvSpPr/>
            <p:nvPr/>
          </p:nvSpPr>
          <p:spPr>
            <a:xfrm>
              <a:off x="2523500" y="3780375"/>
              <a:ext cx="62425" cy="53475"/>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63;p77">
              <a:extLst>
                <a:ext uri="{FF2B5EF4-FFF2-40B4-BE49-F238E27FC236}">
                  <a16:creationId xmlns:a16="http://schemas.microsoft.com/office/drawing/2014/main" id="{0D278732-BD9D-DCB0-0867-E3885A2FE24E}"/>
                </a:ext>
              </a:extLst>
            </p:cNvPr>
            <p:cNvSpPr/>
            <p:nvPr/>
          </p:nvSpPr>
          <p:spPr>
            <a:xfrm>
              <a:off x="2523500" y="3704150"/>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64;p77">
              <a:extLst>
                <a:ext uri="{FF2B5EF4-FFF2-40B4-BE49-F238E27FC236}">
                  <a16:creationId xmlns:a16="http://schemas.microsoft.com/office/drawing/2014/main" id="{F3B52599-8B82-D04A-3997-9447641A8499}"/>
                </a:ext>
              </a:extLst>
            </p:cNvPr>
            <p:cNvSpPr/>
            <p:nvPr/>
          </p:nvSpPr>
          <p:spPr>
            <a:xfrm>
              <a:off x="2523500" y="3627950"/>
              <a:ext cx="62225" cy="53475"/>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65;p77">
              <a:extLst>
                <a:ext uri="{FF2B5EF4-FFF2-40B4-BE49-F238E27FC236}">
                  <a16:creationId xmlns:a16="http://schemas.microsoft.com/office/drawing/2014/main" id="{5751FB24-0E11-9AEC-113A-C8148A85A475}"/>
                </a:ext>
              </a:extLst>
            </p:cNvPr>
            <p:cNvSpPr/>
            <p:nvPr/>
          </p:nvSpPr>
          <p:spPr>
            <a:xfrm>
              <a:off x="2523500" y="355192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66;p77">
              <a:extLst>
                <a:ext uri="{FF2B5EF4-FFF2-40B4-BE49-F238E27FC236}">
                  <a16:creationId xmlns:a16="http://schemas.microsoft.com/office/drawing/2014/main" id="{073DCDEA-216E-2BA7-9CA3-43E65DDD06F3}"/>
                </a:ext>
              </a:extLst>
            </p:cNvPr>
            <p:cNvSpPr/>
            <p:nvPr/>
          </p:nvSpPr>
          <p:spPr>
            <a:xfrm>
              <a:off x="2523500" y="34757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67;p77">
              <a:extLst>
                <a:ext uri="{FF2B5EF4-FFF2-40B4-BE49-F238E27FC236}">
                  <a16:creationId xmlns:a16="http://schemas.microsoft.com/office/drawing/2014/main" id="{57D797BC-F8CA-6034-E315-BA8BDBCA1ACB}"/>
                </a:ext>
              </a:extLst>
            </p:cNvPr>
            <p:cNvSpPr/>
            <p:nvPr/>
          </p:nvSpPr>
          <p:spPr>
            <a:xfrm>
              <a:off x="2523500" y="33995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68;p77">
              <a:extLst>
                <a:ext uri="{FF2B5EF4-FFF2-40B4-BE49-F238E27FC236}">
                  <a16:creationId xmlns:a16="http://schemas.microsoft.com/office/drawing/2014/main" id="{8242BC37-986D-F0E6-EB93-8F1B996F90A7}"/>
                </a:ext>
              </a:extLst>
            </p:cNvPr>
            <p:cNvSpPr/>
            <p:nvPr/>
          </p:nvSpPr>
          <p:spPr>
            <a:xfrm>
              <a:off x="2447300" y="4085225"/>
              <a:ext cx="62400" cy="5335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69;p77">
              <a:extLst>
                <a:ext uri="{FF2B5EF4-FFF2-40B4-BE49-F238E27FC236}">
                  <a16:creationId xmlns:a16="http://schemas.microsoft.com/office/drawing/2014/main" id="{4E43C46B-B9EE-358A-F547-7D8D6800659F}"/>
                </a:ext>
              </a:extLst>
            </p:cNvPr>
            <p:cNvSpPr/>
            <p:nvPr/>
          </p:nvSpPr>
          <p:spPr>
            <a:xfrm>
              <a:off x="2447300" y="4009000"/>
              <a:ext cx="62400" cy="5335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70;p77">
              <a:extLst>
                <a:ext uri="{FF2B5EF4-FFF2-40B4-BE49-F238E27FC236}">
                  <a16:creationId xmlns:a16="http://schemas.microsoft.com/office/drawing/2014/main" id="{4D11381E-158A-F6D7-5B5B-621EC0D62BA9}"/>
                </a:ext>
              </a:extLst>
            </p:cNvPr>
            <p:cNvSpPr/>
            <p:nvPr/>
          </p:nvSpPr>
          <p:spPr>
            <a:xfrm>
              <a:off x="2447300" y="3932800"/>
              <a:ext cx="62200" cy="53475"/>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71;p77">
              <a:extLst>
                <a:ext uri="{FF2B5EF4-FFF2-40B4-BE49-F238E27FC236}">
                  <a16:creationId xmlns:a16="http://schemas.microsoft.com/office/drawing/2014/main" id="{CDF3FB34-CDC1-B8F5-0070-0111A772B537}"/>
                </a:ext>
              </a:extLst>
            </p:cNvPr>
            <p:cNvSpPr/>
            <p:nvPr/>
          </p:nvSpPr>
          <p:spPr>
            <a:xfrm>
              <a:off x="2447300" y="385677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72;p77">
              <a:extLst>
                <a:ext uri="{FF2B5EF4-FFF2-40B4-BE49-F238E27FC236}">
                  <a16:creationId xmlns:a16="http://schemas.microsoft.com/office/drawing/2014/main" id="{AF2EC846-EC04-85DA-AAE7-05B3C6020256}"/>
                </a:ext>
              </a:extLst>
            </p:cNvPr>
            <p:cNvSpPr/>
            <p:nvPr/>
          </p:nvSpPr>
          <p:spPr>
            <a:xfrm>
              <a:off x="2447300" y="3780375"/>
              <a:ext cx="62400" cy="53475"/>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73;p77">
              <a:extLst>
                <a:ext uri="{FF2B5EF4-FFF2-40B4-BE49-F238E27FC236}">
                  <a16:creationId xmlns:a16="http://schemas.microsoft.com/office/drawing/2014/main" id="{4C793A0C-2856-AB82-3C25-7F541C360FFB}"/>
                </a:ext>
              </a:extLst>
            </p:cNvPr>
            <p:cNvSpPr/>
            <p:nvPr/>
          </p:nvSpPr>
          <p:spPr>
            <a:xfrm>
              <a:off x="2447300" y="3704150"/>
              <a:ext cx="62400" cy="53450"/>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74;p77">
              <a:extLst>
                <a:ext uri="{FF2B5EF4-FFF2-40B4-BE49-F238E27FC236}">
                  <a16:creationId xmlns:a16="http://schemas.microsoft.com/office/drawing/2014/main" id="{B52A3C97-1B44-AD92-D93B-BF5E5DEB7EE9}"/>
                </a:ext>
              </a:extLst>
            </p:cNvPr>
            <p:cNvSpPr/>
            <p:nvPr/>
          </p:nvSpPr>
          <p:spPr>
            <a:xfrm>
              <a:off x="2447300" y="3627950"/>
              <a:ext cx="62400" cy="53425"/>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75;p77">
              <a:extLst>
                <a:ext uri="{FF2B5EF4-FFF2-40B4-BE49-F238E27FC236}">
                  <a16:creationId xmlns:a16="http://schemas.microsoft.com/office/drawing/2014/main" id="{91B0F3FF-621C-E431-7C3F-B03C6D220BB6}"/>
                </a:ext>
              </a:extLst>
            </p:cNvPr>
            <p:cNvSpPr/>
            <p:nvPr/>
          </p:nvSpPr>
          <p:spPr>
            <a:xfrm>
              <a:off x="2447300" y="355192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76;p77">
              <a:extLst>
                <a:ext uri="{FF2B5EF4-FFF2-40B4-BE49-F238E27FC236}">
                  <a16:creationId xmlns:a16="http://schemas.microsoft.com/office/drawing/2014/main" id="{47B5F576-EB24-F3DC-DB71-8B55E0A64F01}"/>
                </a:ext>
              </a:extLst>
            </p:cNvPr>
            <p:cNvSpPr/>
            <p:nvPr/>
          </p:nvSpPr>
          <p:spPr>
            <a:xfrm>
              <a:off x="2447300" y="3475725"/>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77;p77">
              <a:extLst>
                <a:ext uri="{FF2B5EF4-FFF2-40B4-BE49-F238E27FC236}">
                  <a16:creationId xmlns:a16="http://schemas.microsoft.com/office/drawing/2014/main" id="{19124259-7C63-F87D-003E-2D32A072B017}"/>
                </a:ext>
              </a:extLst>
            </p:cNvPr>
            <p:cNvSpPr/>
            <p:nvPr/>
          </p:nvSpPr>
          <p:spPr>
            <a:xfrm>
              <a:off x="2447300" y="3399500"/>
              <a:ext cx="62400" cy="5335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78;p77">
              <a:extLst>
                <a:ext uri="{FF2B5EF4-FFF2-40B4-BE49-F238E27FC236}">
                  <a16:creationId xmlns:a16="http://schemas.microsoft.com/office/drawing/2014/main" id="{6C02DD93-792B-54A3-3D33-322DF6A7BA4B}"/>
                </a:ext>
              </a:extLst>
            </p:cNvPr>
            <p:cNvSpPr/>
            <p:nvPr/>
          </p:nvSpPr>
          <p:spPr>
            <a:xfrm>
              <a:off x="2447300" y="3323300"/>
              <a:ext cx="62400" cy="53425"/>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79;p77">
              <a:extLst>
                <a:ext uri="{FF2B5EF4-FFF2-40B4-BE49-F238E27FC236}">
                  <a16:creationId xmlns:a16="http://schemas.microsoft.com/office/drawing/2014/main" id="{4E9D3106-279F-0B2D-E0B3-3707208728B5}"/>
                </a:ext>
              </a:extLst>
            </p:cNvPr>
            <p:cNvSpPr/>
            <p:nvPr/>
          </p:nvSpPr>
          <p:spPr>
            <a:xfrm>
              <a:off x="2371275" y="42374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80;p77">
              <a:extLst>
                <a:ext uri="{FF2B5EF4-FFF2-40B4-BE49-F238E27FC236}">
                  <a16:creationId xmlns:a16="http://schemas.microsoft.com/office/drawing/2014/main" id="{0F43EF37-F751-0443-7F57-C585F628B4B5}"/>
                </a:ext>
              </a:extLst>
            </p:cNvPr>
            <p:cNvSpPr/>
            <p:nvPr/>
          </p:nvSpPr>
          <p:spPr>
            <a:xfrm>
              <a:off x="2371275"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81;p77">
              <a:extLst>
                <a:ext uri="{FF2B5EF4-FFF2-40B4-BE49-F238E27FC236}">
                  <a16:creationId xmlns:a16="http://schemas.microsoft.com/office/drawing/2014/main" id="{2850C41F-749A-A25C-8BDB-3E58A5DB3F3F}"/>
                </a:ext>
              </a:extLst>
            </p:cNvPr>
            <p:cNvSpPr/>
            <p:nvPr/>
          </p:nvSpPr>
          <p:spPr>
            <a:xfrm>
              <a:off x="23712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82;p77">
              <a:extLst>
                <a:ext uri="{FF2B5EF4-FFF2-40B4-BE49-F238E27FC236}">
                  <a16:creationId xmlns:a16="http://schemas.microsoft.com/office/drawing/2014/main" id="{4B917B94-0627-66CA-0ADB-B1E1F76AFBAE}"/>
                </a:ext>
              </a:extLst>
            </p:cNvPr>
            <p:cNvSpPr/>
            <p:nvPr/>
          </p:nvSpPr>
          <p:spPr>
            <a:xfrm>
              <a:off x="2371275"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83;p77">
              <a:extLst>
                <a:ext uri="{FF2B5EF4-FFF2-40B4-BE49-F238E27FC236}">
                  <a16:creationId xmlns:a16="http://schemas.microsoft.com/office/drawing/2014/main" id="{01ADE422-6D24-1344-0815-2C9C1006E809}"/>
                </a:ext>
              </a:extLst>
            </p:cNvPr>
            <p:cNvSpPr/>
            <p:nvPr/>
          </p:nvSpPr>
          <p:spPr>
            <a:xfrm>
              <a:off x="2371075" y="3932800"/>
              <a:ext cx="62425" cy="53475"/>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84;p77">
              <a:extLst>
                <a:ext uri="{FF2B5EF4-FFF2-40B4-BE49-F238E27FC236}">
                  <a16:creationId xmlns:a16="http://schemas.microsoft.com/office/drawing/2014/main" id="{3185ACE8-8442-4A66-F610-0A8BF12EE253}"/>
                </a:ext>
              </a:extLst>
            </p:cNvPr>
            <p:cNvSpPr/>
            <p:nvPr/>
          </p:nvSpPr>
          <p:spPr>
            <a:xfrm>
              <a:off x="2371075" y="385677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85;p77">
              <a:extLst>
                <a:ext uri="{FF2B5EF4-FFF2-40B4-BE49-F238E27FC236}">
                  <a16:creationId xmlns:a16="http://schemas.microsoft.com/office/drawing/2014/main" id="{F8D7DCFF-0670-0524-3CA8-BDB70FFB1A38}"/>
                </a:ext>
              </a:extLst>
            </p:cNvPr>
            <p:cNvSpPr/>
            <p:nvPr/>
          </p:nvSpPr>
          <p:spPr>
            <a:xfrm>
              <a:off x="2371075" y="3780375"/>
              <a:ext cx="62425" cy="53475"/>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86;p77">
              <a:extLst>
                <a:ext uri="{FF2B5EF4-FFF2-40B4-BE49-F238E27FC236}">
                  <a16:creationId xmlns:a16="http://schemas.microsoft.com/office/drawing/2014/main" id="{5DE43ADB-0928-52FD-B325-6BA86B3E790E}"/>
                </a:ext>
              </a:extLst>
            </p:cNvPr>
            <p:cNvSpPr/>
            <p:nvPr/>
          </p:nvSpPr>
          <p:spPr>
            <a:xfrm>
              <a:off x="237127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87;p77">
              <a:extLst>
                <a:ext uri="{FF2B5EF4-FFF2-40B4-BE49-F238E27FC236}">
                  <a16:creationId xmlns:a16="http://schemas.microsoft.com/office/drawing/2014/main" id="{870B8F9F-4FFF-323A-19F4-36F76DB9391B}"/>
                </a:ext>
              </a:extLst>
            </p:cNvPr>
            <p:cNvSpPr/>
            <p:nvPr/>
          </p:nvSpPr>
          <p:spPr>
            <a:xfrm>
              <a:off x="2371275" y="36279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88;p77">
              <a:extLst>
                <a:ext uri="{FF2B5EF4-FFF2-40B4-BE49-F238E27FC236}">
                  <a16:creationId xmlns:a16="http://schemas.microsoft.com/office/drawing/2014/main" id="{628D4FB1-520A-9A83-4B5E-B1D503D14944}"/>
                </a:ext>
              </a:extLst>
            </p:cNvPr>
            <p:cNvSpPr/>
            <p:nvPr/>
          </p:nvSpPr>
          <p:spPr>
            <a:xfrm>
              <a:off x="2371075" y="355192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89;p77">
              <a:extLst>
                <a:ext uri="{FF2B5EF4-FFF2-40B4-BE49-F238E27FC236}">
                  <a16:creationId xmlns:a16="http://schemas.microsoft.com/office/drawing/2014/main" id="{A61B741A-93C7-02BC-3433-B217386E8069}"/>
                </a:ext>
              </a:extLst>
            </p:cNvPr>
            <p:cNvSpPr/>
            <p:nvPr/>
          </p:nvSpPr>
          <p:spPr>
            <a:xfrm>
              <a:off x="2371075" y="3475725"/>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90;p77">
              <a:extLst>
                <a:ext uri="{FF2B5EF4-FFF2-40B4-BE49-F238E27FC236}">
                  <a16:creationId xmlns:a16="http://schemas.microsoft.com/office/drawing/2014/main" id="{924B4694-1129-27FE-D7C4-F36172857CA1}"/>
                </a:ext>
              </a:extLst>
            </p:cNvPr>
            <p:cNvSpPr/>
            <p:nvPr/>
          </p:nvSpPr>
          <p:spPr>
            <a:xfrm>
              <a:off x="2371075" y="33995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91;p77">
              <a:extLst>
                <a:ext uri="{FF2B5EF4-FFF2-40B4-BE49-F238E27FC236}">
                  <a16:creationId xmlns:a16="http://schemas.microsoft.com/office/drawing/2014/main" id="{0354993B-21B8-B301-9A65-7A28708D4382}"/>
                </a:ext>
              </a:extLst>
            </p:cNvPr>
            <p:cNvSpPr/>
            <p:nvPr/>
          </p:nvSpPr>
          <p:spPr>
            <a:xfrm>
              <a:off x="2371075" y="3323300"/>
              <a:ext cx="62425" cy="53425"/>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92;p77">
              <a:extLst>
                <a:ext uri="{FF2B5EF4-FFF2-40B4-BE49-F238E27FC236}">
                  <a16:creationId xmlns:a16="http://schemas.microsoft.com/office/drawing/2014/main" id="{7F24353D-B931-0547-E1E6-FEE6206D37D3}"/>
                </a:ext>
              </a:extLst>
            </p:cNvPr>
            <p:cNvSpPr/>
            <p:nvPr/>
          </p:nvSpPr>
          <p:spPr>
            <a:xfrm>
              <a:off x="2371075" y="3247075"/>
              <a:ext cx="62425" cy="53450"/>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93;p77">
              <a:extLst>
                <a:ext uri="{FF2B5EF4-FFF2-40B4-BE49-F238E27FC236}">
                  <a16:creationId xmlns:a16="http://schemas.microsoft.com/office/drawing/2014/main" id="{D3CC285F-2AD5-421A-1FCD-3E3AADC911DD}"/>
                </a:ext>
              </a:extLst>
            </p:cNvPr>
            <p:cNvSpPr/>
            <p:nvPr/>
          </p:nvSpPr>
          <p:spPr>
            <a:xfrm>
              <a:off x="2295075" y="43136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94;p77">
              <a:extLst>
                <a:ext uri="{FF2B5EF4-FFF2-40B4-BE49-F238E27FC236}">
                  <a16:creationId xmlns:a16="http://schemas.microsoft.com/office/drawing/2014/main" id="{F9AA3462-5BC7-B4DD-B53F-E1AA85CEE838}"/>
                </a:ext>
              </a:extLst>
            </p:cNvPr>
            <p:cNvSpPr/>
            <p:nvPr/>
          </p:nvSpPr>
          <p:spPr>
            <a:xfrm>
              <a:off x="2295075" y="4237450"/>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95;p77">
              <a:extLst>
                <a:ext uri="{FF2B5EF4-FFF2-40B4-BE49-F238E27FC236}">
                  <a16:creationId xmlns:a16="http://schemas.microsoft.com/office/drawing/2014/main" id="{F3CD732C-872D-41DD-E815-5DC54D26CBE7}"/>
                </a:ext>
              </a:extLst>
            </p:cNvPr>
            <p:cNvSpPr/>
            <p:nvPr/>
          </p:nvSpPr>
          <p:spPr>
            <a:xfrm>
              <a:off x="2295075" y="4161425"/>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96;p77">
              <a:extLst>
                <a:ext uri="{FF2B5EF4-FFF2-40B4-BE49-F238E27FC236}">
                  <a16:creationId xmlns:a16="http://schemas.microsoft.com/office/drawing/2014/main" id="{B4B167C9-72F0-AD6C-37EE-C8386330418A}"/>
                </a:ext>
              </a:extLst>
            </p:cNvPr>
            <p:cNvSpPr/>
            <p:nvPr/>
          </p:nvSpPr>
          <p:spPr>
            <a:xfrm>
              <a:off x="2295075" y="4085225"/>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97;p77">
              <a:extLst>
                <a:ext uri="{FF2B5EF4-FFF2-40B4-BE49-F238E27FC236}">
                  <a16:creationId xmlns:a16="http://schemas.microsoft.com/office/drawing/2014/main" id="{7551D579-66FB-7527-6F9C-7E1CA3147A92}"/>
                </a:ext>
              </a:extLst>
            </p:cNvPr>
            <p:cNvSpPr/>
            <p:nvPr/>
          </p:nvSpPr>
          <p:spPr>
            <a:xfrm>
              <a:off x="2295075" y="4009000"/>
              <a:ext cx="62200" cy="5335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98;p77">
              <a:extLst>
                <a:ext uri="{FF2B5EF4-FFF2-40B4-BE49-F238E27FC236}">
                  <a16:creationId xmlns:a16="http://schemas.microsoft.com/office/drawing/2014/main" id="{2622EC2B-ECB6-3D9F-8C67-27666025DB83}"/>
                </a:ext>
              </a:extLst>
            </p:cNvPr>
            <p:cNvSpPr/>
            <p:nvPr/>
          </p:nvSpPr>
          <p:spPr>
            <a:xfrm>
              <a:off x="2294850" y="3932800"/>
              <a:ext cx="62425" cy="53475"/>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99;p77">
              <a:extLst>
                <a:ext uri="{FF2B5EF4-FFF2-40B4-BE49-F238E27FC236}">
                  <a16:creationId xmlns:a16="http://schemas.microsoft.com/office/drawing/2014/main" id="{913C6CE9-B013-64AE-A543-2E43F5E3B73E}"/>
                </a:ext>
              </a:extLst>
            </p:cNvPr>
            <p:cNvSpPr/>
            <p:nvPr/>
          </p:nvSpPr>
          <p:spPr>
            <a:xfrm>
              <a:off x="229507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200;p77">
              <a:extLst>
                <a:ext uri="{FF2B5EF4-FFF2-40B4-BE49-F238E27FC236}">
                  <a16:creationId xmlns:a16="http://schemas.microsoft.com/office/drawing/2014/main" id="{E2D4335D-82CA-7F7C-F7B7-B675D3AB8D63}"/>
                </a:ext>
              </a:extLst>
            </p:cNvPr>
            <p:cNvSpPr/>
            <p:nvPr/>
          </p:nvSpPr>
          <p:spPr>
            <a:xfrm>
              <a:off x="2294850" y="3780375"/>
              <a:ext cx="62625" cy="53475"/>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201;p77">
              <a:extLst>
                <a:ext uri="{FF2B5EF4-FFF2-40B4-BE49-F238E27FC236}">
                  <a16:creationId xmlns:a16="http://schemas.microsoft.com/office/drawing/2014/main" id="{C43EF435-1261-6F87-F4C4-746A9C469838}"/>
                </a:ext>
              </a:extLst>
            </p:cNvPr>
            <p:cNvSpPr/>
            <p:nvPr/>
          </p:nvSpPr>
          <p:spPr>
            <a:xfrm>
              <a:off x="2295075" y="37041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202;p77">
              <a:extLst>
                <a:ext uri="{FF2B5EF4-FFF2-40B4-BE49-F238E27FC236}">
                  <a16:creationId xmlns:a16="http://schemas.microsoft.com/office/drawing/2014/main" id="{2B8099D9-E89F-B63E-7E7F-36BACF06476A}"/>
                </a:ext>
              </a:extLst>
            </p:cNvPr>
            <p:cNvSpPr/>
            <p:nvPr/>
          </p:nvSpPr>
          <p:spPr>
            <a:xfrm>
              <a:off x="2295075" y="3627950"/>
              <a:ext cx="62200" cy="53425"/>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203;p77">
              <a:extLst>
                <a:ext uri="{FF2B5EF4-FFF2-40B4-BE49-F238E27FC236}">
                  <a16:creationId xmlns:a16="http://schemas.microsoft.com/office/drawing/2014/main" id="{9273A90F-6140-6FB9-CA9C-6BC4EBBFF024}"/>
                </a:ext>
              </a:extLst>
            </p:cNvPr>
            <p:cNvSpPr/>
            <p:nvPr/>
          </p:nvSpPr>
          <p:spPr>
            <a:xfrm>
              <a:off x="229507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204;p77">
              <a:extLst>
                <a:ext uri="{FF2B5EF4-FFF2-40B4-BE49-F238E27FC236}">
                  <a16:creationId xmlns:a16="http://schemas.microsoft.com/office/drawing/2014/main" id="{AB75F8C7-D742-F8F8-B142-25C965E47F4E}"/>
                </a:ext>
              </a:extLst>
            </p:cNvPr>
            <p:cNvSpPr/>
            <p:nvPr/>
          </p:nvSpPr>
          <p:spPr>
            <a:xfrm>
              <a:off x="229507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205;p77">
              <a:extLst>
                <a:ext uri="{FF2B5EF4-FFF2-40B4-BE49-F238E27FC236}">
                  <a16:creationId xmlns:a16="http://schemas.microsoft.com/office/drawing/2014/main" id="{35143380-E8BC-B675-6A3F-A60E7A90716A}"/>
                </a:ext>
              </a:extLst>
            </p:cNvPr>
            <p:cNvSpPr/>
            <p:nvPr/>
          </p:nvSpPr>
          <p:spPr>
            <a:xfrm>
              <a:off x="2295075" y="33995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206;p77">
              <a:extLst>
                <a:ext uri="{FF2B5EF4-FFF2-40B4-BE49-F238E27FC236}">
                  <a16:creationId xmlns:a16="http://schemas.microsoft.com/office/drawing/2014/main" id="{3BBF0764-0D63-560B-9C3B-D3329D64AD6C}"/>
                </a:ext>
              </a:extLst>
            </p:cNvPr>
            <p:cNvSpPr/>
            <p:nvPr/>
          </p:nvSpPr>
          <p:spPr>
            <a:xfrm>
              <a:off x="2294925" y="3323300"/>
              <a:ext cx="62350" cy="53425"/>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207;p77">
              <a:extLst>
                <a:ext uri="{FF2B5EF4-FFF2-40B4-BE49-F238E27FC236}">
                  <a16:creationId xmlns:a16="http://schemas.microsoft.com/office/drawing/2014/main" id="{D6E5C9AC-696E-89EC-B98D-D1674AEA44A2}"/>
                </a:ext>
              </a:extLst>
            </p:cNvPr>
            <p:cNvSpPr/>
            <p:nvPr/>
          </p:nvSpPr>
          <p:spPr>
            <a:xfrm>
              <a:off x="2294925" y="3247075"/>
              <a:ext cx="62350" cy="53450"/>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208;p77">
              <a:extLst>
                <a:ext uri="{FF2B5EF4-FFF2-40B4-BE49-F238E27FC236}">
                  <a16:creationId xmlns:a16="http://schemas.microsoft.com/office/drawing/2014/main" id="{3F458A29-4B78-A04F-C280-B301255D751B}"/>
                </a:ext>
              </a:extLst>
            </p:cNvPr>
            <p:cNvSpPr/>
            <p:nvPr/>
          </p:nvSpPr>
          <p:spPr>
            <a:xfrm>
              <a:off x="2295075" y="3171075"/>
              <a:ext cx="62200" cy="53275"/>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209;p77">
              <a:extLst>
                <a:ext uri="{FF2B5EF4-FFF2-40B4-BE49-F238E27FC236}">
                  <a16:creationId xmlns:a16="http://schemas.microsoft.com/office/drawing/2014/main" id="{6DCAD64F-6DF0-2A2A-1702-FF2517530233}"/>
                </a:ext>
              </a:extLst>
            </p:cNvPr>
            <p:cNvSpPr/>
            <p:nvPr/>
          </p:nvSpPr>
          <p:spPr>
            <a:xfrm>
              <a:off x="22950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210;p77">
              <a:extLst>
                <a:ext uri="{FF2B5EF4-FFF2-40B4-BE49-F238E27FC236}">
                  <a16:creationId xmlns:a16="http://schemas.microsoft.com/office/drawing/2014/main" id="{F9B6E3E2-A6A9-A25E-2657-1219D2188D1F}"/>
                </a:ext>
              </a:extLst>
            </p:cNvPr>
            <p:cNvSpPr/>
            <p:nvPr/>
          </p:nvSpPr>
          <p:spPr>
            <a:xfrm>
              <a:off x="2218650" y="438987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211;p77">
              <a:extLst>
                <a:ext uri="{FF2B5EF4-FFF2-40B4-BE49-F238E27FC236}">
                  <a16:creationId xmlns:a16="http://schemas.microsoft.com/office/drawing/2014/main" id="{19B65CE5-3622-6023-E904-2B00EECEF02C}"/>
                </a:ext>
              </a:extLst>
            </p:cNvPr>
            <p:cNvSpPr/>
            <p:nvPr/>
          </p:nvSpPr>
          <p:spPr>
            <a:xfrm>
              <a:off x="2218650" y="43136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212;p77">
              <a:extLst>
                <a:ext uri="{FF2B5EF4-FFF2-40B4-BE49-F238E27FC236}">
                  <a16:creationId xmlns:a16="http://schemas.microsoft.com/office/drawing/2014/main" id="{A1799727-6DBE-5473-D371-7A45D2849D39}"/>
                </a:ext>
              </a:extLst>
            </p:cNvPr>
            <p:cNvSpPr/>
            <p:nvPr/>
          </p:nvSpPr>
          <p:spPr>
            <a:xfrm>
              <a:off x="2218650" y="42374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213;p77">
              <a:extLst>
                <a:ext uri="{FF2B5EF4-FFF2-40B4-BE49-F238E27FC236}">
                  <a16:creationId xmlns:a16="http://schemas.microsoft.com/office/drawing/2014/main" id="{DE8056E3-A08F-CDAF-03DC-5477CD202AAA}"/>
                </a:ext>
              </a:extLst>
            </p:cNvPr>
            <p:cNvSpPr/>
            <p:nvPr/>
          </p:nvSpPr>
          <p:spPr>
            <a:xfrm>
              <a:off x="2218650" y="4161425"/>
              <a:ext cx="62225" cy="5325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214;p77">
              <a:extLst>
                <a:ext uri="{FF2B5EF4-FFF2-40B4-BE49-F238E27FC236}">
                  <a16:creationId xmlns:a16="http://schemas.microsoft.com/office/drawing/2014/main" id="{A007BBD1-E16C-34A2-55C3-C912B9163B2B}"/>
                </a:ext>
              </a:extLst>
            </p:cNvPr>
            <p:cNvSpPr/>
            <p:nvPr/>
          </p:nvSpPr>
          <p:spPr>
            <a:xfrm>
              <a:off x="2218650" y="4085225"/>
              <a:ext cx="62225" cy="5335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215;p77">
              <a:extLst>
                <a:ext uri="{FF2B5EF4-FFF2-40B4-BE49-F238E27FC236}">
                  <a16:creationId xmlns:a16="http://schemas.microsoft.com/office/drawing/2014/main" id="{67D8D316-5262-ECD3-8620-DAF6F2686088}"/>
                </a:ext>
              </a:extLst>
            </p:cNvPr>
            <p:cNvSpPr/>
            <p:nvPr/>
          </p:nvSpPr>
          <p:spPr>
            <a:xfrm>
              <a:off x="2218650" y="4009000"/>
              <a:ext cx="62225" cy="5335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216;p77">
              <a:extLst>
                <a:ext uri="{FF2B5EF4-FFF2-40B4-BE49-F238E27FC236}">
                  <a16:creationId xmlns:a16="http://schemas.microsoft.com/office/drawing/2014/main" id="{5AD1A247-D3E9-840A-50AA-F95DDFA775F3}"/>
                </a:ext>
              </a:extLst>
            </p:cNvPr>
            <p:cNvSpPr/>
            <p:nvPr/>
          </p:nvSpPr>
          <p:spPr>
            <a:xfrm>
              <a:off x="2218650" y="3932800"/>
              <a:ext cx="62225" cy="53475"/>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217;p77">
              <a:extLst>
                <a:ext uri="{FF2B5EF4-FFF2-40B4-BE49-F238E27FC236}">
                  <a16:creationId xmlns:a16="http://schemas.microsoft.com/office/drawing/2014/main" id="{47CAB6B9-6C79-C3EF-3303-758973968A8F}"/>
                </a:ext>
              </a:extLst>
            </p:cNvPr>
            <p:cNvSpPr/>
            <p:nvPr/>
          </p:nvSpPr>
          <p:spPr>
            <a:xfrm>
              <a:off x="2218650" y="385677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218;p77">
              <a:extLst>
                <a:ext uri="{FF2B5EF4-FFF2-40B4-BE49-F238E27FC236}">
                  <a16:creationId xmlns:a16="http://schemas.microsoft.com/office/drawing/2014/main" id="{CC7BCFCE-7936-21F2-B68F-1027257423BD}"/>
                </a:ext>
              </a:extLst>
            </p:cNvPr>
            <p:cNvSpPr/>
            <p:nvPr/>
          </p:nvSpPr>
          <p:spPr>
            <a:xfrm>
              <a:off x="2218650" y="3780375"/>
              <a:ext cx="62425" cy="53475"/>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219;p77">
              <a:extLst>
                <a:ext uri="{FF2B5EF4-FFF2-40B4-BE49-F238E27FC236}">
                  <a16:creationId xmlns:a16="http://schemas.microsoft.com/office/drawing/2014/main" id="{13904615-DCDF-10B2-E3D6-66E899D417F2}"/>
                </a:ext>
              </a:extLst>
            </p:cNvPr>
            <p:cNvSpPr/>
            <p:nvPr/>
          </p:nvSpPr>
          <p:spPr>
            <a:xfrm>
              <a:off x="2218650" y="37041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220;p77">
              <a:extLst>
                <a:ext uri="{FF2B5EF4-FFF2-40B4-BE49-F238E27FC236}">
                  <a16:creationId xmlns:a16="http://schemas.microsoft.com/office/drawing/2014/main" id="{78960E32-65BA-CEB5-8606-B39ABEA19392}"/>
                </a:ext>
              </a:extLst>
            </p:cNvPr>
            <p:cNvSpPr/>
            <p:nvPr/>
          </p:nvSpPr>
          <p:spPr>
            <a:xfrm>
              <a:off x="2218650" y="36279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221;p77">
              <a:extLst>
                <a:ext uri="{FF2B5EF4-FFF2-40B4-BE49-F238E27FC236}">
                  <a16:creationId xmlns:a16="http://schemas.microsoft.com/office/drawing/2014/main" id="{1D590960-40D4-7116-F11D-439651664495}"/>
                </a:ext>
              </a:extLst>
            </p:cNvPr>
            <p:cNvSpPr/>
            <p:nvPr/>
          </p:nvSpPr>
          <p:spPr>
            <a:xfrm>
              <a:off x="2218650" y="355192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22;p77">
              <a:extLst>
                <a:ext uri="{FF2B5EF4-FFF2-40B4-BE49-F238E27FC236}">
                  <a16:creationId xmlns:a16="http://schemas.microsoft.com/office/drawing/2014/main" id="{CAC4B441-7770-D4F7-616A-A1BEA3E12756}"/>
                </a:ext>
              </a:extLst>
            </p:cNvPr>
            <p:cNvSpPr/>
            <p:nvPr/>
          </p:nvSpPr>
          <p:spPr>
            <a:xfrm>
              <a:off x="2218650" y="347572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23;p77">
              <a:extLst>
                <a:ext uri="{FF2B5EF4-FFF2-40B4-BE49-F238E27FC236}">
                  <a16:creationId xmlns:a16="http://schemas.microsoft.com/office/drawing/2014/main" id="{D9607104-01B1-1402-07EC-BC16AFBA4D8B}"/>
                </a:ext>
              </a:extLst>
            </p:cNvPr>
            <p:cNvSpPr/>
            <p:nvPr/>
          </p:nvSpPr>
          <p:spPr>
            <a:xfrm>
              <a:off x="2218650" y="3399500"/>
              <a:ext cx="62425" cy="5335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24;p77">
              <a:extLst>
                <a:ext uri="{FF2B5EF4-FFF2-40B4-BE49-F238E27FC236}">
                  <a16:creationId xmlns:a16="http://schemas.microsoft.com/office/drawing/2014/main" id="{0302CED6-B9FF-8A7D-6B9C-82D684DE2002}"/>
                </a:ext>
              </a:extLst>
            </p:cNvPr>
            <p:cNvSpPr/>
            <p:nvPr/>
          </p:nvSpPr>
          <p:spPr>
            <a:xfrm>
              <a:off x="2218650" y="3323300"/>
              <a:ext cx="62425" cy="53425"/>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25;p77">
              <a:extLst>
                <a:ext uri="{FF2B5EF4-FFF2-40B4-BE49-F238E27FC236}">
                  <a16:creationId xmlns:a16="http://schemas.microsoft.com/office/drawing/2014/main" id="{6EDB06F9-5D65-010A-2C47-31DDCC54093D}"/>
                </a:ext>
              </a:extLst>
            </p:cNvPr>
            <p:cNvSpPr/>
            <p:nvPr/>
          </p:nvSpPr>
          <p:spPr>
            <a:xfrm>
              <a:off x="2218650" y="3247075"/>
              <a:ext cx="62425" cy="53500"/>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26;p77">
              <a:extLst>
                <a:ext uri="{FF2B5EF4-FFF2-40B4-BE49-F238E27FC236}">
                  <a16:creationId xmlns:a16="http://schemas.microsoft.com/office/drawing/2014/main" id="{64597B88-B5FD-85C3-D34F-AAB1F46CC8EE}"/>
                </a:ext>
              </a:extLst>
            </p:cNvPr>
            <p:cNvSpPr/>
            <p:nvPr/>
          </p:nvSpPr>
          <p:spPr>
            <a:xfrm>
              <a:off x="2218650" y="3171075"/>
              <a:ext cx="62225" cy="53300"/>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27;p77">
              <a:extLst>
                <a:ext uri="{FF2B5EF4-FFF2-40B4-BE49-F238E27FC236}">
                  <a16:creationId xmlns:a16="http://schemas.microsoft.com/office/drawing/2014/main" id="{681C8D21-73A3-5865-CA6F-16A6A0917239}"/>
                </a:ext>
              </a:extLst>
            </p:cNvPr>
            <p:cNvSpPr/>
            <p:nvPr/>
          </p:nvSpPr>
          <p:spPr>
            <a:xfrm>
              <a:off x="2218650" y="2180700"/>
              <a:ext cx="62225" cy="5335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28;p77">
              <a:extLst>
                <a:ext uri="{FF2B5EF4-FFF2-40B4-BE49-F238E27FC236}">
                  <a16:creationId xmlns:a16="http://schemas.microsoft.com/office/drawing/2014/main" id="{CE02B4D1-C6EF-B69E-3AFD-822AF65F8F72}"/>
                </a:ext>
              </a:extLst>
            </p:cNvPr>
            <p:cNvSpPr/>
            <p:nvPr/>
          </p:nvSpPr>
          <p:spPr>
            <a:xfrm>
              <a:off x="2218650" y="2028275"/>
              <a:ext cx="62225" cy="53450"/>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29;p77">
              <a:extLst>
                <a:ext uri="{FF2B5EF4-FFF2-40B4-BE49-F238E27FC236}">
                  <a16:creationId xmlns:a16="http://schemas.microsoft.com/office/drawing/2014/main" id="{27396AB8-B9F0-0A3D-1401-743281293E18}"/>
                </a:ext>
              </a:extLst>
            </p:cNvPr>
            <p:cNvSpPr/>
            <p:nvPr/>
          </p:nvSpPr>
          <p:spPr>
            <a:xfrm>
              <a:off x="2218650" y="1952050"/>
              <a:ext cx="62225" cy="53450"/>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30;p77">
              <a:extLst>
                <a:ext uri="{FF2B5EF4-FFF2-40B4-BE49-F238E27FC236}">
                  <a16:creationId xmlns:a16="http://schemas.microsoft.com/office/drawing/2014/main" id="{EF585153-A4BA-3C8F-3D22-063D2BF438F2}"/>
                </a:ext>
              </a:extLst>
            </p:cNvPr>
            <p:cNvSpPr/>
            <p:nvPr/>
          </p:nvSpPr>
          <p:spPr>
            <a:xfrm>
              <a:off x="2142425" y="4618300"/>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31;p77">
              <a:extLst>
                <a:ext uri="{FF2B5EF4-FFF2-40B4-BE49-F238E27FC236}">
                  <a16:creationId xmlns:a16="http://schemas.microsoft.com/office/drawing/2014/main" id="{BBD05FAB-4125-971F-7F44-447556422208}"/>
                </a:ext>
              </a:extLst>
            </p:cNvPr>
            <p:cNvSpPr/>
            <p:nvPr/>
          </p:nvSpPr>
          <p:spPr>
            <a:xfrm>
              <a:off x="2142425" y="438987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32;p77">
              <a:extLst>
                <a:ext uri="{FF2B5EF4-FFF2-40B4-BE49-F238E27FC236}">
                  <a16:creationId xmlns:a16="http://schemas.microsoft.com/office/drawing/2014/main" id="{85EFE28C-8D6E-F236-8805-F7265580F3CB}"/>
                </a:ext>
              </a:extLst>
            </p:cNvPr>
            <p:cNvSpPr/>
            <p:nvPr/>
          </p:nvSpPr>
          <p:spPr>
            <a:xfrm>
              <a:off x="2142425" y="43136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33;p77">
              <a:extLst>
                <a:ext uri="{FF2B5EF4-FFF2-40B4-BE49-F238E27FC236}">
                  <a16:creationId xmlns:a16="http://schemas.microsoft.com/office/drawing/2014/main" id="{6C428439-8C75-40FA-E996-EAC822EC0E64}"/>
                </a:ext>
              </a:extLst>
            </p:cNvPr>
            <p:cNvSpPr/>
            <p:nvPr/>
          </p:nvSpPr>
          <p:spPr>
            <a:xfrm>
              <a:off x="2142425" y="42374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34;p77">
              <a:extLst>
                <a:ext uri="{FF2B5EF4-FFF2-40B4-BE49-F238E27FC236}">
                  <a16:creationId xmlns:a16="http://schemas.microsoft.com/office/drawing/2014/main" id="{A5A6A5E3-5A4D-C855-F021-8E0852C6AD19}"/>
                </a:ext>
              </a:extLst>
            </p:cNvPr>
            <p:cNvSpPr/>
            <p:nvPr/>
          </p:nvSpPr>
          <p:spPr>
            <a:xfrm>
              <a:off x="2142425" y="4161425"/>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35;p77">
              <a:extLst>
                <a:ext uri="{FF2B5EF4-FFF2-40B4-BE49-F238E27FC236}">
                  <a16:creationId xmlns:a16="http://schemas.microsoft.com/office/drawing/2014/main" id="{C4DD38A7-CC31-1FEF-1A78-078F591A0540}"/>
                </a:ext>
              </a:extLst>
            </p:cNvPr>
            <p:cNvSpPr/>
            <p:nvPr/>
          </p:nvSpPr>
          <p:spPr>
            <a:xfrm>
              <a:off x="2142425"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36;p77">
              <a:extLst>
                <a:ext uri="{FF2B5EF4-FFF2-40B4-BE49-F238E27FC236}">
                  <a16:creationId xmlns:a16="http://schemas.microsoft.com/office/drawing/2014/main" id="{E622781C-A984-DB8C-9CAF-3D5B6F6811FA}"/>
                </a:ext>
              </a:extLst>
            </p:cNvPr>
            <p:cNvSpPr/>
            <p:nvPr/>
          </p:nvSpPr>
          <p:spPr>
            <a:xfrm>
              <a:off x="2142425"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37;p77">
              <a:extLst>
                <a:ext uri="{FF2B5EF4-FFF2-40B4-BE49-F238E27FC236}">
                  <a16:creationId xmlns:a16="http://schemas.microsoft.com/office/drawing/2014/main" id="{7671B2D6-C7A0-22ED-C1CE-9A087175A51A}"/>
                </a:ext>
              </a:extLst>
            </p:cNvPr>
            <p:cNvSpPr/>
            <p:nvPr/>
          </p:nvSpPr>
          <p:spPr>
            <a:xfrm>
              <a:off x="2142425" y="3932800"/>
              <a:ext cx="62425" cy="53475"/>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38;p77">
              <a:extLst>
                <a:ext uri="{FF2B5EF4-FFF2-40B4-BE49-F238E27FC236}">
                  <a16:creationId xmlns:a16="http://schemas.microsoft.com/office/drawing/2014/main" id="{08177DE5-5FB9-2921-66AE-92E16F003E48}"/>
                </a:ext>
              </a:extLst>
            </p:cNvPr>
            <p:cNvSpPr/>
            <p:nvPr/>
          </p:nvSpPr>
          <p:spPr>
            <a:xfrm>
              <a:off x="2142425" y="385677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39;p77">
              <a:extLst>
                <a:ext uri="{FF2B5EF4-FFF2-40B4-BE49-F238E27FC236}">
                  <a16:creationId xmlns:a16="http://schemas.microsoft.com/office/drawing/2014/main" id="{D9B04C7A-E3CE-3D19-618F-B806176DD798}"/>
                </a:ext>
              </a:extLst>
            </p:cNvPr>
            <p:cNvSpPr/>
            <p:nvPr/>
          </p:nvSpPr>
          <p:spPr>
            <a:xfrm>
              <a:off x="2142425" y="3780375"/>
              <a:ext cx="62425" cy="53475"/>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40;p77">
              <a:extLst>
                <a:ext uri="{FF2B5EF4-FFF2-40B4-BE49-F238E27FC236}">
                  <a16:creationId xmlns:a16="http://schemas.microsoft.com/office/drawing/2014/main" id="{566A384E-FC42-44F7-3E86-186E9B1402CF}"/>
                </a:ext>
              </a:extLst>
            </p:cNvPr>
            <p:cNvSpPr/>
            <p:nvPr/>
          </p:nvSpPr>
          <p:spPr>
            <a:xfrm>
              <a:off x="2142425"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41;p77">
              <a:extLst>
                <a:ext uri="{FF2B5EF4-FFF2-40B4-BE49-F238E27FC236}">
                  <a16:creationId xmlns:a16="http://schemas.microsoft.com/office/drawing/2014/main" id="{4C3831AB-A484-2421-ED2E-0A2B823B7533}"/>
                </a:ext>
              </a:extLst>
            </p:cNvPr>
            <p:cNvSpPr/>
            <p:nvPr/>
          </p:nvSpPr>
          <p:spPr>
            <a:xfrm>
              <a:off x="2142425"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42;p77">
              <a:extLst>
                <a:ext uri="{FF2B5EF4-FFF2-40B4-BE49-F238E27FC236}">
                  <a16:creationId xmlns:a16="http://schemas.microsoft.com/office/drawing/2014/main" id="{06CCB7E9-EF48-E6ED-6797-FED2508A2FAB}"/>
                </a:ext>
              </a:extLst>
            </p:cNvPr>
            <p:cNvSpPr/>
            <p:nvPr/>
          </p:nvSpPr>
          <p:spPr>
            <a:xfrm>
              <a:off x="2142425" y="355192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43;p77">
              <a:extLst>
                <a:ext uri="{FF2B5EF4-FFF2-40B4-BE49-F238E27FC236}">
                  <a16:creationId xmlns:a16="http://schemas.microsoft.com/office/drawing/2014/main" id="{22D69B70-41F4-B07E-2A5B-E6C665DF5F6A}"/>
                </a:ext>
              </a:extLst>
            </p:cNvPr>
            <p:cNvSpPr/>
            <p:nvPr/>
          </p:nvSpPr>
          <p:spPr>
            <a:xfrm>
              <a:off x="2142425" y="3475725"/>
              <a:ext cx="62425" cy="5335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44;p77">
              <a:extLst>
                <a:ext uri="{FF2B5EF4-FFF2-40B4-BE49-F238E27FC236}">
                  <a16:creationId xmlns:a16="http://schemas.microsoft.com/office/drawing/2014/main" id="{E0A70DA5-0C65-1EF1-E139-FB6D792D6B3A}"/>
                </a:ext>
              </a:extLst>
            </p:cNvPr>
            <p:cNvSpPr/>
            <p:nvPr/>
          </p:nvSpPr>
          <p:spPr>
            <a:xfrm>
              <a:off x="2142425" y="3399500"/>
              <a:ext cx="62425" cy="5335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45;p77">
              <a:extLst>
                <a:ext uri="{FF2B5EF4-FFF2-40B4-BE49-F238E27FC236}">
                  <a16:creationId xmlns:a16="http://schemas.microsoft.com/office/drawing/2014/main" id="{9686019D-CC4B-435A-9B6A-EF0894C37B70}"/>
                </a:ext>
              </a:extLst>
            </p:cNvPr>
            <p:cNvSpPr/>
            <p:nvPr/>
          </p:nvSpPr>
          <p:spPr>
            <a:xfrm>
              <a:off x="2142425" y="3323300"/>
              <a:ext cx="62425" cy="53425"/>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46;p77">
              <a:extLst>
                <a:ext uri="{FF2B5EF4-FFF2-40B4-BE49-F238E27FC236}">
                  <a16:creationId xmlns:a16="http://schemas.microsoft.com/office/drawing/2014/main" id="{9D4ECD3E-8985-2402-C4F8-D814671DC5FC}"/>
                </a:ext>
              </a:extLst>
            </p:cNvPr>
            <p:cNvSpPr/>
            <p:nvPr/>
          </p:nvSpPr>
          <p:spPr>
            <a:xfrm>
              <a:off x="2142425" y="3247075"/>
              <a:ext cx="62425" cy="53450"/>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47;p77">
              <a:extLst>
                <a:ext uri="{FF2B5EF4-FFF2-40B4-BE49-F238E27FC236}">
                  <a16:creationId xmlns:a16="http://schemas.microsoft.com/office/drawing/2014/main" id="{C883251B-84AA-BFBF-2290-F877524B899D}"/>
                </a:ext>
              </a:extLst>
            </p:cNvPr>
            <p:cNvSpPr/>
            <p:nvPr/>
          </p:nvSpPr>
          <p:spPr>
            <a:xfrm>
              <a:off x="2142425"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48;p77">
              <a:extLst>
                <a:ext uri="{FF2B5EF4-FFF2-40B4-BE49-F238E27FC236}">
                  <a16:creationId xmlns:a16="http://schemas.microsoft.com/office/drawing/2014/main" id="{FB603DCF-64C9-2FC5-9EF0-47DE41FA8EBB}"/>
                </a:ext>
              </a:extLst>
            </p:cNvPr>
            <p:cNvSpPr/>
            <p:nvPr/>
          </p:nvSpPr>
          <p:spPr>
            <a:xfrm>
              <a:off x="2142425"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49;p77">
              <a:extLst>
                <a:ext uri="{FF2B5EF4-FFF2-40B4-BE49-F238E27FC236}">
                  <a16:creationId xmlns:a16="http://schemas.microsoft.com/office/drawing/2014/main" id="{040B04C9-48FD-A72B-D18C-B643E56F2B74}"/>
                </a:ext>
              </a:extLst>
            </p:cNvPr>
            <p:cNvSpPr/>
            <p:nvPr/>
          </p:nvSpPr>
          <p:spPr>
            <a:xfrm>
              <a:off x="2142425"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50;p77">
              <a:extLst>
                <a:ext uri="{FF2B5EF4-FFF2-40B4-BE49-F238E27FC236}">
                  <a16:creationId xmlns:a16="http://schemas.microsoft.com/office/drawing/2014/main" id="{962C9497-5A6E-7C1C-8E53-51F0FA20B109}"/>
                </a:ext>
              </a:extLst>
            </p:cNvPr>
            <p:cNvSpPr/>
            <p:nvPr/>
          </p:nvSpPr>
          <p:spPr>
            <a:xfrm>
              <a:off x="2142425"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51;p77">
              <a:extLst>
                <a:ext uri="{FF2B5EF4-FFF2-40B4-BE49-F238E27FC236}">
                  <a16:creationId xmlns:a16="http://schemas.microsoft.com/office/drawing/2014/main" id="{C5D4AFCF-5BFC-1424-E391-DAAE1AB5CC83}"/>
                </a:ext>
              </a:extLst>
            </p:cNvPr>
            <p:cNvSpPr/>
            <p:nvPr/>
          </p:nvSpPr>
          <p:spPr>
            <a:xfrm>
              <a:off x="2142425"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52;p77">
              <a:extLst>
                <a:ext uri="{FF2B5EF4-FFF2-40B4-BE49-F238E27FC236}">
                  <a16:creationId xmlns:a16="http://schemas.microsoft.com/office/drawing/2014/main" id="{BF77209B-C5FF-AC5B-8642-F7912A30C97E}"/>
                </a:ext>
              </a:extLst>
            </p:cNvPr>
            <p:cNvSpPr/>
            <p:nvPr/>
          </p:nvSpPr>
          <p:spPr>
            <a:xfrm>
              <a:off x="2142425"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53;p77">
              <a:extLst>
                <a:ext uri="{FF2B5EF4-FFF2-40B4-BE49-F238E27FC236}">
                  <a16:creationId xmlns:a16="http://schemas.microsoft.com/office/drawing/2014/main" id="{A06C5F34-D4C8-D275-3616-51ADCB3B361A}"/>
                </a:ext>
              </a:extLst>
            </p:cNvPr>
            <p:cNvSpPr/>
            <p:nvPr/>
          </p:nvSpPr>
          <p:spPr>
            <a:xfrm>
              <a:off x="2142425"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54;p77">
              <a:extLst>
                <a:ext uri="{FF2B5EF4-FFF2-40B4-BE49-F238E27FC236}">
                  <a16:creationId xmlns:a16="http://schemas.microsoft.com/office/drawing/2014/main" id="{1F4E042E-C6C5-7A71-AC1E-35061FDE7571}"/>
                </a:ext>
              </a:extLst>
            </p:cNvPr>
            <p:cNvSpPr/>
            <p:nvPr/>
          </p:nvSpPr>
          <p:spPr>
            <a:xfrm>
              <a:off x="2142425"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55;p77">
              <a:extLst>
                <a:ext uri="{FF2B5EF4-FFF2-40B4-BE49-F238E27FC236}">
                  <a16:creationId xmlns:a16="http://schemas.microsoft.com/office/drawing/2014/main" id="{B5F894A9-8EEB-136E-A078-854C5B0069AE}"/>
                </a:ext>
              </a:extLst>
            </p:cNvPr>
            <p:cNvSpPr/>
            <p:nvPr/>
          </p:nvSpPr>
          <p:spPr>
            <a:xfrm>
              <a:off x="2142425" y="1038125"/>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56;p77">
              <a:extLst>
                <a:ext uri="{FF2B5EF4-FFF2-40B4-BE49-F238E27FC236}">
                  <a16:creationId xmlns:a16="http://schemas.microsoft.com/office/drawing/2014/main" id="{96A21D1C-C79E-2A91-16E2-179EC0FF12CE}"/>
                </a:ext>
              </a:extLst>
            </p:cNvPr>
            <p:cNvSpPr/>
            <p:nvPr/>
          </p:nvSpPr>
          <p:spPr>
            <a:xfrm>
              <a:off x="2066425" y="4618300"/>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57;p77">
              <a:extLst>
                <a:ext uri="{FF2B5EF4-FFF2-40B4-BE49-F238E27FC236}">
                  <a16:creationId xmlns:a16="http://schemas.microsoft.com/office/drawing/2014/main" id="{FF5615EB-8A2A-C4EE-EEAE-E952BD48C6F0}"/>
                </a:ext>
              </a:extLst>
            </p:cNvPr>
            <p:cNvSpPr/>
            <p:nvPr/>
          </p:nvSpPr>
          <p:spPr>
            <a:xfrm>
              <a:off x="2066425" y="4542300"/>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58;p77">
              <a:extLst>
                <a:ext uri="{FF2B5EF4-FFF2-40B4-BE49-F238E27FC236}">
                  <a16:creationId xmlns:a16="http://schemas.microsoft.com/office/drawing/2014/main" id="{DB1ABF15-DD9E-2AA1-5459-041396A18183}"/>
                </a:ext>
              </a:extLst>
            </p:cNvPr>
            <p:cNvSpPr/>
            <p:nvPr/>
          </p:nvSpPr>
          <p:spPr>
            <a:xfrm>
              <a:off x="2066425" y="446607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59;p77">
              <a:extLst>
                <a:ext uri="{FF2B5EF4-FFF2-40B4-BE49-F238E27FC236}">
                  <a16:creationId xmlns:a16="http://schemas.microsoft.com/office/drawing/2014/main" id="{0F535AC7-7055-B9E6-46F9-555429076C06}"/>
                </a:ext>
              </a:extLst>
            </p:cNvPr>
            <p:cNvSpPr/>
            <p:nvPr/>
          </p:nvSpPr>
          <p:spPr>
            <a:xfrm>
              <a:off x="2066425" y="438987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60;p77">
              <a:extLst>
                <a:ext uri="{FF2B5EF4-FFF2-40B4-BE49-F238E27FC236}">
                  <a16:creationId xmlns:a16="http://schemas.microsoft.com/office/drawing/2014/main" id="{55CDF1FF-B21E-92B6-8A53-C4133ED9FF3F}"/>
                </a:ext>
              </a:extLst>
            </p:cNvPr>
            <p:cNvSpPr/>
            <p:nvPr/>
          </p:nvSpPr>
          <p:spPr>
            <a:xfrm>
              <a:off x="2066425" y="43136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61;p77">
              <a:extLst>
                <a:ext uri="{FF2B5EF4-FFF2-40B4-BE49-F238E27FC236}">
                  <a16:creationId xmlns:a16="http://schemas.microsoft.com/office/drawing/2014/main" id="{06DB2C2B-B345-D2D3-43BF-BC0C8DC6557B}"/>
                </a:ext>
              </a:extLst>
            </p:cNvPr>
            <p:cNvSpPr/>
            <p:nvPr/>
          </p:nvSpPr>
          <p:spPr>
            <a:xfrm>
              <a:off x="2066425" y="42374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62;p77">
              <a:extLst>
                <a:ext uri="{FF2B5EF4-FFF2-40B4-BE49-F238E27FC236}">
                  <a16:creationId xmlns:a16="http://schemas.microsoft.com/office/drawing/2014/main" id="{6C2C8E4B-1D9C-B734-6F36-1173A8BBA3E1}"/>
                </a:ext>
              </a:extLst>
            </p:cNvPr>
            <p:cNvSpPr/>
            <p:nvPr/>
          </p:nvSpPr>
          <p:spPr>
            <a:xfrm>
              <a:off x="2066425" y="416142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63;p77">
              <a:extLst>
                <a:ext uri="{FF2B5EF4-FFF2-40B4-BE49-F238E27FC236}">
                  <a16:creationId xmlns:a16="http://schemas.microsoft.com/office/drawing/2014/main" id="{6B78D1AE-13D4-CC0E-5223-38A5D96239A0}"/>
                </a:ext>
              </a:extLst>
            </p:cNvPr>
            <p:cNvSpPr/>
            <p:nvPr/>
          </p:nvSpPr>
          <p:spPr>
            <a:xfrm>
              <a:off x="2066425" y="37041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64;p77">
              <a:extLst>
                <a:ext uri="{FF2B5EF4-FFF2-40B4-BE49-F238E27FC236}">
                  <a16:creationId xmlns:a16="http://schemas.microsoft.com/office/drawing/2014/main" id="{D0F566CD-8BD1-3FEA-A3DC-8936C080F496}"/>
                </a:ext>
              </a:extLst>
            </p:cNvPr>
            <p:cNvSpPr/>
            <p:nvPr/>
          </p:nvSpPr>
          <p:spPr>
            <a:xfrm>
              <a:off x="2066425" y="36279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65;p77">
              <a:extLst>
                <a:ext uri="{FF2B5EF4-FFF2-40B4-BE49-F238E27FC236}">
                  <a16:creationId xmlns:a16="http://schemas.microsoft.com/office/drawing/2014/main" id="{50E4D098-0E0C-238C-B567-C45B3B8AFDBA}"/>
                </a:ext>
              </a:extLst>
            </p:cNvPr>
            <p:cNvSpPr/>
            <p:nvPr/>
          </p:nvSpPr>
          <p:spPr>
            <a:xfrm>
              <a:off x="2066425" y="3551925"/>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66;p77">
              <a:extLst>
                <a:ext uri="{FF2B5EF4-FFF2-40B4-BE49-F238E27FC236}">
                  <a16:creationId xmlns:a16="http://schemas.microsoft.com/office/drawing/2014/main" id="{3B6D1D50-566F-F212-6696-EFE02F88E0D7}"/>
                </a:ext>
              </a:extLst>
            </p:cNvPr>
            <p:cNvSpPr/>
            <p:nvPr/>
          </p:nvSpPr>
          <p:spPr>
            <a:xfrm>
              <a:off x="2066425"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67;p77">
              <a:extLst>
                <a:ext uri="{FF2B5EF4-FFF2-40B4-BE49-F238E27FC236}">
                  <a16:creationId xmlns:a16="http://schemas.microsoft.com/office/drawing/2014/main" id="{DC45D586-477F-8466-68D4-C3985A5C1EDC}"/>
                </a:ext>
              </a:extLst>
            </p:cNvPr>
            <p:cNvSpPr/>
            <p:nvPr/>
          </p:nvSpPr>
          <p:spPr>
            <a:xfrm>
              <a:off x="2066275" y="3399500"/>
              <a:ext cx="62375" cy="5335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68;p77">
              <a:extLst>
                <a:ext uri="{FF2B5EF4-FFF2-40B4-BE49-F238E27FC236}">
                  <a16:creationId xmlns:a16="http://schemas.microsoft.com/office/drawing/2014/main" id="{AF15D133-A16A-2AE0-71FA-4C7CA9C92AFA}"/>
                </a:ext>
              </a:extLst>
            </p:cNvPr>
            <p:cNvSpPr/>
            <p:nvPr/>
          </p:nvSpPr>
          <p:spPr>
            <a:xfrm>
              <a:off x="2066275" y="3323300"/>
              <a:ext cx="62375" cy="53425"/>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69;p77">
              <a:extLst>
                <a:ext uri="{FF2B5EF4-FFF2-40B4-BE49-F238E27FC236}">
                  <a16:creationId xmlns:a16="http://schemas.microsoft.com/office/drawing/2014/main" id="{EA90B918-6086-CC0F-8EAC-59E787D4D5A6}"/>
                </a:ext>
              </a:extLst>
            </p:cNvPr>
            <p:cNvSpPr/>
            <p:nvPr/>
          </p:nvSpPr>
          <p:spPr>
            <a:xfrm>
              <a:off x="2066275" y="3247075"/>
              <a:ext cx="62375" cy="53450"/>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70;p77">
              <a:extLst>
                <a:ext uri="{FF2B5EF4-FFF2-40B4-BE49-F238E27FC236}">
                  <a16:creationId xmlns:a16="http://schemas.microsoft.com/office/drawing/2014/main" id="{C1CF7D95-CCF9-C89C-73A9-059600AD3F88}"/>
                </a:ext>
              </a:extLst>
            </p:cNvPr>
            <p:cNvSpPr/>
            <p:nvPr/>
          </p:nvSpPr>
          <p:spPr>
            <a:xfrm>
              <a:off x="206642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71;p77">
              <a:extLst>
                <a:ext uri="{FF2B5EF4-FFF2-40B4-BE49-F238E27FC236}">
                  <a16:creationId xmlns:a16="http://schemas.microsoft.com/office/drawing/2014/main" id="{8CBF07A8-534C-51DD-9603-A3A7331A39A1}"/>
                </a:ext>
              </a:extLst>
            </p:cNvPr>
            <p:cNvSpPr/>
            <p:nvPr/>
          </p:nvSpPr>
          <p:spPr>
            <a:xfrm>
              <a:off x="206642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72;p77">
              <a:extLst>
                <a:ext uri="{FF2B5EF4-FFF2-40B4-BE49-F238E27FC236}">
                  <a16:creationId xmlns:a16="http://schemas.microsoft.com/office/drawing/2014/main" id="{1DB83ECA-90C1-4069-A2D6-A0298FD1760A}"/>
                </a:ext>
              </a:extLst>
            </p:cNvPr>
            <p:cNvSpPr/>
            <p:nvPr/>
          </p:nvSpPr>
          <p:spPr>
            <a:xfrm>
              <a:off x="2066425" y="2942425"/>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73;p77">
              <a:extLst>
                <a:ext uri="{FF2B5EF4-FFF2-40B4-BE49-F238E27FC236}">
                  <a16:creationId xmlns:a16="http://schemas.microsoft.com/office/drawing/2014/main" id="{6013763E-DC6F-E6DB-8E26-4AA03DCB2CFF}"/>
                </a:ext>
              </a:extLst>
            </p:cNvPr>
            <p:cNvSpPr/>
            <p:nvPr/>
          </p:nvSpPr>
          <p:spPr>
            <a:xfrm>
              <a:off x="206642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74;p77">
              <a:extLst>
                <a:ext uri="{FF2B5EF4-FFF2-40B4-BE49-F238E27FC236}">
                  <a16:creationId xmlns:a16="http://schemas.microsoft.com/office/drawing/2014/main" id="{19BFB46D-13F4-93A7-479D-F15687DA6303}"/>
                </a:ext>
              </a:extLst>
            </p:cNvPr>
            <p:cNvSpPr/>
            <p:nvPr/>
          </p:nvSpPr>
          <p:spPr>
            <a:xfrm>
              <a:off x="206642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75;p77">
              <a:extLst>
                <a:ext uri="{FF2B5EF4-FFF2-40B4-BE49-F238E27FC236}">
                  <a16:creationId xmlns:a16="http://schemas.microsoft.com/office/drawing/2014/main" id="{F92D8D45-7B4C-0F5A-FC36-2EF0F85C6ECD}"/>
                </a:ext>
              </a:extLst>
            </p:cNvPr>
            <p:cNvSpPr/>
            <p:nvPr/>
          </p:nvSpPr>
          <p:spPr>
            <a:xfrm>
              <a:off x="206642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76;p77">
              <a:extLst>
                <a:ext uri="{FF2B5EF4-FFF2-40B4-BE49-F238E27FC236}">
                  <a16:creationId xmlns:a16="http://schemas.microsoft.com/office/drawing/2014/main" id="{3C27697C-5C4C-E16A-8688-49B545DFB484}"/>
                </a:ext>
              </a:extLst>
            </p:cNvPr>
            <p:cNvSpPr/>
            <p:nvPr/>
          </p:nvSpPr>
          <p:spPr>
            <a:xfrm>
              <a:off x="206642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77;p77">
              <a:extLst>
                <a:ext uri="{FF2B5EF4-FFF2-40B4-BE49-F238E27FC236}">
                  <a16:creationId xmlns:a16="http://schemas.microsoft.com/office/drawing/2014/main" id="{90374A95-D200-F967-4326-68E96DD84968}"/>
                </a:ext>
              </a:extLst>
            </p:cNvPr>
            <p:cNvSpPr/>
            <p:nvPr/>
          </p:nvSpPr>
          <p:spPr>
            <a:xfrm>
              <a:off x="2066425"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78;p77">
              <a:extLst>
                <a:ext uri="{FF2B5EF4-FFF2-40B4-BE49-F238E27FC236}">
                  <a16:creationId xmlns:a16="http://schemas.microsoft.com/office/drawing/2014/main" id="{EE3E467E-1776-3972-5F53-4224CC3A90DB}"/>
                </a:ext>
              </a:extLst>
            </p:cNvPr>
            <p:cNvSpPr/>
            <p:nvPr/>
          </p:nvSpPr>
          <p:spPr>
            <a:xfrm>
              <a:off x="2066425"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79;p77">
              <a:extLst>
                <a:ext uri="{FF2B5EF4-FFF2-40B4-BE49-F238E27FC236}">
                  <a16:creationId xmlns:a16="http://schemas.microsoft.com/office/drawing/2014/main" id="{B0C51AFD-9B73-605E-18CD-5A2328EB5527}"/>
                </a:ext>
              </a:extLst>
            </p:cNvPr>
            <p:cNvSpPr/>
            <p:nvPr/>
          </p:nvSpPr>
          <p:spPr>
            <a:xfrm>
              <a:off x="2066425" y="1571400"/>
              <a:ext cx="62225" cy="5325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80;p77">
              <a:extLst>
                <a:ext uri="{FF2B5EF4-FFF2-40B4-BE49-F238E27FC236}">
                  <a16:creationId xmlns:a16="http://schemas.microsoft.com/office/drawing/2014/main" id="{16DB6C84-C993-90D2-F724-204B054C01B5}"/>
                </a:ext>
              </a:extLst>
            </p:cNvPr>
            <p:cNvSpPr/>
            <p:nvPr/>
          </p:nvSpPr>
          <p:spPr>
            <a:xfrm>
              <a:off x="2066425"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81;p77">
              <a:extLst>
                <a:ext uri="{FF2B5EF4-FFF2-40B4-BE49-F238E27FC236}">
                  <a16:creationId xmlns:a16="http://schemas.microsoft.com/office/drawing/2014/main" id="{D499090B-0137-C8A5-5256-E06C8BF7CCEE}"/>
                </a:ext>
              </a:extLst>
            </p:cNvPr>
            <p:cNvSpPr/>
            <p:nvPr/>
          </p:nvSpPr>
          <p:spPr>
            <a:xfrm>
              <a:off x="206642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82;p77">
              <a:extLst>
                <a:ext uri="{FF2B5EF4-FFF2-40B4-BE49-F238E27FC236}">
                  <a16:creationId xmlns:a16="http://schemas.microsoft.com/office/drawing/2014/main" id="{5AAF0F44-B0E3-9AB6-4BF0-CA0DB83DE180}"/>
                </a:ext>
              </a:extLst>
            </p:cNvPr>
            <p:cNvSpPr/>
            <p:nvPr/>
          </p:nvSpPr>
          <p:spPr>
            <a:xfrm>
              <a:off x="206642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83;p77">
              <a:extLst>
                <a:ext uri="{FF2B5EF4-FFF2-40B4-BE49-F238E27FC236}">
                  <a16:creationId xmlns:a16="http://schemas.microsoft.com/office/drawing/2014/main" id="{C8DF33DC-EF49-5188-43BF-20503B627B59}"/>
                </a:ext>
              </a:extLst>
            </p:cNvPr>
            <p:cNvSpPr/>
            <p:nvPr/>
          </p:nvSpPr>
          <p:spPr>
            <a:xfrm>
              <a:off x="2066425" y="1038125"/>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84;p77">
              <a:extLst>
                <a:ext uri="{FF2B5EF4-FFF2-40B4-BE49-F238E27FC236}">
                  <a16:creationId xmlns:a16="http://schemas.microsoft.com/office/drawing/2014/main" id="{F8068DA9-5D60-3762-1C4F-4CD4B2FC0E44}"/>
                </a:ext>
              </a:extLst>
            </p:cNvPr>
            <p:cNvSpPr/>
            <p:nvPr/>
          </p:nvSpPr>
          <p:spPr>
            <a:xfrm>
              <a:off x="1990200" y="4542300"/>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85;p77">
              <a:extLst>
                <a:ext uri="{FF2B5EF4-FFF2-40B4-BE49-F238E27FC236}">
                  <a16:creationId xmlns:a16="http://schemas.microsoft.com/office/drawing/2014/main" id="{F2B83169-D852-751A-9FB3-F2873C118C79}"/>
                </a:ext>
              </a:extLst>
            </p:cNvPr>
            <p:cNvSpPr/>
            <p:nvPr/>
          </p:nvSpPr>
          <p:spPr>
            <a:xfrm>
              <a:off x="1990200" y="4466075"/>
              <a:ext cx="62225" cy="53300"/>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86;p77">
              <a:extLst>
                <a:ext uri="{FF2B5EF4-FFF2-40B4-BE49-F238E27FC236}">
                  <a16:creationId xmlns:a16="http://schemas.microsoft.com/office/drawing/2014/main" id="{5A5F43FF-3040-79B8-CD66-6DEE0C57338A}"/>
                </a:ext>
              </a:extLst>
            </p:cNvPr>
            <p:cNvSpPr/>
            <p:nvPr/>
          </p:nvSpPr>
          <p:spPr>
            <a:xfrm>
              <a:off x="1990200" y="438987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87;p77">
              <a:extLst>
                <a:ext uri="{FF2B5EF4-FFF2-40B4-BE49-F238E27FC236}">
                  <a16:creationId xmlns:a16="http://schemas.microsoft.com/office/drawing/2014/main" id="{40E3A140-871B-1F46-CDF9-0EBA140154F0}"/>
                </a:ext>
              </a:extLst>
            </p:cNvPr>
            <p:cNvSpPr/>
            <p:nvPr/>
          </p:nvSpPr>
          <p:spPr>
            <a:xfrm>
              <a:off x="1990200"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88;p77">
              <a:extLst>
                <a:ext uri="{FF2B5EF4-FFF2-40B4-BE49-F238E27FC236}">
                  <a16:creationId xmlns:a16="http://schemas.microsoft.com/office/drawing/2014/main" id="{051F9B8D-6B33-7FBF-FB01-05091A745827}"/>
                </a:ext>
              </a:extLst>
            </p:cNvPr>
            <p:cNvSpPr/>
            <p:nvPr/>
          </p:nvSpPr>
          <p:spPr>
            <a:xfrm>
              <a:off x="1990200" y="3551925"/>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89;p77">
              <a:extLst>
                <a:ext uri="{FF2B5EF4-FFF2-40B4-BE49-F238E27FC236}">
                  <a16:creationId xmlns:a16="http://schemas.microsoft.com/office/drawing/2014/main" id="{4530DD97-3F15-2D6F-834D-841C663FBB7B}"/>
                </a:ext>
              </a:extLst>
            </p:cNvPr>
            <p:cNvSpPr/>
            <p:nvPr/>
          </p:nvSpPr>
          <p:spPr>
            <a:xfrm>
              <a:off x="19902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90;p77">
              <a:extLst>
                <a:ext uri="{FF2B5EF4-FFF2-40B4-BE49-F238E27FC236}">
                  <a16:creationId xmlns:a16="http://schemas.microsoft.com/office/drawing/2014/main" id="{63602BC1-A3CF-8F5B-8A81-6C4EDE3C81B4}"/>
                </a:ext>
              </a:extLst>
            </p:cNvPr>
            <p:cNvSpPr/>
            <p:nvPr/>
          </p:nvSpPr>
          <p:spPr>
            <a:xfrm>
              <a:off x="1990200"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91;p77">
              <a:extLst>
                <a:ext uri="{FF2B5EF4-FFF2-40B4-BE49-F238E27FC236}">
                  <a16:creationId xmlns:a16="http://schemas.microsoft.com/office/drawing/2014/main" id="{6C0449DC-F8CC-EF97-288B-3190DEF45D87}"/>
                </a:ext>
              </a:extLst>
            </p:cNvPr>
            <p:cNvSpPr/>
            <p:nvPr/>
          </p:nvSpPr>
          <p:spPr>
            <a:xfrm>
              <a:off x="1990075" y="3323300"/>
              <a:ext cx="62350" cy="53425"/>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92;p77">
              <a:extLst>
                <a:ext uri="{FF2B5EF4-FFF2-40B4-BE49-F238E27FC236}">
                  <a16:creationId xmlns:a16="http://schemas.microsoft.com/office/drawing/2014/main" id="{B402FC82-1786-0906-4482-84035D740D43}"/>
                </a:ext>
              </a:extLst>
            </p:cNvPr>
            <p:cNvSpPr/>
            <p:nvPr/>
          </p:nvSpPr>
          <p:spPr>
            <a:xfrm>
              <a:off x="1990075" y="3247075"/>
              <a:ext cx="62350" cy="53450"/>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93;p77">
              <a:extLst>
                <a:ext uri="{FF2B5EF4-FFF2-40B4-BE49-F238E27FC236}">
                  <a16:creationId xmlns:a16="http://schemas.microsoft.com/office/drawing/2014/main" id="{A33E546F-3C13-002B-FEA1-2CC7DDF08221}"/>
                </a:ext>
              </a:extLst>
            </p:cNvPr>
            <p:cNvSpPr/>
            <p:nvPr/>
          </p:nvSpPr>
          <p:spPr>
            <a:xfrm>
              <a:off x="1990200"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94;p77">
              <a:extLst>
                <a:ext uri="{FF2B5EF4-FFF2-40B4-BE49-F238E27FC236}">
                  <a16:creationId xmlns:a16="http://schemas.microsoft.com/office/drawing/2014/main" id="{26904260-AF55-A456-4199-026F310552B6}"/>
                </a:ext>
              </a:extLst>
            </p:cNvPr>
            <p:cNvSpPr/>
            <p:nvPr/>
          </p:nvSpPr>
          <p:spPr>
            <a:xfrm>
              <a:off x="1990200"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95;p77">
              <a:extLst>
                <a:ext uri="{FF2B5EF4-FFF2-40B4-BE49-F238E27FC236}">
                  <a16:creationId xmlns:a16="http://schemas.microsoft.com/office/drawing/2014/main" id="{CB256E86-3FC1-C789-73C4-2D865015678B}"/>
                </a:ext>
              </a:extLst>
            </p:cNvPr>
            <p:cNvSpPr/>
            <p:nvPr/>
          </p:nvSpPr>
          <p:spPr>
            <a:xfrm>
              <a:off x="1990200"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96;p77">
              <a:extLst>
                <a:ext uri="{FF2B5EF4-FFF2-40B4-BE49-F238E27FC236}">
                  <a16:creationId xmlns:a16="http://schemas.microsoft.com/office/drawing/2014/main" id="{70D78229-206A-511D-E11E-15E22AB49A78}"/>
                </a:ext>
              </a:extLst>
            </p:cNvPr>
            <p:cNvSpPr/>
            <p:nvPr/>
          </p:nvSpPr>
          <p:spPr>
            <a:xfrm>
              <a:off x="1990200" y="2333125"/>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97;p77">
              <a:extLst>
                <a:ext uri="{FF2B5EF4-FFF2-40B4-BE49-F238E27FC236}">
                  <a16:creationId xmlns:a16="http://schemas.microsoft.com/office/drawing/2014/main" id="{776CFED2-B662-91C7-9CA3-951B69CAEADC}"/>
                </a:ext>
              </a:extLst>
            </p:cNvPr>
            <p:cNvSpPr/>
            <p:nvPr/>
          </p:nvSpPr>
          <p:spPr>
            <a:xfrm>
              <a:off x="199020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98;p77">
              <a:extLst>
                <a:ext uri="{FF2B5EF4-FFF2-40B4-BE49-F238E27FC236}">
                  <a16:creationId xmlns:a16="http://schemas.microsoft.com/office/drawing/2014/main" id="{E6D70939-EA50-51E5-E821-BF5D16018B5D}"/>
                </a:ext>
              </a:extLst>
            </p:cNvPr>
            <p:cNvSpPr/>
            <p:nvPr/>
          </p:nvSpPr>
          <p:spPr>
            <a:xfrm>
              <a:off x="1990200" y="2180700"/>
              <a:ext cx="62225" cy="5335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99;p77">
              <a:extLst>
                <a:ext uri="{FF2B5EF4-FFF2-40B4-BE49-F238E27FC236}">
                  <a16:creationId xmlns:a16="http://schemas.microsoft.com/office/drawing/2014/main" id="{54CA93CE-7BF1-8FDE-7FE0-0B31D254D1E4}"/>
                </a:ext>
              </a:extLst>
            </p:cNvPr>
            <p:cNvSpPr/>
            <p:nvPr/>
          </p:nvSpPr>
          <p:spPr>
            <a:xfrm>
              <a:off x="1990200"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300;p77">
              <a:extLst>
                <a:ext uri="{FF2B5EF4-FFF2-40B4-BE49-F238E27FC236}">
                  <a16:creationId xmlns:a16="http://schemas.microsoft.com/office/drawing/2014/main" id="{F4204BBE-BFCD-936A-3E3B-49C10128E938}"/>
                </a:ext>
              </a:extLst>
            </p:cNvPr>
            <p:cNvSpPr/>
            <p:nvPr/>
          </p:nvSpPr>
          <p:spPr>
            <a:xfrm>
              <a:off x="1990200"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301;p77">
              <a:extLst>
                <a:ext uri="{FF2B5EF4-FFF2-40B4-BE49-F238E27FC236}">
                  <a16:creationId xmlns:a16="http://schemas.microsoft.com/office/drawing/2014/main" id="{35EDABD6-FCC0-816D-013B-38CB8AF65265}"/>
                </a:ext>
              </a:extLst>
            </p:cNvPr>
            <p:cNvSpPr/>
            <p:nvPr/>
          </p:nvSpPr>
          <p:spPr>
            <a:xfrm>
              <a:off x="1990200"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302;p77">
              <a:extLst>
                <a:ext uri="{FF2B5EF4-FFF2-40B4-BE49-F238E27FC236}">
                  <a16:creationId xmlns:a16="http://schemas.microsoft.com/office/drawing/2014/main" id="{CA3C9FFB-1C22-35D7-E39A-3615EC1A6D38}"/>
                </a:ext>
              </a:extLst>
            </p:cNvPr>
            <p:cNvSpPr/>
            <p:nvPr/>
          </p:nvSpPr>
          <p:spPr>
            <a:xfrm>
              <a:off x="1990200"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303;p77">
              <a:extLst>
                <a:ext uri="{FF2B5EF4-FFF2-40B4-BE49-F238E27FC236}">
                  <a16:creationId xmlns:a16="http://schemas.microsoft.com/office/drawing/2014/main" id="{E6B69220-8A8E-A5B8-6950-B34A352976A8}"/>
                </a:ext>
              </a:extLst>
            </p:cNvPr>
            <p:cNvSpPr/>
            <p:nvPr/>
          </p:nvSpPr>
          <p:spPr>
            <a:xfrm>
              <a:off x="1990200"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304;p77">
              <a:extLst>
                <a:ext uri="{FF2B5EF4-FFF2-40B4-BE49-F238E27FC236}">
                  <a16:creationId xmlns:a16="http://schemas.microsoft.com/office/drawing/2014/main" id="{68C916A5-E533-3F99-E199-12FF906B8942}"/>
                </a:ext>
              </a:extLst>
            </p:cNvPr>
            <p:cNvSpPr/>
            <p:nvPr/>
          </p:nvSpPr>
          <p:spPr>
            <a:xfrm>
              <a:off x="1990200"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305;p77">
              <a:extLst>
                <a:ext uri="{FF2B5EF4-FFF2-40B4-BE49-F238E27FC236}">
                  <a16:creationId xmlns:a16="http://schemas.microsoft.com/office/drawing/2014/main" id="{88044F5E-AD4A-AD84-7BE2-FD70B56FCC11}"/>
                </a:ext>
              </a:extLst>
            </p:cNvPr>
            <p:cNvSpPr/>
            <p:nvPr/>
          </p:nvSpPr>
          <p:spPr>
            <a:xfrm>
              <a:off x="1990200" y="1571400"/>
              <a:ext cx="62225" cy="5325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306;p77">
              <a:extLst>
                <a:ext uri="{FF2B5EF4-FFF2-40B4-BE49-F238E27FC236}">
                  <a16:creationId xmlns:a16="http://schemas.microsoft.com/office/drawing/2014/main" id="{F4C095AC-74DA-BDB3-3808-B2CBE8D88DB6}"/>
                </a:ext>
              </a:extLst>
            </p:cNvPr>
            <p:cNvSpPr/>
            <p:nvPr/>
          </p:nvSpPr>
          <p:spPr>
            <a:xfrm>
              <a:off x="1990200"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307;p77">
              <a:extLst>
                <a:ext uri="{FF2B5EF4-FFF2-40B4-BE49-F238E27FC236}">
                  <a16:creationId xmlns:a16="http://schemas.microsoft.com/office/drawing/2014/main" id="{431294AD-B0DC-7CAB-D4CB-E88F85CD4949}"/>
                </a:ext>
              </a:extLst>
            </p:cNvPr>
            <p:cNvSpPr/>
            <p:nvPr/>
          </p:nvSpPr>
          <p:spPr>
            <a:xfrm>
              <a:off x="1990200"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308;p77">
              <a:extLst>
                <a:ext uri="{FF2B5EF4-FFF2-40B4-BE49-F238E27FC236}">
                  <a16:creationId xmlns:a16="http://schemas.microsoft.com/office/drawing/2014/main" id="{7DA334AC-2B36-4484-2ED2-4F94EB5996A8}"/>
                </a:ext>
              </a:extLst>
            </p:cNvPr>
            <p:cNvSpPr/>
            <p:nvPr/>
          </p:nvSpPr>
          <p:spPr>
            <a:xfrm>
              <a:off x="1990200"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309;p77">
              <a:extLst>
                <a:ext uri="{FF2B5EF4-FFF2-40B4-BE49-F238E27FC236}">
                  <a16:creationId xmlns:a16="http://schemas.microsoft.com/office/drawing/2014/main" id="{900B47ED-50C7-CCD3-61A3-2546E6880F54}"/>
                </a:ext>
              </a:extLst>
            </p:cNvPr>
            <p:cNvSpPr/>
            <p:nvPr/>
          </p:nvSpPr>
          <p:spPr>
            <a:xfrm>
              <a:off x="1990200" y="1038125"/>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310;p77">
              <a:extLst>
                <a:ext uri="{FF2B5EF4-FFF2-40B4-BE49-F238E27FC236}">
                  <a16:creationId xmlns:a16="http://schemas.microsoft.com/office/drawing/2014/main" id="{C1EBE402-FD5C-29B6-2B77-99C210F57D47}"/>
                </a:ext>
              </a:extLst>
            </p:cNvPr>
            <p:cNvSpPr/>
            <p:nvPr/>
          </p:nvSpPr>
          <p:spPr>
            <a:xfrm>
              <a:off x="1914000" y="3551925"/>
              <a:ext cx="62225" cy="53300"/>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311;p77">
              <a:extLst>
                <a:ext uri="{FF2B5EF4-FFF2-40B4-BE49-F238E27FC236}">
                  <a16:creationId xmlns:a16="http://schemas.microsoft.com/office/drawing/2014/main" id="{937E4857-5E89-A584-FE2F-23C81AE8C707}"/>
                </a:ext>
              </a:extLst>
            </p:cNvPr>
            <p:cNvSpPr/>
            <p:nvPr/>
          </p:nvSpPr>
          <p:spPr>
            <a:xfrm>
              <a:off x="1914000"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312;p77">
              <a:extLst>
                <a:ext uri="{FF2B5EF4-FFF2-40B4-BE49-F238E27FC236}">
                  <a16:creationId xmlns:a16="http://schemas.microsoft.com/office/drawing/2014/main" id="{13700954-AA71-3126-065C-9649699CF303}"/>
                </a:ext>
              </a:extLst>
            </p:cNvPr>
            <p:cNvSpPr/>
            <p:nvPr/>
          </p:nvSpPr>
          <p:spPr>
            <a:xfrm>
              <a:off x="1914000"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313;p77">
              <a:extLst>
                <a:ext uri="{FF2B5EF4-FFF2-40B4-BE49-F238E27FC236}">
                  <a16:creationId xmlns:a16="http://schemas.microsoft.com/office/drawing/2014/main" id="{C49F8C34-8D8C-C47E-43D5-564ECC171BE4}"/>
                </a:ext>
              </a:extLst>
            </p:cNvPr>
            <p:cNvSpPr/>
            <p:nvPr/>
          </p:nvSpPr>
          <p:spPr>
            <a:xfrm>
              <a:off x="1914000" y="3323300"/>
              <a:ext cx="62225" cy="53425"/>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314;p77">
              <a:extLst>
                <a:ext uri="{FF2B5EF4-FFF2-40B4-BE49-F238E27FC236}">
                  <a16:creationId xmlns:a16="http://schemas.microsoft.com/office/drawing/2014/main" id="{2A444425-14A6-3D4E-F59E-D333D79DC240}"/>
                </a:ext>
              </a:extLst>
            </p:cNvPr>
            <p:cNvSpPr/>
            <p:nvPr/>
          </p:nvSpPr>
          <p:spPr>
            <a:xfrm>
              <a:off x="1914000" y="3247075"/>
              <a:ext cx="62425" cy="53450"/>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315;p77">
              <a:extLst>
                <a:ext uri="{FF2B5EF4-FFF2-40B4-BE49-F238E27FC236}">
                  <a16:creationId xmlns:a16="http://schemas.microsoft.com/office/drawing/2014/main" id="{4CA36ED7-6D5F-432D-3AF6-B8997C94F0AA}"/>
                </a:ext>
              </a:extLst>
            </p:cNvPr>
            <p:cNvSpPr/>
            <p:nvPr/>
          </p:nvSpPr>
          <p:spPr>
            <a:xfrm>
              <a:off x="1914000"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316;p77">
              <a:extLst>
                <a:ext uri="{FF2B5EF4-FFF2-40B4-BE49-F238E27FC236}">
                  <a16:creationId xmlns:a16="http://schemas.microsoft.com/office/drawing/2014/main" id="{B27F4875-90DF-D394-9F30-B23F8FCAB64E}"/>
                </a:ext>
              </a:extLst>
            </p:cNvPr>
            <p:cNvSpPr/>
            <p:nvPr/>
          </p:nvSpPr>
          <p:spPr>
            <a:xfrm>
              <a:off x="1914000"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317;p77">
              <a:extLst>
                <a:ext uri="{FF2B5EF4-FFF2-40B4-BE49-F238E27FC236}">
                  <a16:creationId xmlns:a16="http://schemas.microsoft.com/office/drawing/2014/main" id="{A4C0BA88-FAA1-9BA0-CC91-6F685A9CA655}"/>
                </a:ext>
              </a:extLst>
            </p:cNvPr>
            <p:cNvSpPr/>
            <p:nvPr/>
          </p:nvSpPr>
          <p:spPr>
            <a:xfrm>
              <a:off x="1914000"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318;p77">
              <a:extLst>
                <a:ext uri="{FF2B5EF4-FFF2-40B4-BE49-F238E27FC236}">
                  <a16:creationId xmlns:a16="http://schemas.microsoft.com/office/drawing/2014/main" id="{28679184-F655-CF52-DCC7-7B186D4C5C25}"/>
                </a:ext>
              </a:extLst>
            </p:cNvPr>
            <p:cNvSpPr/>
            <p:nvPr/>
          </p:nvSpPr>
          <p:spPr>
            <a:xfrm>
              <a:off x="1914000"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319;p77">
              <a:extLst>
                <a:ext uri="{FF2B5EF4-FFF2-40B4-BE49-F238E27FC236}">
                  <a16:creationId xmlns:a16="http://schemas.microsoft.com/office/drawing/2014/main" id="{50C86381-1324-650C-3062-6B3DC9A3717F}"/>
                </a:ext>
              </a:extLst>
            </p:cNvPr>
            <p:cNvSpPr/>
            <p:nvPr/>
          </p:nvSpPr>
          <p:spPr>
            <a:xfrm>
              <a:off x="1914000"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320;p77">
              <a:extLst>
                <a:ext uri="{FF2B5EF4-FFF2-40B4-BE49-F238E27FC236}">
                  <a16:creationId xmlns:a16="http://schemas.microsoft.com/office/drawing/2014/main" id="{2DECBCF9-4564-00E9-A99B-D0D2B5168EBF}"/>
                </a:ext>
              </a:extLst>
            </p:cNvPr>
            <p:cNvSpPr/>
            <p:nvPr/>
          </p:nvSpPr>
          <p:spPr>
            <a:xfrm>
              <a:off x="191400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321;p77">
              <a:extLst>
                <a:ext uri="{FF2B5EF4-FFF2-40B4-BE49-F238E27FC236}">
                  <a16:creationId xmlns:a16="http://schemas.microsoft.com/office/drawing/2014/main" id="{331E7801-D584-F00C-1463-CFAC4383C29F}"/>
                </a:ext>
              </a:extLst>
            </p:cNvPr>
            <p:cNvSpPr/>
            <p:nvPr/>
          </p:nvSpPr>
          <p:spPr>
            <a:xfrm>
              <a:off x="1914000"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22;p77">
              <a:extLst>
                <a:ext uri="{FF2B5EF4-FFF2-40B4-BE49-F238E27FC236}">
                  <a16:creationId xmlns:a16="http://schemas.microsoft.com/office/drawing/2014/main" id="{46E73C95-C92E-FCE4-A95C-3150C9DFACA6}"/>
                </a:ext>
              </a:extLst>
            </p:cNvPr>
            <p:cNvSpPr/>
            <p:nvPr/>
          </p:nvSpPr>
          <p:spPr>
            <a:xfrm>
              <a:off x="1914000"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23;p77">
              <a:extLst>
                <a:ext uri="{FF2B5EF4-FFF2-40B4-BE49-F238E27FC236}">
                  <a16:creationId xmlns:a16="http://schemas.microsoft.com/office/drawing/2014/main" id="{F6FAA6CC-FFAF-9C68-716A-3A4CE64F6513}"/>
                </a:ext>
              </a:extLst>
            </p:cNvPr>
            <p:cNvSpPr/>
            <p:nvPr/>
          </p:nvSpPr>
          <p:spPr>
            <a:xfrm>
              <a:off x="1914000"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24;p77">
              <a:extLst>
                <a:ext uri="{FF2B5EF4-FFF2-40B4-BE49-F238E27FC236}">
                  <a16:creationId xmlns:a16="http://schemas.microsoft.com/office/drawing/2014/main" id="{76868179-7CBE-4B5D-1955-6EE796371C8B}"/>
                </a:ext>
              </a:extLst>
            </p:cNvPr>
            <p:cNvSpPr/>
            <p:nvPr/>
          </p:nvSpPr>
          <p:spPr>
            <a:xfrm>
              <a:off x="1914000"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25;p77">
              <a:extLst>
                <a:ext uri="{FF2B5EF4-FFF2-40B4-BE49-F238E27FC236}">
                  <a16:creationId xmlns:a16="http://schemas.microsoft.com/office/drawing/2014/main" id="{3133C090-BDCF-1E7F-7ACD-21277DD0CE68}"/>
                </a:ext>
              </a:extLst>
            </p:cNvPr>
            <p:cNvSpPr/>
            <p:nvPr/>
          </p:nvSpPr>
          <p:spPr>
            <a:xfrm>
              <a:off x="1914000"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26;p77">
              <a:extLst>
                <a:ext uri="{FF2B5EF4-FFF2-40B4-BE49-F238E27FC236}">
                  <a16:creationId xmlns:a16="http://schemas.microsoft.com/office/drawing/2014/main" id="{3F660F96-880B-6A81-C524-1E32C78B3CDB}"/>
                </a:ext>
              </a:extLst>
            </p:cNvPr>
            <p:cNvSpPr/>
            <p:nvPr/>
          </p:nvSpPr>
          <p:spPr>
            <a:xfrm>
              <a:off x="1914000"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27;p77">
              <a:extLst>
                <a:ext uri="{FF2B5EF4-FFF2-40B4-BE49-F238E27FC236}">
                  <a16:creationId xmlns:a16="http://schemas.microsoft.com/office/drawing/2014/main" id="{B89EE393-9BD2-2DD7-748E-E5691DB955C8}"/>
                </a:ext>
              </a:extLst>
            </p:cNvPr>
            <p:cNvSpPr/>
            <p:nvPr/>
          </p:nvSpPr>
          <p:spPr>
            <a:xfrm>
              <a:off x="1914000"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28;p77">
              <a:extLst>
                <a:ext uri="{FF2B5EF4-FFF2-40B4-BE49-F238E27FC236}">
                  <a16:creationId xmlns:a16="http://schemas.microsoft.com/office/drawing/2014/main" id="{E4C0B974-08A7-5CCD-8F0F-32F143BBAF8E}"/>
                </a:ext>
              </a:extLst>
            </p:cNvPr>
            <p:cNvSpPr/>
            <p:nvPr/>
          </p:nvSpPr>
          <p:spPr>
            <a:xfrm>
              <a:off x="1837775"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29;p77">
              <a:extLst>
                <a:ext uri="{FF2B5EF4-FFF2-40B4-BE49-F238E27FC236}">
                  <a16:creationId xmlns:a16="http://schemas.microsoft.com/office/drawing/2014/main" id="{D0E1EF7C-2F64-15C2-3D0B-75567591C223}"/>
                </a:ext>
              </a:extLst>
            </p:cNvPr>
            <p:cNvSpPr/>
            <p:nvPr/>
          </p:nvSpPr>
          <p:spPr>
            <a:xfrm>
              <a:off x="1837775" y="2866425"/>
              <a:ext cx="62425" cy="53275"/>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30;p77">
              <a:extLst>
                <a:ext uri="{FF2B5EF4-FFF2-40B4-BE49-F238E27FC236}">
                  <a16:creationId xmlns:a16="http://schemas.microsoft.com/office/drawing/2014/main" id="{897FB7A1-1C96-A883-2511-548EA69B6B87}"/>
                </a:ext>
              </a:extLst>
            </p:cNvPr>
            <p:cNvSpPr/>
            <p:nvPr/>
          </p:nvSpPr>
          <p:spPr>
            <a:xfrm>
              <a:off x="1837775" y="2714000"/>
              <a:ext cx="62425" cy="5335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31;p77">
              <a:extLst>
                <a:ext uri="{FF2B5EF4-FFF2-40B4-BE49-F238E27FC236}">
                  <a16:creationId xmlns:a16="http://schemas.microsoft.com/office/drawing/2014/main" id="{150FFC47-0A45-5A8F-DC4E-941B18574EC5}"/>
                </a:ext>
              </a:extLst>
            </p:cNvPr>
            <p:cNvSpPr/>
            <p:nvPr/>
          </p:nvSpPr>
          <p:spPr>
            <a:xfrm>
              <a:off x="1837775" y="2637775"/>
              <a:ext cx="62425" cy="53450"/>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32;p77">
              <a:extLst>
                <a:ext uri="{FF2B5EF4-FFF2-40B4-BE49-F238E27FC236}">
                  <a16:creationId xmlns:a16="http://schemas.microsoft.com/office/drawing/2014/main" id="{6D0FDC70-53E7-6FF7-9939-6872FB025EF9}"/>
                </a:ext>
              </a:extLst>
            </p:cNvPr>
            <p:cNvSpPr/>
            <p:nvPr/>
          </p:nvSpPr>
          <p:spPr>
            <a:xfrm>
              <a:off x="1837775" y="2561575"/>
              <a:ext cx="62425" cy="53425"/>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33;p77">
              <a:extLst>
                <a:ext uri="{FF2B5EF4-FFF2-40B4-BE49-F238E27FC236}">
                  <a16:creationId xmlns:a16="http://schemas.microsoft.com/office/drawing/2014/main" id="{432A6F77-C2B7-30E3-4181-55C7938C0B44}"/>
                </a:ext>
              </a:extLst>
            </p:cNvPr>
            <p:cNvSpPr/>
            <p:nvPr/>
          </p:nvSpPr>
          <p:spPr>
            <a:xfrm>
              <a:off x="1837775" y="2485550"/>
              <a:ext cx="62425" cy="53300"/>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34;p77">
              <a:extLst>
                <a:ext uri="{FF2B5EF4-FFF2-40B4-BE49-F238E27FC236}">
                  <a16:creationId xmlns:a16="http://schemas.microsoft.com/office/drawing/2014/main" id="{3045E797-4741-D824-4177-9253137E6EFB}"/>
                </a:ext>
              </a:extLst>
            </p:cNvPr>
            <p:cNvSpPr/>
            <p:nvPr/>
          </p:nvSpPr>
          <p:spPr>
            <a:xfrm>
              <a:off x="1837775" y="2409350"/>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35;p77">
              <a:extLst>
                <a:ext uri="{FF2B5EF4-FFF2-40B4-BE49-F238E27FC236}">
                  <a16:creationId xmlns:a16="http://schemas.microsoft.com/office/drawing/2014/main" id="{8BA7E28A-F810-618A-795D-FC38C0B68897}"/>
                </a:ext>
              </a:extLst>
            </p:cNvPr>
            <p:cNvSpPr/>
            <p:nvPr/>
          </p:nvSpPr>
          <p:spPr>
            <a:xfrm>
              <a:off x="1837775"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36;p77">
              <a:extLst>
                <a:ext uri="{FF2B5EF4-FFF2-40B4-BE49-F238E27FC236}">
                  <a16:creationId xmlns:a16="http://schemas.microsoft.com/office/drawing/2014/main" id="{E6CF3D6B-4E1F-8EF1-19DC-BBA29FFD5E37}"/>
                </a:ext>
              </a:extLst>
            </p:cNvPr>
            <p:cNvSpPr/>
            <p:nvPr/>
          </p:nvSpPr>
          <p:spPr>
            <a:xfrm>
              <a:off x="1837775"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37;p77">
              <a:extLst>
                <a:ext uri="{FF2B5EF4-FFF2-40B4-BE49-F238E27FC236}">
                  <a16:creationId xmlns:a16="http://schemas.microsoft.com/office/drawing/2014/main" id="{C4EA5E09-CC9E-6CF7-91F4-27C285C424DA}"/>
                </a:ext>
              </a:extLst>
            </p:cNvPr>
            <p:cNvSpPr/>
            <p:nvPr/>
          </p:nvSpPr>
          <p:spPr>
            <a:xfrm>
              <a:off x="1837775"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38;p77">
              <a:extLst>
                <a:ext uri="{FF2B5EF4-FFF2-40B4-BE49-F238E27FC236}">
                  <a16:creationId xmlns:a16="http://schemas.microsoft.com/office/drawing/2014/main" id="{3999191D-38CB-73AD-9D3E-FA6E2E96BB08}"/>
                </a:ext>
              </a:extLst>
            </p:cNvPr>
            <p:cNvSpPr/>
            <p:nvPr/>
          </p:nvSpPr>
          <p:spPr>
            <a:xfrm>
              <a:off x="1837775" y="2104500"/>
              <a:ext cx="62425" cy="5332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39;p77">
              <a:extLst>
                <a:ext uri="{FF2B5EF4-FFF2-40B4-BE49-F238E27FC236}">
                  <a16:creationId xmlns:a16="http://schemas.microsoft.com/office/drawing/2014/main" id="{51A32949-24BB-A1F2-8E75-C0AABB2B61BE}"/>
                </a:ext>
              </a:extLst>
            </p:cNvPr>
            <p:cNvSpPr/>
            <p:nvPr/>
          </p:nvSpPr>
          <p:spPr>
            <a:xfrm>
              <a:off x="1837775"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40;p77">
              <a:extLst>
                <a:ext uri="{FF2B5EF4-FFF2-40B4-BE49-F238E27FC236}">
                  <a16:creationId xmlns:a16="http://schemas.microsoft.com/office/drawing/2014/main" id="{DD277DC6-B094-170F-B9AE-30FE9046DA89}"/>
                </a:ext>
              </a:extLst>
            </p:cNvPr>
            <p:cNvSpPr/>
            <p:nvPr/>
          </p:nvSpPr>
          <p:spPr>
            <a:xfrm>
              <a:off x="1837775"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41;p77">
              <a:extLst>
                <a:ext uri="{FF2B5EF4-FFF2-40B4-BE49-F238E27FC236}">
                  <a16:creationId xmlns:a16="http://schemas.microsoft.com/office/drawing/2014/main" id="{9AE69EF1-E0E5-EC0F-5C73-AF9396EE973B}"/>
                </a:ext>
              </a:extLst>
            </p:cNvPr>
            <p:cNvSpPr/>
            <p:nvPr/>
          </p:nvSpPr>
          <p:spPr>
            <a:xfrm>
              <a:off x="1837775"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42;p77">
              <a:extLst>
                <a:ext uri="{FF2B5EF4-FFF2-40B4-BE49-F238E27FC236}">
                  <a16:creationId xmlns:a16="http://schemas.microsoft.com/office/drawing/2014/main" id="{F7CA49C5-D3CF-6F06-7B84-B4999DE18CA2}"/>
                </a:ext>
              </a:extLst>
            </p:cNvPr>
            <p:cNvSpPr/>
            <p:nvPr/>
          </p:nvSpPr>
          <p:spPr>
            <a:xfrm>
              <a:off x="1837775"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43;p77">
              <a:extLst>
                <a:ext uri="{FF2B5EF4-FFF2-40B4-BE49-F238E27FC236}">
                  <a16:creationId xmlns:a16="http://schemas.microsoft.com/office/drawing/2014/main" id="{6B1908D0-8AE0-364F-05AF-6893EF003D8B}"/>
                </a:ext>
              </a:extLst>
            </p:cNvPr>
            <p:cNvSpPr/>
            <p:nvPr/>
          </p:nvSpPr>
          <p:spPr>
            <a:xfrm>
              <a:off x="1837775"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44;p77">
              <a:extLst>
                <a:ext uri="{FF2B5EF4-FFF2-40B4-BE49-F238E27FC236}">
                  <a16:creationId xmlns:a16="http://schemas.microsoft.com/office/drawing/2014/main" id="{2FD3D956-1903-BF56-FBB8-9EF6DB49843B}"/>
                </a:ext>
              </a:extLst>
            </p:cNvPr>
            <p:cNvSpPr/>
            <p:nvPr/>
          </p:nvSpPr>
          <p:spPr>
            <a:xfrm>
              <a:off x="1837775" y="11905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45;p77">
              <a:extLst>
                <a:ext uri="{FF2B5EF4-FFF2-40B4-BE49-F238E27FC236}">
                  <a16:creationId xmlns:a16="http://schemas.microsoft.com/office/drawing/2014/main" id="{E65F9598-8043-A220-F708-F446713670CB}"/>
                </a:ext>
              </a:extLst>
            </p:cNvPr>
            <p:cNvSpPr/>
            <p:nvPr/>
          </p:nvSpPr>
          <p:spPr>
            <a:xfrm>
              <a:off x="1837775" y="1114325"/>
              <a:ext cx="62425" cy="5335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46;p77">
              <a:extLst>
                <a:ext uri="{FF2B5EF4-FFF2-40B4-BE49-F238E27FC236}">
                  <a16:creationId xmlns:a16="http://schemas.microsoft.com/office/drawing/2014/main" id="{56E278D4-E54E-BE01-A00B-307C9F7F5DED}"/>
                </a:ext>
              </a:extLst>
            </p:cNvPr>
            <p:cNvSpPr/>
            <p:nvPr/>
          </p:nvSpPr>
          <p:spPr>
            <a:xfrm>
              <a:off x="176177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47;p77">
              <a:extLst>
                <a:ext uri="{FF2B5EF4-FFF2-40B4-BE49-F238E27FC236}">
                  <a16:creationId xmlns:a16="http://schemas.microsoft.com/office/drawing/2014/main" id="{6E9D5484-09AF-98B6-D61E-C9CE9463D25B}"/>
                </a:ext>
              </a:extLst>
            </p:cNvPr>
            <p:cNvSpPr/>
            <p:nvPr/>
          </p:nvSpPr>
          <p:spPr>
            <a:xfrm>
              <a:off x="176177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48;p77">
              <a:extLst>
                <a:ext uri="{FF2B5EF4-FFF2-40B4-BE49-F238E27FC236}">
                  <a16:creationId xmlns:a16="http://schemas.microsoft.com/office/drawing/2014/main" id="{9A27940B-3352-99AF-0DEF-668A8228F609}"/>
                </a:ext>
              </a:extLst>
            </p:cNvPr>
            <p:cNvSpPr/>
            <p:nvPr/>
          </p:nvSpPr>
          <p:spPr>
            <a:xfrm>
              <a:off x="1761775"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49;p77">
              <a:extLst>
                <a:ext uri="{FF2B5EF4-FFF2-40B4-BE49-F238E27FC236}">
                  <a16:creationId xmlns:a16="http://schemas.microsoft.com/office/drawing/2014/main" id="{0A5ED86E-A40B-A59A-8FEF-DB631FB2E832}"/>
                </a:ext>
              </a:extLst>
            </p:cNvPr>
            <p:cNvSpPr/>
            <p:nvPr/>
          </p:nvSpPr>
          <p:spPr>
            <a:xfrm>
              <a:off x="1761775"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50;p77">
              <a:extLst>
                <a:ext uri="{FF2B5EF4-FFF2-40B4-BE49-F238E27FC236}">
                  <a16:creationId xmlns:a16="http://schemas.microsoft.com/office/drawing/2014/main" id="{1A2A3554-0B67-D8E9-F41B-2E01376019E1}"/>
                </a:ext>
              </a:extLst>
            </p:cNvPr>
            <p:cNvSpPr/>
            <p:nvPr/>
          </p:nvSpPr>
          <p:spPr>
            <a:xfrm>
              <a:off x="1761775" y="2485550"/>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51;p77">
              <a:extLst>
                <a:ext uri="{FF2B5EF4-FFF2-40B4-BE49-F238E27FC236}">
                  <a16:creationId xmlns:a16="http://schemas.microsoft.com/office/drawing/2014/main" id="{A19E1966-6FC5-C9F9-8A7C-D15A956BAC29}"/>
                </a:ext>
              </a:extLst>
            </p:cNvPr>
            <p:cNvSpPr/>
            <p:nvPr/>
          </p:nvSpPr>
          <p:spPr>
            <a:xfrm>
              <a:off x="1761775"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52;p77">
              <a:extLst>
                <a:ext uri="{FF2B5EF4-FFF2-40B4-BE49-F238E27FC236}">
                  <a16:creationId xmlns:a16="http://schemas.microsoft.com/office/drawing/2014/main" id="{2B7A1450-7728-0D96-EAEA-CBCBE46F3004}"/>
                </a:ext>
              </a:extLst>
            </p:cNvPr>
            <p:cNvSpPr/>
            <p:nvPr/>
          </p:nvSpPr>
          <p:spPr>
            <a:xfrm>
              <a:off x="1761775"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53;p77">
              <a:extLst>
                <a:ext uri="{FF2B5EF4-FFF2-40B4-BE49-F238E27FC236}">
                  <a16:creationId xmlns:a16="http://schemas.microsoft.com/office/drawing/2014/main" id="{030BCFD7-B986-C185-91D3-BF1BDE8C06C0}"/>
                </a:ext>
              </a:extLst>
            </p:cNvPr>
            <p:cNvSpPr/>
            <p:nvPr/>
          </p:nvSpPr>
          <p:spPr>
            <a:xfrm>
              <a:off x="176177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54;p77">
              <a:extLst>
                <a:ext uri="{FF2B5EF4-FFF2-40B4-BE49-F238E27FC236}">
                  <a16:creationId xmlns:a16="http://schemas.microsoft.com/office/drawing/2014/main" id="{E9C642EB-E1E9-EF18-817D-9B1D77C9AD8D}"/>
                </a:ext>
              </a:extLst>
            </p:cNvPr>
            <p:cNvSpPr/>
            <p:nvPr/>
          </p:nvSpPr>
          <p:spPr>
            <a:xfrm>
              <a:off x="176177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55;p77">
              <a:extLst>
                <a:ext uri="{FF2B5EF4-FFF2-40B4-BE49-F238E27FC236}">
                  <a16:creationId xmlns:a16="http://schemas.microsoft.com/office/drawing/2014/main" id="{0CB0332C-EF59-2274-67A0-1392795CB531}"/>
                </a:ext>
              </a:extLst>
            </p:cNvPr>
            <p:cNvSpPr/>
            <p:nvPr/>
          </p:nvSpPr>
          <p:spPr>
            <a:xfrm>
              <a:off x="176177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56;p77">
              <a:extLst>
                <a:ext uri="{FF2B5EF4-FFF2-40B4-BE49-F238E27FC236}">
                  <a16:creationId xmlns:a16="http://schemas.microsoft.com/office/drawing/2014/main" id="{25F64611-ACC3-E05A-830C-61C5C2E03064}"/>
                </a:ext>
              </a:extLst>
            </p:cNvPr>
            <p:cNvSpPr/>
            <p:nvPr/>
          </p:nvSpPr>
          <p:spPr>
            <a:xfrm>
              <a:off x="176177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57;p77">
              <a:extLst>
                <a:ext uri="{FF2B5EF4-FFF2-40B4-BE49-F238E27FC236}">
                  <a16:creationId xmlns:a16="http://schemas.microsoft.com/office/drawing/2014/main" id="{73CEC938-1C4A-FD3A-0397-87AED978251E}"/>
                </a:ext>
              </a:extLst>
            </p:cNvPr>
            <p:cNvSpPr/>
            <p:nvPr/>
          </p:nvSpPr>
          <p:spPr>
            <a:xfrm>
              <a:off x="1761775"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58;p77">
              <a:extLst>
                <a:ext uri="{FF2B5EF4-FFF2-40B4-BE49-F238E27FC236}">
                  <a16:creationId xmlns:a16="http://schemas.microsoft.com/office/drawing/2014/main" id="{05214794-CDE7-551A-8569-F8789557F0F2}"/>
                </a:ext>
              </a:extLst>
            </p:cNvPr>
            <p:cNvSpPr/>
            <p:nvPr/>
          </p:nvSpPr>
          <p:spPr>
            <a:xfrm>
              <a:off x="1761775" y="164740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59;p77">
              <a:extLst>
                <a:ext uri="{FF2B5EF4-FFF2-40B4-BE49-F238E27FC236}">
                  <a16:creationId xmlns:a16="http://schemas.microsoft.com/office/drawing/2014/main" id="{4024A40D-A398-2A0D-7213-4B474B99569A}"/>
                </a:ext>
              </a:extLst>
            </p:cNvPr>
            <p:cNvSpPr/>
            <p:nvPr/>
          </p:nvSpPr>
          <p:spPr>
            <a:xfrm>
              <a:off x="176177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60;p77">
              <a:extLst>
                <a:ext uri="{FF2B5EF4-FFF2-40B4-BE49-F238E27FC236}">
                  <a16:creationId xmlns:a16="http://schemas.microsoft.com/office/drawing/2014/main" id="{935DB410-E898-902B-167F-07938A4EAF2B}"/>
                </a:ext>
              </a:extLst>
            </p:cNvPr>
            <p:cNvSpPr/>
            <p:nvPr/>
          </p:nvSpPr>
          <p:spPr>
            <a:xfrm>
              <a:off x="1761775" y="11905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61;p77">
              <a:extLst>
                <a:ext uri="{FF2B5EF4-FFF2-40B4-BE49-F238E27FC236}">
                  <a16:creationId xmlns:a16="http://schemas.microsoft.com/office/drawing/2014/main" id="{8079BCF1-1969-EF9B-DBDA-FF96CCD21102}"/>
                </a:ext>
              </a:extLst>
            </p:cNvPr>
            <p:cNvSpPr/>
            <p:nvPr/>
          </p:nvSpPr>
          <p:spPr>
            <a:xfrm>
              <a:off x="176177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62;p77">
              <a:extLst>
                <a:ext uri="{FF2B5EF4-FFF2-40B4-BE49-F238E27FC236}">
                  <a16:creationId xmlns:a16="http://schemas.microsoft.com/office/drawing/2014/main" id="{E97A3E7A-24B0-1B4A-195C-0C73E56A969A}"/>
                </a:ext>
              </a:extLst>
            </p:cNvPr>
            <p:cNvSpPr/>
            <p:nvPr/>
          </p:nvSpPr>
          <p:spPr>
            <a:xfrm>
              <a:off x="1685550" y="3018650"/>
              <a:ext cx="62225" cy="53425"/>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63;p77">
              <a:extLst>
                <a:ext uri="{FF2B5EF4-FFF2-40B4-BE49-F238E27FC236}">
                  <a16:creationId xmlns:a16="http://schemas.microsoft.com/office/drawing/2014/main" id="{4358F294-3FBA-CB64-966C-C8A922B88899}"/>
                </a:ext>
              </a:extLst>
            </p:cNvPr>
            <p:cNvSpPr/>
            <p:nvPr/>
          </p:nvSpPr>
          <p:spPr>
            <a:xfrm>
              <a:off x="168555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64;p77">
              <a:extLst>
                <a:ext uri="{FF2B5EF4-FFF2-40B4-BE49-F238E27FC236}">
                  <a16:creationId xmlns:a16="http://schemas.microsoft.com/office/drawing/2014/main" id="{4D9F49A8-388B-26BE-1407-C5D909F0E465}"/>
                </a:ext>
              </a:extLst>
            </p:cNvPr>
            <p:cNvSpPr/>
            <p:nvPr/>
          </p:nvSpPr>
          <p:spPr>
            <a:xfrm>
              <a:off x="168555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65;p77">
              <a:extLst>
                <a:ext uri="{FF2B5EF4-FFF2-40B4-BE49-F238E27FC236}">
                  <a16:creationId xmlns:a16="http://schemas.microsoft.com/office/drawing/2014/main" id="{E4AB1A4A-52F4-12C8-7D38-53E8D695D651}"/>
                </a:ext>
              </a:extLst>
            </p:cNvPr>
            <p:cNvSpPr/>
            <p:nvPr/>
          </p:nvSpPr>
          <p:spPr>
            <a:xfrm>
              <a:off x="168555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66;p77">
              <a:extLst>
                <a:ext uri="{FF2B5EF4-FFF2-40B4-BE49-F238E27FC236}">
                  <a16:creationId xmlns:a16="http://schemas.microsoft.com/office/drawing/2014/main" id="{35D3E9BB-4123-739E-F4FD-68A769BA1CEF}"/>
                </a:ext>
              </a:extLst>
            </p:cNvPr>
            <p:cNvSpPr/>
            <p:nvPr/>
          </p:nvSpPr>
          <p:spPr>
            <a:xfrm>
              <a:off x="168555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67;p77">
              <a:extLst>
                <a:ext uri="{FF2B5EF4-FFF2-40B4-BE49-F238E27FC236}">
                  <a16:creationId xmlns:a16="http://schemas.microsoft.com/office/drawing/2014/main" id="{FE0E131A-6620-0FEA-D5A9-86E0A5680A51}"/>
                </a:ext>
              </a:extLst>
            </p:cNvPr>
            <p:cNvSpPr/>
            <p:nvPr/>
          </p:nvSpPr>
          <p:spPr>
            <a:xfrm>
              <a:off x="16855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68;p77">
              <a:extLst>
                <a:ext uri="{FF2B5EF4-FFF2-40B4-BE49-F238E27FC236}">
                  <a16:creationId xmlns:a16="http://schemas.microsoft.com/office/drawing/2014/main" id="{A571F897-9FDF-6546-4E50-1A880AB1687C}"/>
                </a:ext>
              </a:extLst>
            </p:cNvPr>
            <p:cNvSpPr/>
            <p:nvPr/>
          </p:nvSpPr>
          <p:spPr>
            <a:xfrm>
              <a:off x="16855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69;p77">
              <a:extLst>
                <a:ext uri="{FF2B5EF4-FFF2-40B4-BE49-F238E27FC236}">
                  <a16:creationId xmlns:a16="http://schemas.microsoft.com/office/drawing/2014/main" id="{E6F026FD-A99D-3929-BC03-B9E2CF079494}"/>
                </a:ext>
              </a:extLst>
            </p:cNvPr>
            <p:cNvSpPr/>
            <p:nvPr/>
          </p:nvSpPr>
          <p:spPr>
            <a:xfrm>
              <a:off x="168555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70;p77">
              <a:extLst>
                <a:ext uri="{FF2B5EF4-FFF2-40B4-BE49-F238E27FC236}">
                  <a16:creationId xmlns:a16="http://schemas.microsoft.com/office/drawing/2014/main" id="{8845E29F-10D8-D9E7-2DD7-A548325DC094}"/>
                </a:ext>
              </a:extLst>
            </p:cNvPr>
            <p:cNvSpPr/>
            <p:nvPr/>
          </p:nvSpPr>
          <p:spPr>
            <a:xfrm>
              <a:off x="168555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71;p77">
              <a:extLst>
                <a:ext uri="{FF2B5EF4-FFF2-40B4-BE49-F238E27FC236}">
                  <a16:creationId xmlns:a16="http://schemas.microsoft.com/office/drawing/2014/main" id="{AD0E2477-8438-113E-B80A-30902D7EB2CA}"/>
                </a:ext>
              </a:extLst>
            </p:cNvPr>
            <p:cNvSpPr/>
            <p:nvPr/>
          </p:nvSpPr>
          <p:spPr>
            <a:xfrm>
              <a:off x="168555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72;p77">
              <a:extLst>
                <a:ext uri="{FF2B5EF4-FFF2-40B4-BE49-F238E27FC236}">
                  <a16:creationId xmlns:a16="http://schemas.microsoft.com/office/drawing/2014/main" id="{0087418B-8991-1390-1AFF-1CB96089578A}"/>
                </a:ext>
              </a:extLst>
            </p:cNvPr>
            <p:cNvSpPr/>
            <p:nvPr/>
          </p:nvSpPr>
          <p:spPr>
            <a:xfrm>
              <a:off x="168555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73;p77">
              <a:extLst>
                <a:ext uri="{FF2B5EF4-FFF2-40B4-BE49-F238E27FC236}">
                  <a16:creationId xmlns:a16="http://schemas.microsoft.com/office/drawing/2014/main" id="{8912460D-EE4D-A5E8-6D8B-BD6C3AF7C380}"/>
                </a:ext>
              </a:extLst>
            </p:cNvPr>
            <p:cNvSpPr/>
            <p:nvPr/>
          </p:nvSpPr>
          <p:spPr>
            <a:xfrm>
              <a:off x="16855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74;p77">
              <a:extLst>
                <a:ext uri="{FF2B5EF4-FFF2-40B4-BE49-F238E27FC236}">
                  <a16:creationId xmlns:a16="http://schemas.microsoft.com/office/drawing/2014/main" id="{96B760C8-04D8-A3C8-7CC8-8BBEF40EF6CC}"/>
                </a:ext>
              </a:extLst>
            </p:cNvPr>
            <p:cNvSpPr/>
            <p:nvPr/>
          </p:nvSpPr>
          <p:spPr>
            <a:xfrm>
              <a:off x="1685550"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75;p77">
              <a:extLst>
                <a:ext uri="{FF2B5EF4-FFF2-40B4-BE49-F238E27FC236}">
                  <a16:creationId xmlns:a16="http://schemas.microsoft.com/office/drawing/2014/main" id="{88069047-FBDC-BF55-10FC-DBF7B163A89A}"/>
                </a:ext>
              </a:extLst>
            </p:cNvPr>
            <p:cNvSpPr/>
            <p:nvPr/>
          </p:nvSpPr>
          <p:spPr>
            <a:xfrm>
              <a:off x="16855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76;p77">
              <a:extLst>
                <a:ext uri="{FF2B5EF4-FFF2-40B4-BE49-F238E27FC236}">
                  <a16:creationId xmlns:a16="http://schemas.microsoft.com/office/drawing/2014/main" id="{BD3C67B6-80CD-3F53-BAA1-5C037E542943}"/>
                </a:ext>
              </a:extLst>
            </p:cNvPr>
            <p:cNvSpPr/>
            <p:nvPr/>
          </p:nvSpPr>
          <p:spPr>
            <a:xfrm>
              <a:off x="16855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77;p77">
              <a:extLst>
                <a:ext uri="{FF2B5EF4-FFF2-40B4-BE49-F238E27FC236}">
                  <a16:creationId xmlns:a16="http://schemas.microsoft.com/office/drawing/2014/main" id="{1E131C7F-C63D-02FF-61ED-33078E77EF46}"/>
                </a:ext>
              </a:extLst>
            </p:cNvPr>
            <p:cNvSpPr/>
            <p:nvPr/>
          </p:nvSpPr>
          <p:spPr>
            <a:xfrm>
              <a:off x="1685550"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78;p77">
              <a:extLst>
                <a:ext uri="{FF2B5EF4-FFF2-40B4-BE49-F238E27FC236}">
                  <a16:creationId xmlns:a16="http://schemas.microsoft.com/office/drawing/2014/main" id="{C3762F4F-D0B4-FAEF-7A05-733E38314036}"/>
                </a:ext>
              </a:extLst>
            </p:cNvPr>
            <p:cNvSpPr/>
            <p:nvPr/>
          </p:nvSpPr>
          <p:spPr>
            <a:xfrm>
              <a:off x="160935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79;p77">
              <a:extLst>
                <a:ext uri="{FF2B5EF4-FFF2-40B4-BE49-F238E27FC236}">
                  <a16:creationId xmlns:a16="http://schemas.microsoft.com/office/drawing/2014/main" id="{EB1C89B2-CEFA-CBBC-A75A-DCB1914827F8}"/>
                </a:ext>
              </a:extLst>
            </p:cNvPr>
            <p:cNvSpPr/>
            <p:nvPr/>
          </p:nvSpPr>
          <p:spPr>
            <a:xfrm>
              <a:off x="160935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80;p77">
              <a:extLst>
                <a:ext uri="{FF2B5EF4-FFF2-40B4-BE49-F238E27FC236}">
                  <a16:creationId xmlns:a16="http://schemas.microsoft.com/office/drawing/2014/main" id="{94AF45DD-B459-15C0-B178-788DBF33B92A}"/>
                </a:ext>
              </a:extLst>
            </p:cNvPr>
            <p:cNvSpPr/>
            <p:nvPr/>
          </p:nvSpPr>
          <p:spPr>
            <a:xfrm>
              <a:off x="16093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81;p77">
              <a:extLst>
                <a:ext uri="{FF2B5EF4-FFF2-40B4-BE49-F238E27FC236}">
                  <a16:creationId xmlns:a16="http://schemas.microsoft.com/office/drawing/2014/main" id="{5367F01D-06EB-EDBA-A53A-5030F19A5B42}"/>
                </a:ext>
              </a:extLst>
            </p:cNvPr>
            <p:cNvSpPr/>
            <p:nvPr/>
          </p:nvSpPr>
          <p:spPr>
            <a:xfrm>
              <a:off x="160935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82;p77">
              <a:extLst>
                <a:ext uri="{FF2B5EF4-FFF2-40B4-BE49-F238E27FC236}">
                  <a16:creationId xmlns:a16="http://schemas.microsoft.com/office/drawing/2014/main" id="{ADFCA8D0-0C08-2727-4907-9A8FD6C12AE7}"/>
                </a:ext>
              </a:extLst>
            </p:cNvPr>
            <p:cNvSpPr/>
            <p:nvPr/>
          </p:nvSpPr>
          <p:spPr>
            <a:xfrm>
              <a:off x="160935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83;p77">
              <a:extLst>
                <a:ext uri="{FF2B5EF4-FFF2-40B4-BE49-F238E27FC236}">
                  <a16:creationId xmlns:a16="http://schemas.microsoft.com/office/drawing/2014/main" id="{27FC0714-698A-3FC1-A280-66AAD5A90009}"/>
                </a:ext>
              </a:extLst>
            </p:cNvPr>
            <p:cNvSpPr/>
            <p:nvPr/>
          </p:nvSpPr>
          <p:spPr>
            <a:xfrm>
              <a:off x="1609350" y="2333125"/>
              <a:ext cx="62200" cy="53450"/>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84;p77">
              <a:extLst>
                <a:ext uri="{FF2B5EF4-FFF2-40B4-BE49-F238E27FC236}">
                  <a16:creationId xmlns:a16="http://schemas.microsoft.com/office/drawing/2014/main" id="{6E179FF5-EEE0-0994-5828-0EE6143BD150}"/>
                </a:ext>
              </a:extLst>
            </p:cNvPr>
            <p:cNvSpPr/>
            <p:nvPr/>
          </p:nvSpPr>
          <p:spPr>
            <a:xfrm>
              <a:off x="160935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85;p77">
              <a:extLst>
                <a:ext uri="{FF2B5EF4-FFF2-40B4-BE49-F238E27FC236}">
                  <a16:creationId xmlns:a16="http://schemas.microsoft.com/office/drawing/2014/main" id="{F0A576D6-DF3F-54FA-CD68-AA49B7132765}"/>
                </a:ext>
              </a:extLst>
            </p:cNvPr>
            <p:cNvSpPr/>
            <p:nvPr/>
          </p:nvSpPr>
          <p:spPr>
            <a:xfrm>
              <a:off x="160935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86;p77">
              <a:extLst>
                <a:ext uri="{FF2B5EF4-FFF2-40B4-BE49-F238E27FC236}">
                  <a16:creationId xmlns:a16="http://schemas.microsoft.com/office/drawing/2014/main" id="{A9CB7457-4F54-8E20-9548-E34F938782EF}"/>
                </a:ext>
              </a:extLst>
            </p:cNvPr>
            <p:cNvSpPr/>
            <p:nvPr/>
          </p:nvSpPr>
          <p:spPr>
            <a:xfrm>
              <a:off x="160935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87;p77">
              <a:extLst>
                <a:ext uri="{FF2B5EF4-FFF2-40B4-BE49-F238E27FC236}">
                  <a16:creationId xmlns:a16="http://schemas.microsoft.com/office/drawing/2014/main" id="{BF9B800C-64FD-B543-99CA-9F49BC82FDAF}"/>
                </a:ext>
              </a:extLst>
            </p:cNvPr>
            <p:cNvSpPr/>
            <p:nvPr/>
          </p:nvSpPr>
          <p:spPr>
            <a:xfrm>
              <a:off x="160935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88;p77">
              <a:extLst>
                <a:ext uri="{FF2B5EF4-FFF2-40B4-BE49-F238E27FC236}">
                  <a16:creationId xmlns:a16="http://schemas.microsoft.com/office/drawing/2014/main" id="{B9B490C4-CFF0-57BC-BC14-1EBB677F5D52}"/>
                </a:ext>
              </a:extLst>
            </p:cNvPr>
            <p:cNvSpPr/>
            <p:nvPr/>
          </p:nvSpPr>
          <p:spPr>
            <a:xfrm>
              <a:off x="16093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89;p77">
              <a:extLst>
                <a:ext uri="{FF2B5EF4-FFF2-40B4-BE49-F238E27FC236}">
                  <a16:creationId xmlns:a16="http://schemas.microsoft.com/office/drawing/2014/main" id="{38F671C3-6811-2723-0A8D-2041948270CD}"/>
                </a:ext>
              </a:extLst>
            </p:cNvPr>
            <p:cNvSpPr/>
            <p:nvPr/>
          </p:nvSpPr>
          <p:spPr>
            <a:xfrm>
              <a:off x="160935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90;p77">
              <a:extLst>
                <a:ext uri="{FF2B5EF4-FFF2-40B4-BE49-F238E27FC236}">
                  <a16:creationId xmlns:a16="http://schemas.microsoft.com/office/drawing/2014/main" id="{D9210042-C3E4-39E4-78E7-22917D64655E}"/>
                </a:ext>
              </a:extLst>
            </p:cNvPr>
            <p:cNvSpPr/>
            <p:nvPr/>
          </p:nvSpPr>
          <p:spPr>
            <a:xfrm>
              <a:off x="16093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91;p77">
              <a:extLst>
                <a:ext uri="{FF2B5EF4-FFF2-40B4-BE49-F238E27FC236}">
                  <a16:creationId xmlns:a16="http://schemas.microsoft.com/office/drawing/2014/main" id="{D0D2A36D-DADA-C6FD-B669-46960D307601}"/>
                </a:ext>
              </a:extLst>
            </p:cNvPr>
            <p:cNvSpPr/>
            <p:nvPr/>
          </p:nvSpPr>
          <p:spPr>
            <a:xfrm>
              <a:off x="1609350" y="1647400"/>
              <a:ext cx="62200" cy="53450"/>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92;p77">
              <a:extLst>
                <a:ext uri="{FF2B5EF4-FFF2-40B4-BE49-F238E27FC236}">
                  <a16:creationId xmlns:a16="http://schemas.microsoft.com/office/drawing/2014/main" id="{377EA4C5-8D3E-FB9C-FD0A-D76E73645BF6}"/>
                </a:ext>
              </a:extLst>
            </p:cNvPr>
            <p:cNvSpPr/>
            <p:nvPr/>
          </p:nvSpPr>
          <p:spPr>
            <a:xfrm>
              <a:off x="16093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93;p77">
              <a:extLst>
                <a:ext uri="{FF2B5EF4-FFF2-40B4-BE49-F238E27FC236}">
                  <a16:creationId xmlns:a16="http://schemas.microsoft.com/office/drawing/2014/main" id="{684E02F1-1DAA-2E64-4B2F-4B3C46DB8327}"/>
                </a:ext>
              </a:extLst>
            </p:cNvPr>
            <p:cNvSpPr/>
            <p:nvPr/>
          </p:nvSpPr>
          <p:spPr>
            <a:xfrm>
              <a:off x="16093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94;p77">
              <a:extLst>
                <a:ext uri="{FF2B5EF4-FFF2-40B4-BE49-F238E27FC236}">
                  <a16:creationId xmlns:a16="http://schemas.microsoft.com/office/drawing/2014/main" id="{DBE58E78-34D2-18DB-6D21-092F18D7BA3F}"/>
                </a:ext>
              </a:extLst>
            </p:cNvPr>
            <p:cNvSpPr/>
            <p:nvPr/>
          </p:nvSpPr>
          <p:spPr>
            <a:xfrm>
              <a:off x="16093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95;p77">
              <a:extLst>
                <a:ext uri="{FF2B5EF4-FFF2-40B4-BE49-F238E27FC236}">
                  <a16:creationId xmlns:a16="http://schemas.microsoft.com/office/drawing/2014/main" id="{EB53C5B6-AD5D-B6E1-A655-EDCA872394EF}"/>
                </a:ext>
              </a:extLst>
            </p:cNvPr>
            <p:cNvSpPr/>
            <p:nvPr/>
          </p:nvSpPr>
          <p:spPr>
            <a:xfrm>
              <a:off x="160935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96;p77">
              <a:extLst>
                <a:ext uri="{FF2B5EF4-FFF2-40B4-BE49-F238E27FC236}">
                  <a16:creationId xmlns:a16="http://schemas.microsoft.com/office/drawing/2014/main" id="{73EB734F-4782-D9A9-1F60-D58FD6F91F2A}"/>
                </a:ext>
              </a:extLst>
            </p:cNvPr>
            <p:cNvSpPr/>
            <p:nvPr/>
          </p:nvSpPr>
          <p:spPr>
            <a:xfrm>
              <a:off x="1533125" y="2942425"/>
              <a:ext cx="62425" cy="53450"/>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97;p77">
              <a:extLst>
                <a:ext uri="{FF2B5EF4-FFF2-40B4-BE49-F238E27FC236}">
                  <a16:creationId xmlns:a16="http://schemas.microsoft.com/office/drawing/2014/main" id="{31C26885-6B9D-AB39-1BBB-1FCB229DD7E9}"/>
                </a:ext>
              </a:extLst>
            </p:cNvPr>
            <p:cNvSpPr/>
            <p:nvPr/>
          </p:nvSpPr>
          <p:spPr>
            <a:xfrm>
              <a:off x="1533125"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98;p77">
              <a:extLst>
                <a:ext uri="{FF2B5EF4-FFF2-40B4-BE49-F238E27FC236}">
                  <a16:creationId xmlns:a16="http://schemas.microsoft.com/office/drawing/2014/main" id="{200C0000-33B3-37F2-EAF9-4EC0F97F1F60}"/>
                </a:ext>
              </a:extLst>
            </p:cNvPr>
            <p:cNvSpPr/>
            <p:nvPr/>
          </p:nvSpPr>
          <p:spPr>
            <a:xfrm>
              <a:off x="1533125" y="2561575"/>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99;p77">
              <a:extLst>
                <a:ext uri="{FF2B5EF4-FFF2-40B4-BE49-F238E27FC236}">
                  <a16:creationId xmlns:a16="http://schemas.microsoft.com/office/drawing/2014/main" id="{3AA39CF0-3AFB-2D5D-99AD-9CC4C81160B1}"/>
                </a:ext>
              </a:extLst>
            </p:cNvPr>
            <p:cNvSpPr/>
            <p:nvPr/>
          </p:nvSpPr>
          <p:spPr>
            <a:xfrm>
              <a:off x="1533125"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400;p77">
              <a:extLst>
                <a:ext uri="{FF2B5EF4-FFF2-40B4-BE49-F238E27FC236}">
                  <a16:creationId xmlns:a16="http://schemas.microsoft.com/office/drawing/2014/main" id="{2C6B49A2-494B-D109-2021-A35A08186E3D}"/>
                </a:ext>
              </a:extLst>
            </p:cNvPr>
            <p:cNvSpPr/>
            <p:nvPr/>
          </p:nvSpPr>
          <p:spPr>
            <a:xfrm>
              <a:off x="1533125" y="2409350"/>
              <a:ext cx="62425" cy="5335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401;p77">
              <a:extLst>
                <a:ext uri="{FF2B5EF4-FFF2-40B4-BE49-F238E27FC236}">
                  <a16:creationId xmlns:a16="http://schemas.microsoft.com/office/drawing/2014/main" id="{42198755-98DC-EFC7-7F11-CB6DD51E75E5}"/>
                </a:ext>
              </a:extLst>
            </p:cNvPr>
            <p:cNvSpPr/>
            <p:nvPr/>
          </p:nvSpPr>
          <p:spPr>
            <a:xfrm>
              <a:off x="1533125" y="2333125"/>
              <a:ext cx="62425" cy="53450"/>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402;p77">
              <a:extLst>
                <a:ext uri="{FF2B5EF4-FFF2-40B4-BE49-F238E27FC236}">
                  <a16:creationId xmlns:a16="http://schemas.microsoft.com/office/drawing/2014/main" id="{F7831E1B-3749-3ED2-E458-3CA8F6783C96}"/>
                </a:ext>
              </a:extLst>
            </p:cNvPr>
            <p:cNvSpPr/>
            <p:nvPr/>
          </p:nvSpPr>
          <p:spPr>
            <a:xfrm>
              <a:off x="1533125" y="2256925"/>
              <a:ext cx="62575" cy="53425"/>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403;p77">
              <a:extLst>
                <a:ext uri="{FF2B5EF4-FFF2-40B4-BE49-F238E27FC236}">
                  <a16:creationId xmlns:a16="http://schemas.microsoft.com/office/drawing/2014/main" id="{6EF19C2C-3FAE-EC2F-4F4B-6F981D27C8FA}"/>
                </a:ext>
              </a:extLst>
            </p:cNvPr>
            <p:cNvSpPr/>
            <p:nvPr/>
          </p:nvSpPr>
          <p:spPr>
            <a:xfrm>
              <a:off x="1533125" y="2180700"/>
              <a:ext cx="62425" cy="5335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404;p77">
              <a:extLst>
                <a:ext uri="{FF2B5EF4-FFF2-40B4-BE49-F238E27FC236}">
                  <a16:creationId xmlns:a16="http://schemas.microsoft.com/office/drawing/2014/main" id="{74DA6090-BCE8-D97A-FEDC-20B66A19F5B2}"/>
                </a:ext>
              </a:extLst>
            </p:cNvPr>
            <p:cNvSpPr/>
            <p:nvPr/>
          </p:nvSpPr>
          <p:spPr>
            <a:xfrm>
              <a:off x="1533125" y="21045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405;p77">
              <a:extLst>
                <a:ext uri="{FF2B5EF4-FFF2-40B4-BE49-F238E27FC236}">
                  <a16:creationId xmlns:a16="http://schemas.microsoft.com/office/drawing/2014/main" id="{62C0EDDA-805C-0490-3B8B-7C7A72AF8031}"/>
                </a:ext>
              </a:extLst>
            </p:cNvPr>
            <p:cNvSpPr/>
            <p:nvPr/>
          </p:nvSpPr>
          <p:spPr>
            <a:xfrm>
              <a:off x="1533125" y="2028275"/>
              <a:ext cx="62425" cy="53450"/>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406;p77">
              <a:extLst>
                <a:ext uri="{FF2B5EF4-FFF2-40B4-BE49-F238E27FC236}">
                  <a16:creationId xmlns:a16="http://schemas.microsoft.com/office/drawing/2014/main" id="{CB3380BB-8FC0-AA56-74D5-7BF0DF85042A}"/>
                </a:ext>
              </a:extLst>
            </p:cNvPr>
            <p:cNvSpPr/>
            <p:nvPr/>
          </p:nvSpPr>
          <p:spPr>
            <a:xfrm>
              <a:off x="1533125" y="1952050"/>
              <a:ext cx="62425" cy="53450"/>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407;p77">
              <a:extLst>
                <a:ext uri="{FF2B5EF4-FFF2-40B4-BE49-F238E27FC236}">
                  <a16:creationId xmlns:a16="http://schemas.microsoft.com/office/drawing/2014/main" id="{C8743FE0-0DD2-830F-9802-E1B0D2FB0666}"/>
                </a:ext>
              </a:extLst>
            </p:cNvPr>
            <p:cNvSpPr/>
            <p:nvPr/>
          </p:nvSpPr>
          <p:spPr>
            <a:xfrm>
              <a:off x="1533125" y="1876050"/>
              <a:ext cx="62425" cy="53275"/>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408;p77">
              <a:extLst>
                <a:ext uri="{FF2B5EF4-FFF2-40B4-BE49-F238E27FC236}">
                  <a16:creationId xmlns:a16="http://schemas.microsoft.com/office/drawing/2014/main" id="{A949C21A-7A2F-0402-7EF1-907463CDDD61}"/>
                </a:ext>
              </a:extLst>
            </p:cNvPr>
            <p:cNvSpPr/>
            <p:nvPr/>
          </p:nvSpPr>
          <p:spPr>
            <a:xfrm>
              <a:off x="1533125"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409;p77">
              <a:extLst>
                <a:ext uri="{FF2B5EF4-FFF2-40B4-BE49-F238E27FC236}">
                  <a16:creationId xmlns:a16="http://schemas.microsoft.com/office/drawing/2014/main" id="{3AA9CC69-8FD6-CA67-4E53-4D25794A93A7}"/>
                </a:ext>
              </a:extLst>
            </p:cNvPr>
            <p:cNvSpPr/>
            <p:nvPr/>
          </p:nvSpPr>
          <p:spPr>
            <a:xfrm>
              <a:off x="1533125"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410;p77">
              <a:extLst>
                <a:ext uri="{FF2B5EF4-FFF2-40B4-BE49-F238E27FC236}">
                  <a16:creationId xmlns:a16="http://schemas.microsoft.com/office/drawing/2014/main" id="{C8405DA9-7DE8-40B2-84B0-1E0BD65A83A0}"/>
                </a:ext>
              </a:extLst>
            </p:cNvPr>
            <p:cNvSpPr/>
            <p:nvPr/>
          </p:nvSpPr>
          <p:spPr>
            <a:xfrm>
              <a:off x="1533125" y="164740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411;p77">
              <a:extLst>
                <a:ext uri="{FF2B5EF4-FFF2-40B4-BE49-F238E27FC236}">
                  <a16:creationId xmlns:a16="http://schemas.microsoft.com/office/drawing/2014/main" id="{DF060F32-342E-CDC1-A32D-2EFFBEC32295}"/>
                </a:ext>
              </a:extLst>
            </p:cNvPr>
            <p:cNvSpPr/>
            <p:nvPr/>
          </p:nvSpPr>
          <p:spPr>
            <a:xfrm>
              <a:off x="1533125" y="134275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412;p77">
              <a:extLst>
                <a:ext uri="{FF2B5EF4-FFF2-40B4-BE49-F238E27FC236}">
                  <a16:creationId xmlns:a16="http://schemas.microsoft.com/office/drawing/2014/main" id="{2FC1FF87-646D-5EC6-E9BE-ED85544CD59E}"/>
                </a:ext>
              </a:extLst>
            </p:cNvPr>
            <p:cNvSpPr/>
            <p:nvPr/>
          </p:nvSpPr>
          <p:spPr>
            <a:xfrm>
              <a:off x="1456925"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413;p77">
              <a:extLst>
                <a:ext uri="{FF2B5EF4-FFF2-40B4-BE49-F238E27FC236}">
                  <a16:creationId xmlns:a16="http://schemas.microsoft.com/office/drawing/2014/main" id="{D22651ED-973F-FB28-ADFF-A3FBF004D49F}"/>
                </a:ext>
              </a:extLst>
            </p:cNvPr>
            <p:cNvSpPr/>
            <p:nvPr/>
          </p:nvSpPr>
          <p:spPr>
            <a:xfrm>
              <a:off x="1456925" y="2790200"/>
              <a:ext cx="62425" cy="5335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414;p77">
              <a:extLst>
                <a:ext uri="{FF2B5EF4-FFF2-40B4-BE49-F238E27FC236}">
                  <a16:creationId xmlns:a16="http://schemas.microsoft.com/office/drawing/2014/main" id="{967D2774-B85D-239D-1629-61174D0708C4}"/>
                </a:ext>
              </a:extLst>
            </p:cNvPr>
            <p:cNvSpPr/>
            <p:nvPr/>
          </p:nvSpPr>
          <p:spPr>
            <a:xfrm>
              <a:off x="145692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415;p77">
              <a:extLst>
                <a:ext uri="{FF2B5EF4-FFF2-40B4-BE49-F238E27FC236}">
                  <a16:creationId xmlns:a16="http://schemas.microsoft.com/office/drawing/2014/main" id="{76D61E1D-23CF-DE03-C4C8-20A26F24EDFF}"/>
                </a:ext>
              </a:extLst>
            </p:cNvPr>
            <p:cNvSpPr/>
            <p:nvPr/>
          </p:nvSpPr>
          <p:spPr>
            <a:xfrm>
              <a:off x="1456925"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416;p77">
              <a:extLst>
                <a:ext uri="{FF2B5EF4-FFF2-40B4-BE49-F238E27FC236}">
                  <a16:creationId xmlns:a16="http://schemas.microsoft.com/office/drawing/2014/main" id="{F4B05F19-9037-952F-C3DF-A19302FA1499}"/>
                </a:ext>
              </a:extLst>
            </p:cNvPr>
            <p:cNvSpPr/>
            <p:nvPr/>
          </p:nvSpPr>
          <p:spPr>
            <a:xfrm>
              <a:off x="1456925" y="2561575"/>
              <a:ext cx="62425" cy="53425"/>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417;p77">
              <a:extLst>
                <a:ext uri="{FF2B5EF4-FFF2-40B4-BE49-F238E27FC236}">
                  <a16:creationId xmlns:a16="http://schemas.microsoft.com/office/drawing/2014/main" id="{8F35BFC4-CA18-48DD-3337-C21663EB4FA2}"/>
                </a:ext>
              </a:extLst>
            </p:cNvPr>
            <p:cNvSpPr/>
            <p:nvPr/>
          </p:nvSpPr>
          <p:spPr>
            <a:xfrm>
              <a:off x="1456925" y="2485550"/>
              <a:ext cx="62425" cy="53300"/>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418;p77">
              <a:extLst>
                <a:ext uri="{FF2B5EF4-FFF2-40B4-BE49-F238E27FC236}">
                  <a16:creationId xmlns:a16="http://schemas.microsoft.com/office/drawing/2014/main" id="{42DAE54B-07B7-2B72-2220-2E8136491FB4}"/>
                </a:ext>
              </a:extLst>
            </p:cNvPr>
            <p:cNvSpPr/>
            <p:nvPr/>
          </p:nvSpPr>
          <p:spPr>
            <a:xfrm>
              <a:off x="1456925" y="2409350"/>
              <a:ext cx="62425" cy="5335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419;p77">
              <a:extLst>
                <a:ext uri="{FF2B5EF4-FFF2-40B4-BE49-F238E27FC236}">
                  <a16:creationId xmlns:a16="http://schemas.microsoft.com/office/drawing/2014/main" id="{FFB15B7B-DB62-00B1-A0E9-F3C156E2BEAF}"/>
                </a:ext>
              </a:extLst>
            </p:cNvPr>
            <p:cNvSpPr/>
            <p:nvPr/>
          </p:nvSpPr>
          <p:spPr>
            <a:xfrm>
              <a:off x="1456925"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420;p77">
              <a:extLst>
                <a:ext uri="{FF2B5EF4-FFF2-40B4-BE49-F238E27FC236}">
                  <a16:creationId xmlns:a16="http://schemas.microsoft.com/office/drawing/2014/main" id="{DA6FA0F8-081A-7A82-ACBB-E23467D2B4E6}"/>
                </a:ext>
              </a:extLst>
            </p:cNvPr>
            <p:cNvSpPr/>
            <p:nvPr/>
          </p:nvSpPr>
          <p:spPr>
            <a:xfrm>
              <a:off x="145692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421;p77">
              <a:extLst>
                <a:ext uri="{FF2B5EF4-FFF2-40B4-BE49-F238E27FC236}">
                  <a16:creationId xmlns:a16="http://schemas.microsoft.com/office/drawing/2014/main" id="{C339DE30-3855-DFC8-3F38-F23BA1AC3706}"/>
                </a:ext>
              </a:extLst>
            </p:cNvPr>
            <p:cNvSpPr/>
            <p:nvPr/>
          </p:nvSpPr>
          <p:spPr>
            <a:xfrm>
              <a:off x="1456925" y="2180700"/>
              <a:ext cx="62425" cy="5335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22;p77">
              <a:extLst>
                <a:ext uri="{FF2B5EF4-FFF2-40B4-BE49-F238E27FC236}">
                  <a16:creationId xmlns:a16="http://schemas.microsoft.com/office/drawing/2014/main" id="{4D413EFA-F89F-BAB5-7670-13D1AD833EDE}"/>
                </a:ext>
              </a:extLst>
            </p:cNvPr>
            <p:cNvSpPr/>
            <p:nvPr/>
          </p:nvSpPr>
          <p:spPr>
            <a:xfrm>
              <a:off x="145692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23;p77">
              <a:extLst>
                <a:ext uri="{FF2B5EF4-FFF2-40B4-BE49-F238E27FC236}">
                  <a16:creationId xmlns:a16="http://schemas.microsoft.com/office/drawing/2014/main" id="{8E925144-CF58-38B1-4DBA-29FAFA943E2F}"/>
                </a:ext>
              </a:extLst>
            </p:cNvPr>
            <p:cNvSpPr/>
            <p:nvPr/>
          </p:nvSpPr>
          <p:spPr>
            <a:xfrm>
              <a:off x="1456925" y="2028275"/>
              <a:ext cx="62425" cy="53450"/>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24;p77">
              <a:extLst>
                <a:ext uri="{FF2B5EF4-FFF2-40B4-BE49-F238E27FC236}">
                  <a16:creationId xmlns:a16="http://schemas.microsoft.com/office/drawing/2014/main" id="{584F8FA4-A528-283D-6FB9-FACD13121724}"/>
                </a:ext>
              </a:extLst>
            </p:cNvPr>
            <p:cNvSpPr/>
            <p:nvPr/>
          </p:nvSpPr>
          <p:spPr>
            <a:xfrm>
              <a:off x="1456925" y="1952050"/>
              <a:ext cx="62425" cy="53450"/>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25;p77">
              <a:extLst>
                <a:ext uri="{FF2B5EF4-FFF2-40B4-BE49-F238E27FC236}">
                  <a16:creationId xmlns:a16="http://schemas.microsoft.com/office/drawing/2014/main" id="{6A064A46-CBA9-2DDB-4A55-7B36217607D3}"/>
                </a:ext>
              </a:extLst>
            </p:cNvPr>
            <p:cNvSpPr/>
            <p:nvPr/>
          </p:nvSpPr>
          <p:spPr>
            <a:xfrm>
              <a:off x="145692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26;p77">
              <a:extLst>
                <a:ext uri="{FF2B5EF4-FFF2-40B4-BE49-F238E27FC236}">
                  <a16:creationId xmlns:a16="http://schemas.microsoft.com/office/drawing/2014/main" id="{DAE651CD-D8E9-91F0-78E3-A39FA068C042}"/>
                </a:ext>
              </a:extLst>
            </p:cNvPr>
            <p:cNvSpPr/>
            <p:nvPr/>
          </p:nvSpPr>
          <p:spPr>
            <a:xfrm>
              <a:off x="1456925" y="1799850"/>
              <a:ext cx="62425" cy="5332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27;p77">
              <a:extLst>
                <a:ext uri="{FF2B5EF4-FFF2-40B4-BE49-F238E27FC236}">
                  <a16:creationId xmlns:a16="http://schemas.microsoft.com/office/drawing/2014/main" id="{AA8640C8-F497-59B9-7057-59902AB6DA2D}"/>
                </a:ext>
              </a:extLst>
            </p:cNvPr>
            <p:cNvSpPr/>
            <p:nvPr/>
          </p:nvSpPr>
          <p:spPr>
            <a:xfrm>
              <a:off x="145692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28;p77">
              <a:extLst>
                <a:ext uri="{FF2B5EF4-FFF2-40B4-BE49-F238E27FC236}">
                  <a16:creationId xmlns:a16="http://schemas.microsoft.com/office/drawing/2014/main" id="{B2A84A78-E19D-E46B-E11B-8A3B8A23B5A2}"/>
                </a:ext>
              </a:extLst>
            </p:cNvPr>
            <p:cNvSpPr/>
            <p:nvPr/>
          </p:nvSpPr>
          <p:spPr>
            <a:xfrm>
              <a:off x="1456925" y="1647400"/>
              <a:ext cx="62425" cy="53450"/>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29;p77">
              <a:extLst>
                <a:ext uri="{FF2B5EF4-FFF2-40B4-BE49-F238E27FC236}">
                  <a16:creationId xmlns:a16="http://schemas.microsoft.com/office/drawing/2014/main" id="{2C10B14F-489F-54AF-721E-AB0C08336F05}"/>
                </a:ext>
              </a:extLst>
            </p:cNvPr>
            <p:cNvSpPr/>
            <p:nvPr/>
          </p:nvSpPr>
          <p:spPr>
            <a:xfrm>
              <a:off x="1456925" y="1571400"/>
              <a:ext cx="62425" cy="5325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30;p77">
              <a:extLst>
                <a:ext uri="{FF2B5EF4-FFF2-40B4-BE49-F238E27FC236}">
                  <a16:creationId xmlns:a16="http://schemas.microsoft.com/office/drawing/2014/main" id="{1787B19A-2E90-38E3-FC41-4233A4058DAE}"/>
                </a:ext>
              </a:extLst>
            </p:cNvPr>
            <p:cNvSpPr/>
            <p:nvPr/>
          </p:nvSpPr>
          <p:spPr>
            <a:xfrm>
              <a:off x="1456925" y="1266550"/>
              <a:ext cx="62425" cy="53450"/>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31;p77">
              <a:extLst>
                <a:ext uri="{FF2B5EF4-FFF2-40B4-BE49-F238E27FC236}">
                  <a16:creationId xmlns:a16="http://schemas.microsoft.com/office/drawing/2014/main" id="{8CB7518C-CD4C-1934-CEDF-EEC1619CB2F0}"/>
                </a:ext>
              </a:extLst>
            </p:cNvPr>
            <p:cNvSpPr/>
            <p:nvPr/>
          </p:nvSpPr>
          <p:spPr>
            <a:xfrm>
              <a:off x="1380900"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32;p77">
              <a:extLst>
                <a:ext uri="{FF2B5EF4-FFF2-40B4-BE49-F238E27FC236}">
                  <a16:creationId xmlns:a16="http://schemas.microsoft.com/office/drawing/2014/main" id="{3EC66B08-F71B-2342-3C3F-6B9381218C96}"/>
                </a:ext>
              </a:extLst>
            </p:cNvPr>
            <p:cNvSpPr/>
            <p:nvPr/>
          </p:nvSpPr>
          <p:spPr>
            <a:xfrm>
              <a:off x="1380900"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33;p77">
              <a:extLst>
                <a:ext uri="{FF2B5EF4-FFF2-40B4-BE49-F238E27FC236}">
                  <a16:creationId xmlns:a16="http://schemas.microsoft.com/office/drawing/2014/main" id="{C45E8AD8-DD3C-A70E-905A-20A173D15FC8}"/>
                </a:ext>
              </a:extLst>
            </p:cNvPr>
            <p:cNvSpPr/>
            <p:nvPr/>
          </p:nvSpPr>
          <p:spPr>
            <a:xfrm>
              <a:off x="1380900"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34;p77">
              <a:extLst>
                <a:ext uri="{FF2B5EF4-FFF2-40B4-BE49-F238E27FC236}">
                  <a16:creationId xmlns:a16="http://schemas.microsoft.com/office/drawing/2014/main" id="{1C1237D7-389A-B6C6-7ED3-B8C83115111E}"/>
                </a:ext>
              </a:extLst>
            </p:cNvPr>
            <p:cNvSpPr/>
            <p:nvPr/>
          </p:nvSpPr>
          <p:spPr>
            <a:xfrm>
              <a:off x="13809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35;p77">
              <a:extLst>
                <a:ext uri="{FF2B5EF4-FFF2-40B4-BE49-F238E27FC236}">
                  <a16:creationId xmlns:a16="http://schemas.microsoft.com/office/drawing/2014/main" id="{DF6F25FE-308E-2F24-6F8F-63240F12BE1A}"/>
                </a:ext>
              </a:extLst>
            </p:cNvPr>
            <p:cNvSpPr/>
            <p:nvPr/>
          </p:nvSpPr>
          <p:spPr>
            <a:xfrm>
              <a:off x="1380900"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36;p77">
              <a:extLst>
                <a:ext uri="{FF2B5EF4-FFF2-40B4-BE49-F238E27FC236}">
                  <a16:creationId xmlns:a16="http://schemas.microsoft.com/office/drawing/2014/main" id="{BD0ED9CC-0CEA-C4E3-4D3F-936B7FA6004A}"/>
                </a:ext>
              </a:extLst>
            </p:cNvPr>
            <p:cNvSpPr/>
            <p:nvPr/>
          </p:nvSpPr>
          <p:spPr>
            <a:xfrm>
              <a:off x="13809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37;p77">
              <a:extLst>
                <a:ext uri="{FF2B5EF4-FFF2-40B4-BE49-F238E27FC236}">
                  <a16:creationId xmlns:a16="http://schemas.microsoft.com/office/drawing/2014/main" id="{2A0E3C1E-C42D-2762-37C2-AF2947CCD42E}"/>
                </a:ext>
              </a:extLst>
            </p:cNvPr>
            <p:cNvSpPr/>
            <p:nvPr/>
          </p:nvSpPr>
          <p:spPr>
            <a:xfrm>
              <a:off x="13809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38;p77">
              <a:extLst>
                <a:ext uri="{FF2B5EF4-FFF2-40B4-BE49-F238E27FC236}">
                  <a16:creationId xmlns:a16="http://schemas.microsoft.com/office/drawing/2014/main" id="{09A29FF0-0E7F-6C9B-899C-18A212201C74}"/>
                </a:ext>
              </a:extLst>
            </p:cNvPr>
            <p:cNvSpPr/>
            <p:nvPr/>
          </p:nvSpPr>
          <p:spPr>
            <a:xfrm>
              <a:off x="1380900"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39;p77">
              <a:extLst>
                <a:ext uri="{FF2B5EF4-FFF2-40B4-BE49-F238E27FC236}">
                  <a16:creationId xmlns:a16="http://schemas.microsoft.com/office/drawing/2014/main" id="{EC4C13A5-7872-6AA0-E232-7920E7668C18}"/>
                </a:ext>
              </a:extLst>
            </p:cNvPr>
            <p:cNvSpPr/>
            <p:nvPr/>
          </p:nvSpPr>
          <p:spPr>
            <a:xfrm>
              <a:off x="13809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40;p77">
              <a:extLst>
                <a:ext uri="{FF2B5EF4-FFF2-40B4-BE49-F238E27FC236}">
                  <a16:creationId xmlns:a16="http://schemas.microsoft.com/office/drawing/2014/main" id="{87ADCEFE-96DC-DAE8-FDF9-E00B03E9A9F9}"/>
                </a:ext>
              </a:extLst>
            </p:cNvPr>
            <p:cNvSpPr/>
            <p:nvPr/>
          </p:nvSpPr>
          <p:spPr>
            <a:xfrm>
              <a:off x="13809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41;p77">
              <a:extLst>
                <a:ext uri="{FF2B5EF4-FFF2-40B4-BE49-F238E27FC236}">
                  <a16:creationId xmlns:a16="http://schemas.microsoft.com/office/drawing/2014/main" id="{A1B30A8B-D5CE-9B2F-1205-856F02A2B517}"/>
                </a:ext>
              </a:extLst>
            </p:cNvPr>
            <p:cNvSpPr/>
            <p:nvPr/>
          </p:nvSpPr>
          <p:spPr>
            <a:xfrm>
              <a:off x="13809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42;p77">
              <a:extLst>
                <a:ext uri="{FF2B5EF4-FFF2-40B4-BE49-F238E27FC236}">
                  <a16:creationId xmlns:a16="http://schemas.microsoft.com/office/drawing/2014/main" id="{6D4EBF0A-1036-331B-510F-CFCF2EB412A0}"/>
                </a:ext>
              </a:extLst>
            </p:cNvPr>
            <p:cNvSpPr/>
            <p:nvPr/>
          </p:nvSpPr>
          <p:spPr>
            <a:xfrm>
              <a:off x="13809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43;p77">
              <a:extLst>
                <a:ext uri="{FF2B5EF4-FFF2-40B4-BE49-F238E27FC236}">
                  <a16:creationId xmlns:a16="http://schemas.microsoft.com/office/drawing/2014/main" id="{C0F4A3B8-67F1-603D-F34D-5135ED54B137}"/>
                </a:ext>
              </a:extLst>
            </p:cNvPr>
            <p:cNvSpPr/>
            <p:nvPr/>
          </p:nvSpPr>
          <p:spPr>
            <a:xfrm>
              <a:off x="13809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44;p77">
              <a:extLst>
                <a:ext uri="{FF2B5EF4-FFF2-40B4-BE49-F238E27FC236}">
                  <a16:creationId xmlns:a16="http://schemas.microsoft.com/office/drawing/2014/main" id="{405E3D1E-E0F7-D9BA-1679-EB73A4A3D54D}"/>
                </a:ext>
              </a:extLst>
            </p:cNvPr>
            <p:cNvSpPr/>
            <p:nvPr/>
          </p:nvSpPr>
          <p:spPr>
            <a:xfrm>
              <a:off x="13809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45;p77">
              <a:extLst>
                <a:ext uri="{FF2B5EF4-FFF2-40B4-BE49-F238E27FC236}">
                  <a16:creationId xmlns:a16="http://schemas.microsoft.com/office/drawing/2014/main" id="{897271CB-B1A8-73B5-86C4-1E00DA4800E8}"/>
                </a:ext>
              </a:extLst>
            </p:cNvPr>
            <p:cNvSpPr/>
            <p:nvPr/>
          </p:nvSpPr>
          <p:spPr>
            <a:xfrm>
              <a:off x="13809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46;p77">
              <a:extLst>
                <a:ext uri="{FF2B5EF4-FFF2-40B4-BE49-F238E27FC236}">
                  <a16:creationId xmlns:a16="http://schemas.microsoft.com/office/drawing/2014/main" id="{096AC5CA-0015-C542-B355-FE4B5152DFD1}"/>
                </a:ext>
              </a:extLst>
            </p:cNvPr>
            <p:cNvSpPr/>
            <p:nvPr/>
          </p:nvSpPr>
          <p:spPr>
            <a:xfrm>
              <a:off x="138090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47;p77">
              <a:extLst>
                <a:ext uri="{FF2B5EF4-FFF2-40B4-BE49-F238E27FC236}">
                  <a16:creationId xmlns:a16="http://schemas.microsoft.com/office/drawing/2014/main" id="{72986A02-F893-E3DA-77C0-0BB8BCCF0862}"/>
                </a:ext>
              </a:extLst>
            </p:cNvPr>
            <p:cNvSpPr/>
            <p:nvPr/>
          </p:nvSpPr>
          <p:spPr>
            <a:xfrm>
              <a:off x="13809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48;p77">
              <a:extLst>
                <a:ext uri="{FF2B5EF4-FFF2-40B4-BE49-F238E27FC236}">
                  <a16:creationId xmlns:a16="http://schemas.microsoft.com/office/drawing/2014/main" id="{9FCABA1E-66E2-CE2D-6C5A-C2BFED1B4CE5}"/>
                </a:ext>
              </a:extLst>
            </p:cNvPr>
            <p:cNvSpPr/>
            <p:nvPr/>
          </p:nvSpPr>
          <p:spPr>
            <a:xfrm>
              <a:off x="13809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49;p77">
              <a:extLst>
                <a:ext uri="{FF2B5EF4-FFF2-40B4-BE49-F238E27FC236}">
                  <a16:creationId xmlns:a16="http://schemas.microsoft.com/office/drawing/2014/main" id="{75C4495C-C606-6A79-EB3B-AC38F7F2F928}"/>
                </a:ext>
              </a:extLst>
            </p:cNvPr>
            <p:cNvSpPr/>
            <p:nvPr/>
          </p:nvSpPr>
          <p:spPr>
            <a:xfrm>
              <a:off x="13047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50;p77">
              <a:extLst>
                <a:ext uri="{FF2B5EF4-FFF2-40B4-BE49-F238E27FC236}">
                  <a16:creationId xmlns:a16="http://schemas.microsoft.com/office/drawing/2014/main" id="{26AF4FA1-BC43-CD84-E496-F95F643D18F2}"/>
                </a:ext>
              </a:extLst>
            </p:cNvPr>
            <p:cNvSpPr/>
            <p:nvPr/>
          </p:nvSpPr>
          <p:spPr>
            <a:xfrm>
              <a:off x="130470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51;p77">
              <a:extLst>
                <a:ext uri="{FF2B5EF4-FFF2-40B4-BE49-F238E27FC236}">
                  <a16:creationId xmlns:a16="http://schemas.microsoft.com/office/drawing/2014/main" id="{E0AD1F89-B30C-9798-47C5-A19F5D509A2E}"/>
                </a:ext>
              </a:extLst>
            </p:cNvPr>
            <p:cNvSpPr/>
            <p:nvPr/>
          </p:nvSpPr>
          <p:spPr>
            <a:xfrm>
              <a:off x="130470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52;p77">
              <a:extLst>
                <a:ext uri="{FF2B5EF4-FFF2-40B4-BE49-F238E27FC236}">
                  <a16:creationId xmlns:a16="http://schemas.microsoft.com/office/drawing/2014/main" id="{6DFB0B09-CBCD-A47B-BA84-C4B284F4181F}"/>
                </a:ext>
              </a:extLst>
            </p:cNvPr>
            <p:cNvSpPr/>
            <p:nvPr/>
          </p:nvSpPr>
          <p:spPr>
            <a:xfrm>
              <a:off x="13047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53;p77">
              <a:extLst>
                <a:ext uri="{FF2B5EF4-FFF2-40B4-BE49-F238E27FC236}">
                  <a16:creationId xmlns:a16="http://schemas.microsoft.com/office/drawing/2014/main" id="{E4E08BBD-1D00-E37F-D063-1FD8FB3F3689}"/>
                </a:ext>
              </a:extLst>
            </p:cNvPr>
            <p:cNvSpPr/>
            <p:nvPr/>
          </p:nvSpPr>
          <p:spPr>
            <a:xfrm>
              <a:off x="130470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54;p77">
              <a:extLst>
                <a:ext uri="{FF2B5EF4-FFF2-40B4-BE49-F238E27FC236}">
                  <a16:creationId xmlns:a16="http://schemas.microsoft.com/office/drawing/2014/main" id="{3E15CC4C-5135-1419-FA02-C0357D8B0141}"/>
                </a:ext>
              </a:extLst>
            </p:cNvPr>
            <p:cNvSpPr/>
            <p:nvPr/>
          </p:nvSpPr>
          <p:spPr>
            <a:xfrm>
              <a:off x="130470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55;p77">
              <a:extLst>
                <a:ext uri="{FF2B5EF4-FFF2-40B4-BE49-F238E27FC236}">
                  <a16:creationId xmlns:a16="http://schemas.microsoft.com/office/drawing/2014/main" id="{639E34BA-37B9-2E1E-BCE1-4BA767914BBE}"/>
                </a:ext>
              </a:extLst>
            </p:cNvPr>
            <p:cNvSpPr/>
            <p:nvPr/>
          </p:nvSpPr>
          <p:spPr>
            <a:xfrm>
              <a:off x="13047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56;p77">
              <a:extLst>
                <a:ext uri="{FF2B5EF4-FFF2-40B4-BE49-F238E27FC236}">
                  <a16:creationId xmlns:a16="http://schemas.microsoft.com/office/drawing/2014/main" id="{8619E4E6-CB52-9D2B-9936-9431C80B46AD}"/>
                </a:ext>
              </a:extLst>
            </p:cNvPr>
            <p:cNvSpPr/>
            <p:nvPr/>
          </p:nvSpPr>
          <p:spPr>
            <a:xfrm>
              <a:off x="13047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57;p77">
              <a:extLst>
                <a:ext uri="{FF2B5EF4-FFF2-40B4-BE49-F238E27FC236}">
                  <a16:creationId xmlns:a16="http://schemas.microsoft.com/office/drawing/2014/main" id="{D4F7C4A0-1914-24F6-8702-40FB67F778AE}"/>
                </a:ext>
              </a:extLst>
            </p:cNvPr>
            <p:cNvSpPr/>
            <p:nvPr/>
          </p:nvSpPr>
          <p:spPr>
            <a:xfrm>
              <a:off x="13047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58;p77">
              <a:extLst>
                <a:ext uri="{FF2B5EF4-FFF2-40B4-BE49-F238E27FC236}">
                  <a16:creationId xmlns:a16="http://schemas.microsoft.com/office/drawing/2014/main" id="{2A0597E4-58B7-B12A-9568-3495F51790C7}"/>
                </a:ext>
              </a:extLst>
            </p:cNvPr>
            <p:cNvSpPr/>
            <p:nvPr/>
          </p:nvSpPr>
          <p:spPr>
            <a:xfrm>
              <a:off x="13047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59;p77">
              <a:extLst>
                <a:ext uri="{FF2B5EF4-FFF2-40B4-BE49-F238E27FC236}">
                  <a16:creationId xmlns:a16="http://schemas.microsoft.com/office/drawing/2014/main" id="{3FFD0637-0A30-78B8-F2AC-EE25E8A6B9A0}"/>
                </a:ext>
              </a:extLst>
            </p:cNvPr>
            <p:cNvSpPr/>
            <p:nvPr/>
          </p:nvSpPr>
          <p:spPr>
            <a:xfrm>
              <a:off x="1304700" y="17998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60;p77">
              <a:extLst>
                <a:ext uri="{FF2B5EF4-FFF2-40B4-BE49-F238E27FC236}">
                  <a16:creationId xmlns:a16="http://schemas.microsoft.com/office/drawing/2014/main" id="{C6C4F8F2-2E47-AB03-0AB6-9E26BE918BCE}"/>
                </a:ext>
              </a:extLst>
            </p:cNvPr>
            <p:cNvSpPr/>
            <p:nvPr/>
          </p:nvSpPr>
          <p:spPr>
            <a:xfrm>
              <a:off x="13047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61;p77">
              <a:extLst>
                <a:ext uri="{FF2B5EF4-FFF2-40B4-BE49-F238E27FC236}">
                  <a16:creationId xmlns:a16="http://schemas.microsoft.com/office/drawing/2014/main" id="{429DFDAC-839B-53C1-C25E-16862FB9C485}"/>
                </a:ext>
              </a:extLst>
            </p:cNvPr>
            <p:cNvSpPr/>
            <p:nvPr/>
          </p:nvSpPr>
          <p:spPr>
            <a:xfrm>
              <a:off x="130470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62;p77">
              <a:extLst>
                <a:ext uri="{FF2B5EF4-FFF2-40B4-BE49-F238E27FC236}">
                  <a16:creationId xmlns:a16="http://schemas.microsoft.com/office/drawing/2014/main" id="{B7A8B0AD-4BFE-4FDE-5A3D-2364A7647279}"/>
                </a:ext>
              </a:extLst>
            </p:cNvPr>
            <p:cNvSpPr/>
            <p:nvPr/>
          </p:nvSpPr>
          <p:spPr>
            <a:xfrm>
              <a:off x="130470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63;p77">
              <a:extLst>
                <a:ext uri="{FF2B5EF4-FFF2-40B4-BE49-F238E27FC236}">
                  <a16:creationId xmlns:a16="http://schemas.microsoft.com/office/drawing/2014/main" id="{A67604E9-7BFD-4A32-FE64-CC847CF84378}"/>
                </a:ext>
              </a:extLst>
            </p:cNvPr>
            <p:cNvSpPr/>
            <p:nvPr/>
          </p:nvSpPr>
          <p:spPr>
            <a:xfrm>
              <a:off x="13047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64;p77">
              <a:extLst>
                <a:ext uri="{FF2B5EF4-FFF2-40B4-BE49-F238E27FC236}">
                  <a16:creationId xmlns:a16="http://schemas.microsoft.com/office/drawing/2014/main" id="{15B86B6B-2C16-4D59-8882-BB5017E291B7}"/>
                </a:ext>
              </a:extLst>
            </p:cNvPr>
            <p:cNvSpPr/>
            <p:nvPr/>
          </p:nvSpPr>
          <p:spPr>
            <a:xfrm>
              <a:off x="13047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65;p77">
              <a:extLst>
                <a:ext uri="{FF2B5EF4-FFF2-40B4-BE49-F238E27FC236}">
                  <a16:creationId xmlns:a16="http://schemas.microsoft.com/office/drawing/2014/main" id="{FE504B93-9F13-519A-2657-49A23389B573}"/>
                </a:ext>
              </a:extLst>
            </p:cNvPr>
            <p:cNvSpPr/>
            <p:nvPr/>
          </p:nvSpPr>
          <p:spPr>
            <a:xfrm>
              <a:off x="1304700" y="11905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66;p77">
              <a:extLst>
                <a:ext uri="{FF2B5EF4-FFF2-40B4-BE49-F238E27FC236}">
                  <a16:creationId xmlns:a16="http://schemas.microsoft.com/office/drawing/2014/main" id="{90B40000-00B7-92FE-A061-22F43A8BCB41}"/>
                </a:ext>
              </a:extLst>
            </p:cNvPr>
            <p:cNvSpPr/>
            <p:nvPr/>
          </p:nvSpPr>
          <p:spPr>
            <a:xfrm>
              <a:off x="12284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67;p77">
              <a:extLst>
                <a:ext uri="{FF2B5EF4-FFF2-40B4-BE49-F238E27FC236}">
                  <a16:creationId xmlns:a16="http://schemas.microsoft.com/office/drawing/2014/main" id="{C10A1479-4ED0-295D-F2F9-AA6A8B504E5E}"/>
                </a:ext>
              </a:extLst>
            </p:cNvPr>
            <p:cNvSpPr/>
            <p:nvPr/>
          </p:nvSpPr>
          <p:spPr>
            <a:xfrm>
              <a:off x="12284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68;p77">
              <a:extLst>
                <a:ext uri="{FF2B5EF4-FFF2-40B4-BE49-F238E27FC236}">
                  <a16:creationId xmlns:a16="http://schemas.microsoft.com/office/drawing/2014/main" id="{F0BA8522-FB3C-756D-52C3-B8FF421548A7}"/>
                </a:ext>
              </a:extLst>
            </p:cNvPr>
            <p:cNvSpPr/>
            <p:nvPr/>
          </p:nvSpPr>
          <p:spPr>
            <a:xfrm>
              <a:off x="12284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69;p77">
              <a:extLst>
                <a:ext uri="{FF2B5EF4-FFF2-40B4-BE49-F238E27FC236}">
                  <a16:creationId xmlns:a16="http://schemas.microsoft.com/office/drawing/2014/main" id="{6C400658-4F7D-5D84-A4FE-3BF5B94A941A}"/>
                </a:ext>
              </a:extLst>
            </p:cNvPr>
            <p:cNvSpPr/>
            <p:nvPr/>
          </p:nvSpPr>
          <p:spPr>
            <a:xfrm>
              <a:off x="12284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70;p77">
              <a:extLst>
                <a:ext uri="{FF2B5EF4-FFF2-40B4-BE49-F238E27FC236}">
                  <a16:creationId xmlns:a16="http://schemas.microsoft.com/office/drawing/2014/main" id="{57CC23EB-F947-5FFC-A6AC-A7257D2627F4}"/>
                </a:ext>
              </a:extLst>
            </p:cNvPr>
            <p:cNvSpPr/>
            <p:nvPr/>
          </p:nvSpPr>
          <p:spPr>
            <a:xfrm>
              <a:off x="1228475"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71;p77">
              <a:extLst>
                <a:ext uri="{FF2B5EF4-FFF2-40B4-BE49-F238E27FC236}">
                  <a16:creationId xmlns:a16="http://schemas.microsoft.com/office/drawing/2014/main" id="{BB8EB25F-02FE-36A6-BD6E-2ECD9291AF6B}"/>
                </a:ext>
              </a:extLst>
            </p:cNvPr>
            <p:cNvSpPr/>
            <p:nvPr/>
          </p:nvSpPr>
          <p:spPr>
            <a:xfrm>
              <a:off x="1228475"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72;p77">
              <a:extLst>
                <a:ext uri="{FF2B5EF4-FFF2-40B4-BE49-F238E27FC236}">
                  <a16:creationId xmlns:a16="http://schemas.microsoft.com/office/drawing/2014/main" id="{6BCA6BB3-8C9A-83DF-9D52-840D3C493980}"/>
                </a:ext>
              </a:extLst>
            </p:cNvPr>
            <p:cNvSpPr/>
            <p:nvPr/>
          </p:nvSpPr>
          <p:spPr>
            <a:xfrm>
              <a:off x="1228475"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73;p77">
              <a:extLst>
                <a:ext uri="{FF2B5EF4-FFF2-40B4-BE49-F238E27FC236}">
                  <a16:creationId xmlns:a16="http://schemas.microsoft.com/office/drawing/2014/main" id="{EB90C6CE-4AA1-4798-242D-4A0E875C8F7D}"/>
                </a:ext>
              </a:extLst>
            </p:cNvPr>
            <p:cNvSpPr/>
            <p:nvPr/>
          </p:nvSpPr>
          <p:spPr>
            <a:xfrm>
              <a:off x="12284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74;p77">
              <a:extLst>
                <a:ext uri="{FF2B5EF4-FFF2-40B4-BE49-F238E27FC236}">
                  <a16:creationId xmlns:a16="http://schemas.microsoft.com/office/drawing/2014/main" id="{20326D88-6F70-CB89-81FC-B72640806A25}"/>
                </a:ext>
              </a:extLst>
            </p:cNvPr>
            <p:cNvSpPr/>
            <p:nvPr/>
          </p:nvSpPr>
          <p:spPr>
            <a:xfrm>
              <a:off x="12284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75;p77">
              <a:extLst>
                <a:ext uri="{FF2B5EF4-FFF2-40B4-BE49-F238E27FC236}">
                  <a16:creationId xmlns:a16="http://schemas.microsoft.com/office/drawing/2014/main" id="{69CFE0B3-7877-2B0A-9474-8E978CB02316}"/>
                </a:ext>
              </a:extLst>
            </p:cNvPr>
            <p:cNvSpPr/>
            <p:nvPr/>
          </p:nvSpPr>
          <p:spPr>
            <a:xfrm>
              <a:off x="12284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76;p77">
              <a:extLst>
                <a:ext uri="{FF2B5EF4-FFF2-40B4-BE49-F238E27FC236}">
                  <a16:creationId xmlns:a16="http://schemas.microsoft.com/office/drawing/2014/main" id="{2BE0233F-AF8A-9022-39E9-AB3E375D1494}"/>
                </a:ext>
              </a:extLst>
            </p:cNvPr>
            <p:cNvSpPr/>
            <p:nvPr/>
          </p:nvSpPr>
          <p:spPr>
            <a:xfrm>
              <a:off x="12284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77;p77">
              <a:extLst>
                <a:ext uri="{FF2B5EF4-FFF2-40B4-BE49-F238E27FC236}">
                  <a16:creationId xmlns:a16="http://schemas.microsoft.com/office/drawing/2014/main" id="{FAF42374-C66F-58D2-44B8-EFD6FBAAE9D0}"/>
                </a:ext>
              </a:extLst>
            </p:cNvPr>
            <p:cNvSpPr/>
            <p:nvPr/>
          </p:nvSpPr>
          <p:spPr>
            <a:xfrm>
              <a:off x="122847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78;p77">
              <a:extLst>
                <a:ext uri="{FF2B5EF4-FFF2-40B4-BE49-F238E27FC236}">
                  <a16:creationId xmlns:a16="http://schemas.microsoft.com/office/drawing/2014/main" id="{AF1834C1-97FC-3088-B232-4A0D310B1355}"/>
                </a:ext>
              </a:extLst>
            </p:cNvPr>
            <p:cNvSpPr/>
            <p:nvPr/>
          </p:nvSpPr>
          <p:spPr>
            <a:xfrm>
              <a:off x="12284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79;p77">
              <a:extLst>
                <a:ext uri="{FF2B5EF4-FFF2-40B4-BE49-F238E27FC236}">
                  <a16:creationId xmlns:a16="http://schemas.microsoft.com/office/drawing/2014/main" id="{8F69DCED-9A88-5555-C419-757683251AF7}"/>
                </a:ext>
              </a:extLst>
            </p:cNvPr>
            <p:cNvSpPr/>
            <p:nvPr/>
          </p:nvSpPr>
          <p:spPr>
            <a:xfrm>
              <a:off x="12284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80;p77">
              <a:extLst>
                <a:ext uri="{FF2B5EF4-FFF2-40B4-BE49-F238E27FC236}">
                  <a16:creationId xmlns:a16="http://schemas.microsoft.com/office/drawing/2014/main" id="{4C8BA3F9-729D-A093-957A-78C78A7039FE}"/>
                </a:ext>
              </a:extLst>
            </p:cNvPr>
            <p:cNvSpPr/>
            <p:nvPr/>
          </p:nvSpPr>
          <p:spPr>
            <a:xfrm>
              <a:off x="12284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81;p77">
              <a:extLst>
                <a:ext uri="{FF2B5EF4-FFF2-40B4-BE49-F238E27FC236}">
                  <a16:creationId xmlns:a16="http://schemas.microsoft.com/office/drawing/2014/main" id="{81C17EB9-1392-4382-13B7-F8207F4B6331}"/>
                </a:ext>
              </a:extLst>
            </p:cNvPr>
            <p:cNvSpPr/>
            <p:nvPr/>
          </p:nvSpPr>
          <p:spPr>
            <a:xfrm>
              <a:off x="12284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82;p77">
              <a:extLst>
                <a:ext uri="{FF2B5EF4-FFF2-40B4-BE49-F238E27FC236}">
                  <a16:creationId xmlns:a16="http://schemas.microsoft.com/office/drawing/2014/main" id="{91544B33-9394-4AEE-6FA0-BE81CB502C74}"/>
                </a:ext>
              </a:extLst>
            </p:cNvPr>
            <p:cNvSpPr/>
            <p:nvPr/>
          </p:nvSpPr>
          <p:spPr>
            <a:xfrm>
              <a:off x="1228475"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83;p77">
              <a:extLst>
                <a:ext uri="{FF2B5EF4-FFF2-40B4-BE49-F238E27FC236}">
                  <a16:creationId xmlns:a16="http://schemas.microsoft.com/office/drawing/2014/main" id="{A9D182B8-3E9A-6256-8CAF-8BC042112581}"/>
                </a:ext>
              </a:extLst>
            </p:cNvPr>
            <p:cNvSpPr/>
            <p:nvPr/>
          </p:nvSpPr>
          <p:spPr>
            <a:xfrm>
              <a:off x="12284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84;p77">
              <a:extLst>
                <a:ext uri="{FF2B5EF4-FFF2-40B4-BE49-F238E27FC236}">
                  <a16:creationId xmlns:a16="http://schemas.microsoft.com/office/drawing/2014/main" id="{D856B86E-0A7C-5D0F-4A37-139A1D55427B}"/>
                </a:ext>
              </a:extLst>
            </p:cNvPr>
            <p:cNvSpPr/>
            <p:nvPr/>
          </p:nvSpPr>
          <p:spPr>
            <a:xfrm>
              <a:off x="1152275" y="2561575"/>
              <a:ext cx="62400" cy="53425"/>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85;p77">
              <a:extLst>
                <a:ext uri="{FF2B5EF4-FFF2-40B4-BE49-F238E27FC236}">
                  <a16:creationId xmlns:a16="http://schemas.microsoft.com/office/drawing/2014/main" id="{74CDDFD2-6880-7F9D-6EAA-66213113D388}"/>
                </a:ext>
              </a:extLst>
            </p:cNvPr>
            <p:cNvSpPr/>
            <p:nvPr/>
          </p:nvSpPr>
          <p:spPr>
            <a:xfrm>
              <a:off x="1152275" y="2485550"/>
              <a:ext cx="62400" cy="53300"/>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86;p77">
              <a:extLst>
                <a:ext uri="{FF2B5EF4-FFF2-40B4-BE49-F238E27FC236}">
                  <a16:creationId xmlns:a16="http://schemas.microsoft.com/office/drawing/2014/main" id="{64863189-B710-E9C6-5524-26F70FF4834A}"/>
                </a:ext>
              </a:extLst>
            </p:cNvPr>
            <p:cNvSpPr/>
            <p:nvPr/>
          </p:nvSpPr>
          <p:spPr>
            <a:xfrm>
              <a:off x="1152275" y="2409350"/>
              <a:ext cx="62400" cy="5335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87;p77">
              <a:extLst>
                <a:ext uri="{FF2B5EF4-FFF2-40B4-BE49-F238E27FC236}">
                  <a16:creationId xmlns:a16="http://schemas.microsoft.com/office/drawing/2014/main" id="{B13A0FE1-8B52-1DBA-B172-2E236605C392}"/>
                </a:ext>
              </a:extLst>
            </p:cNvPr>
            <p:cNvSpPr/>
            <p:nvPr/>
          </p:nvSpPr>
          <p:spPr>
            <a:xfrm>
              <a:off x="1152275"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88;p77">
              <a:extLst>
                <a:ext uri="{FF2B5EF4-FFF2-40B4-BE49-F238E27FC236}">
                  <a16:creationId xmlns:a16="http://schemas.microsoft.com/office/drawing/2014/main" id="{07D9424A-E552-38B2-FDA0-CEA0C9FD34F5}"/>
                </a:ext>
              </a:extLst>
            </p:cNvPr>
            <p:cNvSpPr/>
            <p:nvPr/>
          </p:nvSpPr>
          <p:spPr>
            <a:xfrm>
              <a:off x="11522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89;p77">
              <a:extLst>
                <a:ext uri="{FF2B5EF4-FFF2-40B4-BE49-F238E27FC236}">
                  <a16:creationId xmlns:a16="http://schemas.microsoft.com/office/drawing/2014/main" id="{B08A5D31-BE55-B408-3797-C84EE881BEC1}"/>
                </a:ext>
              </a:extLst>
            </p:cNvPr>
            <p:cNvSpPr/>
            <p:nvPr/>
          </p:nvSpPr>
          <p:spPr>
            <a:xfrm>
              <a:off x="1152275" y="2180700"/>
              <a:ext cx="62400" cy="5335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90;p77">
              <a:extLst>
                <a:ext uri="{FF2B5EF4-FFF2-40B4-BE49-F238E27FC236}">
                  <a16:creationId xmlns:a16="http://schemas.microsoft.com/office/drawing/2014/main" id="{DE3752BE-ABD1-E5CD-D56A-4C27E340725A}"/>
                </a:ext>
              </a:extLst>
            </p:cNvPr>
            <p:cNvSpPr/>
            <p:nvPr/>
          </p:nvSpPr>
          <p:spPr>
            <a:xfrm>
              <a:off x="1152275" y="210450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91;p77">
              <a:extLst>
                <a:ext uri="{FF2B5EF4-FFF2-40B4-BE49-F238E27FC236}">
                  <a16:creationId xmlns:a16="http://schemas.microsoft.com/office/drawing/2014/main" id="{F1BF443E-B12C-4227-D8F6-D7345B7B1564}"/>
                </a:ext>
              </a:extLst>
            </p:cNvPr>
            <p:cNvSpPr/>
            <p:nvPr/>
          </p:nvSpPr>
          <p:spPr>
            <a:xfrm>
              <a:off x="1152275"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92;p77">
              <a:extLst>
                <a:ext uri="{FF2B5EF4-FFF2-40B4-BE49-F238E27FC236}">
                  <a16:creationId xmlns:a16="http://schemas.microsoft.com/office/drawing/2014/main" id="{B21E0A90-7E97-BE81-76C8-E4CF05078F84}"/>
                </a:ext>
              </a:extLst>
            </p:cNvPr>
            <p:cNvSpPr/>
            <p:nvPr/>
          </p:nvSpPr>
          <p:spPr>
            <a:xfrm>
              <a:off x="1152275"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93;p77">
              <a:extLst>
                <a:ext uri="{FF2B5EF4-FFF2-40B4-BE49-F238E27FC236}">
                  <a16:creationId xmlns:a16="http://schemas.microsoft.com/office/drawing/2014/main" id="{EC28AD81-9EC4-1D56-2C17-A19BB967E33D}"/>
                </a:ext>
              </a:extLst>
            </p:cNvPr>
            <p:cNvSpPr/>
            <p:nvPr/>
          </p:nvSpPr>
          <p:spPr>
            <a:xfrm>
              <a:off x="1152275"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94;p77">
              <a:extLst>
                <a:ext uri="{FF2B5EF4-FFF2-40B4-BE49-F238E27FC236}">
                  <a16:creationId xmlns:a16="http://schemas.microsoft.com/office/drawing/2014/main" id="{08278221-6AD8-497B-E68F-3B100335AC54}"/>
                </a:ext>
              </a:extLst>
            </p:cNvPr>
            <p:cNvSpPr/>
            <p:nvPr/>
          </p:nvSpPr>
          <p:spPr>
            <a:xfrm>
              <a:off x="1152275" y="179985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95;p77">
              <a:extLst>
                <a:ext uri="{FF2B5EF4-FFF2-40B4-BE49-F238E27FC236}">
                  <a16:creationId xmlns:a16="http://schemas.microsoft.com/office/drawing/2014/main" id="{E598822E-B4E1-4CFA-D5B2-82ACC15603FD}"/>
                </a:ext>
              </a:extLst>
            </p:cNvPr>
            <p:cNvSpPr/>
            <p:nvPr/>
          </p:nvSpPr>
          <p:spPr>
            <a:xfrm>
              <a:off x="1152275" y="1723625"/>
              <a:ext cx="62400" cy="5335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96;p77">
              <a:extLst>
                <a:ext uri="{FF2B5EF4-FFF2-40B4-BE49-F238E27FC236}">
                  <a16:creationId xmlns:a16="http://schemas.microsoft.com/office/drawing/2014/main" id="{F2380A62-45DD-88CE-D06C-D7B2C8EBF889}"/>
                </a:ext>
              </a:extLst>
            </p:cNvPr>
            <p:cNvSpPr/>
            <p:nvPr/>
          </p:nvSpPr>
          <p:spPr>
            <a:xfrm>
              <a:off x="11522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97;p77">
              <a:extLst>
                <a:ext uri="{FF2B5EF4-FFF2-40B4-BE49-F238E27FC236}">
                  <a16:creationId xmlns:a16="http://schemas.microsoft.com/office/drawing/2014/main" id="{255A35AE-542B-D0A0-3F75-E468CABF5FE7}"/>
                </a:ext>
              </a:extLst>
            </p:cNvPr>
            <p:cNvSpPr/>
            <p:nvPr/>
          </p:nvSpPr>
          <p:spPr>
            <a:xfrm>
              <a:off x="1152275"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98;p77">
              <a:extLst>
                <a:ext uri="{FF2B5EF4-FFF2-40B4-BE49-F238E27FC236}">
                  <a16:creationId xmlns:a16="http://schemas.microsoft.com/office/drawing/2014/main" id="{A5146F8E-8145-C2DE-661D-5025F4EBDF60}"/>
                </a:ext>
              </a:extLst>
            </p:cNvPr>
            <p:cNvSpPr/>
            <p:nvPr/>
          </p:nvSpPr>
          <p:spPr>
            <a:xfrm>
              <a:off x="1152275"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99;p77">
              <a:extLst>
                <a:ext uri="{FF2B5EF4-FFF2-40B4-BE49-F238E27FC236}">
                  <a16:creationId xmlns:a16="http://schemas.microsoft.com/office/drawing/2014/main" id="{5AF447FD-BAC0-4BEF-2A34-E5CFDFD56DDD}"/>
                </a:ext>
              </a:extLst>
            </p:cNvPr>
            <p:cNvSpPr/>
            <p:nvPr/>
          </p:nvSpPr>
          <p:spPr>
            <a:xfrm>
              <a:off x="1076050"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500;p77">
              <a:extLst>
                <a:ext uri="{FF2B5EF4-FFF2-40B4-BE49-F238E27FC236}">
                  <a16:creationId xmlns:a16="http://schemas.microsoft.com/office/drawing/2014/main" id="{CB167000-E0AC-E02A-8FA8-CB6594643430}"/>
                </a:ext>
              </a:extLst>
            </p:cNvPr>
            <p:cNvSpPr/>
            <p:nvPr/>
          </p:nvSpPr>
          <p:spPr>
            <a:xfrm>
              <a:off x="10760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501;p77">
              <a:extLst>
                <a:ext uri="{FF2B5EF4-FFF2-40B4-BE49-F238E27FC236}">
                  <a16:creationId xmlns:a16="http://schemas.microsoft.com/office/drawing/2014/main" id="{3E514E51-AE5F-01C7-4DCE-0D4CE8483653}"/>
                </a:ext>
              </a:extLst>
            </p:cNvPr>
            <p:cNvSpPr/>
            <p:nvPr/>
          </p:nvSpPr>
          <p:spPr>
            <a:xfrm>
              <a:off x="10760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502;p77">
              <a:extLst>
                <a:ext uri="{FF2B5EF4-FFF2-40B4-BE49-F238E27FC236}">
                  <a16:creationId xmlns:a16="http://schemas.microsoft.com/office/drawing/2014/main" id="{19B2D72D-8927-B6DD-934C-02A1742D0D7A}"/>
                </a:ext>
              </a:extLst>
            </p:cNvPr>
            <p:cNvSpPr/>
            <p:nvPr/>
          </p:nvSpPr>
          <p:spPr>
            <a:xfrm>
              <a:off x="10760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503;p77">
              <a:extLst>
                <a:ext uri="{FF2B5EF4-FFF2-40B4-BE49-F238E27FC236}">
                  <a16:creationId xmlns:a16="http://schemas.microsoft.com/office/drawing/2014/main" id="{2AE8822C-9704-7137-F5A0-D88D438AE9C4}"/>
                </a:ext>
              </a:extLst>
            </p:cNvPr>
            <p:cNvSpPr/>
            <p:nvPr/>
          </p:nvSpPr>
          <p:spPr>
            <a:xfrm>
              <a:off x="1076050"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504;p77">
              <a:extLst>
                <a:ext uri="{FF2B5EF4-FFF2-40B4-BE49-F238E27FC236}">
                  <a16:creationId xmlns:a16="http://schemas.microsoft.com/office/drawing/2014/main" id="{DD21CC61-E3A6-C8BD-DD76-F6091293CC95}"/>
                </a:ext>
              </a:extLst>
            </p:cNvPr>
            <p:cNvSpPr/>
            <p:nvPr/>
          </p:nvSpPr>
          <p:spPr>
            <a:xfrm>
              <a:off x="10760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505;p77">
              <a:extLst>
                <a:ext uri="{FF2B5EF4-FFF2-40B4-BE49-F238E27FC236}">
                  <a16:creationId xmlns:a16="http://schemas.microsoft.com/office/drawing/2014/main" id="{ADB502FA-B4DF-8E2F-ACC9-956246F88BB8}"/>
                </a:ext>
              </a:extLst>
            </p:cNvPr>
            <p:cNvSpPr/>
            <p:nvPr/>
          </p:nvSpPr>
          <p:spPr>
            <a:xfrm>
              <a:off x="1076050"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506;p77">
              <a:extLst>
                <a:ext uri="{FF2B5EF4-FFF2-40B4-BE49-F238E27FC236}">
                  <a16:creationId xmlns:a16="http://schemas.microsoft.com/office/drawing/2014/main" id="{1A3827A2-0A67-9298-693B-B3D7A0C94521}"/>
                </a:ext>
              </a:extLst>
            </p:cNvPr>
            <p:cNvSpPr/>
            <p:nvPr/>
          </p:nvSpPr>
          <p:spPr>
            <a:xfrm>
              <a:off x="10760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507;p77">
              <a:extLst>
                <a:ext uri="{FF2B5EF4-FFF2-40B4-BE49-F238E27FC236}">
                  <a16:creationId xmlns:a16="http://schemas.microsoft.com/office/drawing/2014/main" id="{A5182E7E-DEB8-8AB8-4F66-8EED2B1EF093}"/>
                </a:ext>
              </a:extLst>
            </p:cNvPr>
            <p:cNvSpPr/>
            <p:nvPr/>
          </p:nvSpPr>
          <p:spPr>
            <a:xfrm>
              <a:off x="10760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508;p77">
              <a:extLst>
                <a:ext uri="{FF2B5EF4-FFF2-40B4-BE49-F238E27FC236}">
                  <a16:creationId xmlns:a16="http://schemas.microsoft.com/office/drawing/2014/main" id="{CF787FD6-2599-7719-AEA2-0EA22079AE27}"/>
                </a:ext>
              </a:extLst>
            </p:cNvPr>
            <p:cNvSpPr/>
            <p:nvPr/>
          </p:nvSpPr>
          <p:spPr>
            <a:xfrm>
              <a:off x="10760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509;p77">
              <a:extLst>
                <a:ext uri="{FF2B5EF4-FFF2-40B4-BE49-F238E27FC236}">
                  <a16:creationId xmlns:a16="http://schemas.microsoft.com/office/drawing/2014/main" id="{22480DF1-6DFC-9731-E151-80CFBD570A00}"/>
                </a:ext>
              </a:extLst>
            </p:cNvPr>
            <p:cNvSpPr/>
            <p:nvPr/>
          </p:nvSpPr>
          <p:spPr>
            <a:xfrm>
              <a:off x="1076050"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510;p77">
              <a:extLst>
                <a:ext uri="{FF2B5EF4-FFF2-40B4-BE49-F238E27FC236}">
                  <a16:creationId xmlns:a16="http://schemas.microsoft.com/office/drawing/2014/main" id="{EA2A98EA-A27C-B3CC-85D4-D8280610DA68}"/>
                </a:ext>
              </a:extLst>
            </p:cNvPr>
            <p:cNvSpPr/>
            <p:nvPr/>
          </p:nvSpPr>
          <p:spPr>
            <a:xfrm>
              <a:off x="1076050" y="1571400"/>
              <a:ext cx="62425" cy="5325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511;p77">
              <a:extLst>
                <a:ext uri="{FF2B5EF4-FFF2-40B4-BE49-F238E27FC236}">
                  <a16:creationId xmlns:a16="http://schemas.microsoft.com/office/drawing/2014/main" id="{E6C79980-1032-DDD5-6D30-37C820A5FC8F}"/>
                </a:ext>
              </a:extLst>
            </p:cNvPr>
            <p:cNvSpPr/>
            <p:nvPr/>
          </p:nvSpPr>
          <p:spPr>
            <a:xfrm>
              <a:off x="1076050"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512;p77">
              <a:extLst>
                <a:ext uri="{FF2B5EF4-FFF2-40B4-BE49-F238E27FC236}">
                  <a16:creationId xmlns:a16="http://schemas.microsoft.com/office/drawing/2014/main" id="{5D9319AD-0341-5050-6D15-B9D78D782C54}"/>
                </a:ext>
              </a:extLst>
            </p:cNvPr>
            <p:cNvSpPr/>
            <p:nvPr/>
          </p:nvSpPr>
          <p:spPr>
            <a:xfrm>
              <a:off x="1076050"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513;p77">
              <a:extLst>
                <a:ext uri="{FF2B5EF4-FFF2-40B4-BE49-F238E27FC236}">
                  <a16:creationId xmlns:a16="http://schemas.microsoft.com/office/drawing/2014/main" id="{A298FECD-3EA0-9D5F-D9D6-E0EAF60193DA}"/>
                </a:ext>
              </a:extLst>
            </p:cNvPr>
            <p:cNvSpPr/>
            <p:nvPr/>
          </p:nvSpPr>
          <p:spPr>
            <a:xfrm>
              <a:off x="1076050"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514;p77">
              <a:extLst>
                <a:ext uri="{FF2B5EF4-FFF2-40B4-BE49-F238E27FC236}">
                  <a16:creationId xmlns:a16="http://schemas.microsoft.com/office/drawing/2014/main" id="{77FEBBFF-907A-EB2C-4381-3517CBC96142}"/>
                </a:ext>
              </a:extLst>
            </p:cNvPr>
            <p:cNvSpPr/>
            <p:nvPr/>
          </p:nvSpPr>
          <p:spPr>
            <a:xfrm>
              <a:off x="1000050"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515;p77">
              <a:extLst>
                <a:ext uri="{FF2B5EF4-FFF2-40B4-BE49-F238E27FC236}">
                  <a16:creationId xmlns:a16="http://schemas.microsoft.com/office/drawing/2014/main" id="{6137C873-BDB8-EB9A-4032-1852CFFF5C6A}"/>
                </a:ext>
              </a:extLst>
            </p:cNvPr>
            <p:cNvSpPr/>
            <p:nvPr/>
          </p:nvSpPr>
          <p:spPr>
            <a:xfrm>
              <a:off x="1000050" y="2028275"/>
              <a:ext cx="62200" cy="53450"/>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516;p77">
              <a:extLst>
                <a:ext uri="{FF2B5EF4-FFF2-40B4-BE49-F238E27FC236}">
                  <a16:creationId xmlns:a16="http://schemas.microsoft.com/office/drawing/2014/main" id="{FB541A5C-7B1C-427D-AFEE-42CF1F0006FB}"/>
                </a:ext>
              </a:extLst>
            </p:cNvPr>
            <p:cNvSpPr/>
            <p:nvPr/>
          </p:nvSpPr>
          <p:spPr>
            <a:xfrm>
              <a:off x="1000050"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517;p77">
              <a:extLst>
                <a:ext uri="{FF2B5EF4-FFF2-40B4-BE49-F238E27FC236}">
                  <a16:creationId xmlns:a16="http://schemas.microsoft.com/office/drawing/2014/main" id="{7A32A56C-0DD8-B7DD-296F-CBE2B8A82BE0}"/>
                </a:ext>
              </a:extLst>
            </p:cNvPr>
            <p:cNvSpPr/>
            <p:nvPr/>
          </p:nvSpPr>
          <p:spPr>
            <a:xfrm>
              <a:off x="1000050"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518;p77">
              <a:extLst>
                <a:ext uri="{FF2B5EF4-FFF2-40B4-BE49-F238E27FC236}">
                  <a16:creationId xmlns:a16="http://schemas.microsoft.com/office/drawing/2014/main" id="{D946D0D3-3FA8-6CE3-717B-04517BED3CAA}"/>
                </a:ext>
              </a:extLst>
            </p:cNvPr>
            <p:cNvSpPr/>
            <p:nvPr/>
          </p:nvSpPr>
          <p:spPr>
            <a:xfrm>
              <a:off x="10000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519;p77">
              <a:extLst>
                <a:ext uri="{FF2B5EF4-FFF2-40B4-BE49-F238E27FC236}">
                  <a16:creationId xmlns:a16="http://schemas.microsoft.com/office/drawing/2014/main" id="{D6B9B1E5-C48F-7134-147D-439905F7E442}"/>
                </a:ext>
              </a:extLst>
            </p:cNvPr>
            <p:cNvSpPr/>
            <p:nvPr/>
          </p:nvSpPr>
          <p:spPr>
            <a:xfrm>
              <a:off x="1000050"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520;p77">
              <a:extLst>
                <a:ext uri="{FF2B5EF4-FFF2-40B4-BE49-F238E27FC236}">
                  <a16:creationId xmlns:a16="http://schemas.microsoft.com/office/drawing/2014/main" id="{6CBDE7DA-FAE6-EA23-F1EA-842733F7BE92}"/>
                </a:ext>
              </a:extLst>
            </p:cNvPr>
            <p:cNvSpPr/>
            <p:nvPr/>
          </p:nvSpPr>
          <p:spPr>
            <a:xfrm>
              <a:off x="1000050" y="164740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521;p77">
              <a:extLst>
                <a:ext uri="{FF2B5EF4-FFF2-40B4-BE49-F238E27FC236}">
                  <a16:creationId xmlns:a16="http://schemas.microsoft.com/office/drawing/2014/main" id="{F55F6391-0B30-251D-16DF-27E828D7FA20}"/>
                </a:ext>
              </a:extLst>
            </p:cNvPr>
            <p:cNvSpPr/>
            <p:nvPr/>
          </p:nvSpPr>
          <p:spPr>
            <a:xfrm>
              <a:off x="1000050"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22;p77">
              <a:extLst>
                <a:ext uri="{FF2B5EF4-FFF2-40B4-BE49-F238E27FC236}">
                  <a16:creationId xmlns:a16="http://schemas.microsoft.com/office/drawing/2014/main" id="{6AA51C13-973C-D302-A5B5-5D65E959A8F6}"/>
                </a:ext>
              </a:extLst>
            </p:cNvPr>
            <p:cNvSpPr/>
            <p:nvPr/>
          </p:nvSpPr>
          <p:spPr>
            <a:xfrm>
              <a:off x="1000050" y="134275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23;p77">
              <a:extLst>
                <a:ext uri="{FF2B5EF4-FFF2-40B4-BE49-F238E27FC236}">
                  <a16:creationId xmlns:a16="http://schemas.microsoft.com/office/drawing/2014/main" id="{417DDF38-2451-E9E0-A9E6-238E0E8BC8DB}"/>
                </a:ext>
              </a:extLst>
            </p:cNvPr>
            <p:cNvSpPr/>
            <p:nvPr/>
          </p:nvSpPr>
          <p:spPr>
            <a:xfrm>
              <a:off x="92382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24;p77">
              <a:extLst>
                <a:ext uri="{FF2B5EF4-FFF2-40B4-BE49-F238E27FC236}">
                  <a16:creationId xmlns:a16="http://schemas.microsoft.com/office/drawing/2014/main" id="{502EEBBC-B5B5-F1B2-9D34-8E825A992FF9}"/>
                </a:ext>
              </a:extLst>
            </p:cNvPr>
            <p:cNvSpPr/>
            <p:nvPr/>
          </p:nvSpPr>
          <p:spPr>
            <a:xfrm>
              <a:off x="92382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25;p77">
              <a:extLst>
                <a:ext uri="{FF2B5EF4-FFF2-40B4-BE49-F238E27FC236}">
                  <a16:creationId xmlns:a16="http://schemas.microsoft.com/office/drawing/2014/main" id="{DF8D7C8D-3EEF-D529-BC95-BDFA08516677}"/>
                </a:ext>
              </a:extLst>
            </p:cNvPr>
            <p:cNvSpPr/>
            <p:nvPr/>
          </p:nvSpPr>
          <p:spPr>
            <a:xfrm>
              <a:off x="923825"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26;p77">
              <a:extLst>
                <a:ext uri="{FF2B5EF4-FFF2-40B4-BE49-F238E27FC236}">
                  <a16:creationId xmlns:a16="http://schemas.microsoft.com/office/drawing/2014/main" id="{77C7FDE3-760B-3B08-8577-86CA31F93134}"/>
                </a:ext>
              </a:extLst>
            </p:cNvPr>
            <p:cNvSpPr/>
            <p:nvPr/>
          </p:nvSpPr>
          <p:spPr>
            <a:xfrm>
              <a:off x="92382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27;p77">
              <a:extLst>
                <a:ext uri="{FF2B5EF4-FFF2-40B4-BE49-F238E27FC236}">
                  <a16:creationId xmlns:a16="http://schemas.microsoft.com/office/drawing/2014/main" id="{5407D019-ADA7-A9D6-2EAB-FA5352BB39EE}"/>
                </a:ext>
              </a:extLst>
            </p:cNvPr>
            <p:cNvSpPr/>
            <p:nvPr/>
          </p:nvSpPr>
          <p:spPr>
            <a:xfrm>
              <a:off x="92382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28;p77">
              <a:extLst>
                <a:ext uri="{FF2B5EF4-FFF2-40B4-BE49-F238E27FC236}">
                  <a16:creationId xmlns:a16="http://schemas.microsoft.com/office/drawing/2014/main" id="{EBA2527B-C85F-387A-AF50-3F7AD6FC1852}"/>
                </a:ext>
              </a:extLst>
            </p:cNvPr>
            <p:cNvSpPr/>
            <p:nvPr/>
          </p:nvSpPr>
          <p:spPr>
            <a:xfrm>
              <a:off x="92382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29;p77">
              <a:extLst>
                <a:ext uri="{FF2B5EF4-FFF2-40B4-BE49-F238E27FC236}">
                  <a16:creationId xmlns:a16="http://schemas.microsoft.com/office/drawing/2014/main" id="{E30F838A-4432-B3CF-4CF5-8092B9AB54C5}"/>
                </a:ext>
              </a:extLst>
            </p:cNvPr>
            <p:cNvSpPr/>
            <p:nvPr/>
          </p:nvSpPr>
          <p:spPr>
            <a:xfrm>
              <a:off x="92382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30;p77">
              <a:extLst>
                <a:ext uri="{FF2B5EF4-FFF2-40B4-BE49-F238E27FC236}">
                  <a16:creationId xmlns:a16="http://schemas.microsoft.com/office/drawing/2014/main" id="{1305062C-135A-7882-83CD-AE769EB3AEE6}"/>
                </a:ext>
              </a:extLst>
            </p:cNvPr>
            <p:cNvSpPr/>
            <p:nvPr/>
          </p:nvSpPr>
          <p:spPr>
            <a:xfrm>
              <a:off x="8476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31;p77">
              <a:extLst>
                <a:ext uri="{FF2B5EF4-FFF2-40B4-BE49-F238E27FC236}">
                  <a16:creationId xmlns:a16="http://schemas.microsoft.com/office/drawing/2014/main" id="{A24F18B1-1B97-DFB2-0E82-5D2CD0C5AE02}"/>
                </a:ext>
              </a:extLst>
            </p:cNvPr>
            <p:cNvSpPr/>
            <p:nvPr/>
          </p:nvSpPr>
          <p:spPr>
            <a:xfrm>
              <a:off x="8476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32;p77">
              <a:extLst>
                <a:ext uri="{FF2B5EF4-FFF2-40B4-BE49-F238E27FC236}">
                  <a16:creationId xmlns:a16="http://schemas.microsoft.com/office/drawing/2014/main" id="{7AA5B2EC-A895-9701-CDFB-497DB2CC641A}"/>
                </a:ext>
              </a:extLst>
            </p:cNvPr>
            <p:cNvSpPr/>
            <p:nvPr/>
          </p:nvSpPr>
          <p:spPr>
            <a:xfrm>
              <a:off x="8476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33;p77">
              <a:extLst>
                <a:ext uri="{FF2B5EF4-FFF2-40B4-BE49-F238E27FC236}">
                  <a16:creationId xmlns:a16="http://schemas.microsoft.com/office/drawing/2014/main" id="{A002CADB-AE58-0E7C-838F-229379C034AB}"/>
                </a:ext>
              </a:extLst>
            </p:cNvPr>
            <p:cNvSpPr/>
            <p:nvPr/>
          </p:nvSpPr>
          <p:spPr>
            <a:xfrm>
              <a:off x="8476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34;p77">
              <a:extLst>
                <a:ext uri="{FF2B5EF4-FFF2-40B4-BE49-F238E27FC236}">
                  <a16:creationId xmlns:a16="http://schemas.microsoft.com/office/drawing/2014/main" id="{A8F8EF77-0F0B-C67F-27CE-07DA7D65013F}"/>
                </a:ext>
              </a:extLst>
            </p:cNvPr>
            <p:cNvSpPr/>
            <p:nvPr/>
          </p:nvSpPr>
          <p:spPr>
            <a:xfrm>
              <a:off x="8476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35;p77">
              <a:extLst>
                <a:ext uri="{FF2B5EF4-FFF2-40B4-BE49-F238E27FC236}">
                  <a16:creationId xmlns:a16="http://schemas.microsoft.com/office/drawing/2014/main" id="{560AEB33-F95F-A29E-EC86-C8AC9294D48F}"/>
                </a:ext>
              </a:extLst>
            </p:cNvPr>
            <p:cNvSpPr/>
            <p:nvPr/>
          </p:nvSpPr>
          <p:spPr>
            <a:xfrm>
              <a:off x="8476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36;p77">
              <a:extLst>
                <a:ext uri="{FF2B5EF4-FFF2-40B4-BE49-F238E27FC236}">
                  <a16:creationId xmlns:a16="http://schemas.microsoft.com/office/drawing/2014/main" id="{FA36B5F6-2FC5-FB69-2A7A-14A83F4C35E5}"/>
                </a:ext>
              </a:extLst>
            </p:cNvPr>
            <p:cNvSpPr/>
            <p:nvPr/>
          </p:nvSpPr>
          <p:spPr>
            <a:xfrm>
              <a:off x="771400"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37;p77">
              <a:extLst>
                <a:ext uri="{FF2B5EF4-FFF2-40B4-BE49-F238E27FC236}">
                  <a16:creationId xmlns:a16="http://schemas.microsoft.com/office/drawing/2014/main" id="{1ADD7261-A788-39C5-54AC-A1D7810A97AE}"/>
                </a:ext>
              </a:extLst>
            </p:cNvPr>
            <p:cNvSpPr/>
            <p:nvPr/>
          </p:nvSpPr>
          <p:spPr>
            <a:xfrm>
              <a:off x="771400"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38;p77">
              <a:extLst>
                <a:ext uri="{FF2B5EF4-FFF2-40B4-BE49-F238E27FC236}">
                  <a16:creationId xmlns:a16="http://schemas.microsoft.com/office/drawing/2014/main" id="{93803885-A584-C119-0270-8214D0A78F26}"/>
                </a:ext>
              </a:extLst>
            </p:cNvPr>
            <p:cNvSpPr/>
            <p:nvPr/>
          </p:nvSpPr>
          <p:spPr>
            <a:xfrm>
              <a:off x="7714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39;p77">
              <a:extLst>
                <a:ext uri="{FF2B5EF4-FFF2-40B4-BE49-F238E27FC236}">
                  <a16:creationId xmlns:a16="http://schemas.microsoft.com/office/drawing/2014/main" id="{AABE808C-00A5-72E2-EEED-0BB81D42CCF3}"/>
                </a:ext>
              </a:extLst>
            </p:cNvPr>
            <p:cNvSpPr/>
            <p:nvPr/>
          </p:nvSpPr>
          <p:spPr>
            <a:xfrm>
              <a:off x="771400"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40;p77">
              <a:extLst>
                <a:ext uri="{FF2B5EF4-FFF2-40B4-BE49-F238E27FC236}">
                  <a16:creationId xmlns:a16="http://schemas.microsoft.com/office/drawing/2014/main" id="{4D5E78E3-0D2D-8350-8A18-1CEA85F31018}"/>
                </a:ext>
              </a:extLst>
            </p:cNvPr>
            <p:cNvSpPr/>
            <p:nvPr/>
          </p:nvSpPr>
          <p:spPr>
            <a:xfrm>
              <a:off x="695200" y="1799850"/>
              <a:ext cx="62200" cy="5332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41;p77">
              <a:extLst>
                <a:ext uri="{FF2B5EF4-FFF2-40B4-BE49-F238E27FC236}">
                  <a16:creationId xmlns:a16="http://schemas.microsoft.com/office/drawing/2014/main" id="{5D5F9E25-F8CB-97BD-E725-A9EC641B37B9}"/>
                </a:ext>
              </a:extLst>
            </p:cNvPr>
            <p:cNvSpPr/>
            <p:nvPr/>
          </p:nvSpPr>
          <p:spPr>
            <a:xfrm>
              <a:off x="695200" y="1723625"/>
              <a:ext cx="62200" cy="5335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42;p77">
              <a:extLst>
                <a:ext uri="{FF2B5EF4-FFF2-40B4-BE49-F238E27FC236}">
                  <a16:creationId xmlns:a16="http://schemas.microsoft.com/office/drawing/2014/main" id="{D85EC0E9-5C48-4E67-592B-78E3DF8BC3E2}"/>
                </a:ext>
              </a:extLst>
            </p:cNvPr>
            <p:cNvSpPr/>
            <p:nvPr/>
          </p:nvSpPr>
          <p:spPr>
            <a:xfrm>
              <a:off x="69520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43;p77">
              <a:extLst>
                <a:ext uri="{FF2B5EF4-FFF2-40B4-BE49-F238E27FC236}">
                  <a16:creationId xmlns:a16="http://schemas.microsoft.com/office/drawing/2014/main" id="{CFF616CE-E366-21AD-7D19-EFD9535874B5}"/>
                </a:ext>
              </a:extLst>
            </p:cNvPr>
            <p:cNvSpPr/>
            <p:nvPr/>
          </p:nvSpPr>
          <p:spPr>
            <a:xfrm>
              <a:off x="695200" y="1571400"/>
              <a:ext cx="62200" cy="5325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44;p77">
              <a:extLst>
                <a:ext uri="{FF2B5EF4-FFF2-40B4-BE49-F238E27FC236}">
                  <a16:creationId xmlns:a16="http://schemas.microsoft.com/office/drawing/2014/main" id="{07EE7AA5-D163-DF23-37F5-64FC0742DEFF}"/>
                </a:ext>
              </a:extLst>
            </p:cNvPr>
            <p:cNvSpPr/>
            <p:nvPr/>
          </p:nvSpPr>
          <p:spPr>
            <a:xfrm>
              <a:off x="6189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45;p77">
              <a:extLst>
                <a:ext uri="{FF2B5EF4-FFF2-40B4-BE49-F238E27FC236}">
                  <a16:creationId xmlns:a16="http://schemas.microsoft.com/office/drawing/2014/main" id="{094BE61E-9C5D-AB3D-E89A-611555956A0F}"/>
                </a:ext>
              </a:extLst>
            </p:cNvPr>
            <p:cNvSpPr/>
            <p:nvPr/>
          </p:nvSpPr>
          <p:spPr>
            <a:xfrm>
              <a:off x="6189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46;p77">
              <a:extLst>
                <a:ext uri="{FF2B5EF4-FFF2-40B4-BE49-F238E27FC236}">
                  <a16:creationId xmlns:a16="http://schemas.microsoft.com/office/drawing/2014/main" id="{BCBFE109-59E2-ED21-69C9-29365269ABAC}"/>
                </a:ext>
              </a:extLst>
            </p:cNvPr>
            <p:cNvSpPr/>
            <p:nvPr/>
          </p:nvSpPr>
          <p:spPr>
            <a:xfrm>
              <a:off x="618975" y="1647400"/>
              <a:ext cx="62225" cy="53450"/>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47;p77">
              <a:extLst>
                <a:ext uri="{FF2B5EF4-FFF2-40B4-BE49-F238E27FC236}">
                  <a16:creationId xmlns:a16="http://schemas.microsoft.com/office/drawing/2014/main" id="{A021F734-9F68-55FE-0EB8-9738AE845278}"/>
                </a:ext>
              </a:extLst>
            </p:cNvPr>
            <p:cNvSpPr/>
            <p:nvPr/>
          </p:nvSpPr>
          <p:spPr>
            <a:xfrm>
              <a:off x="6189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48;p77">
              <a:extLst>
                <a:ext uri="{FF2B5EF4-FFF2-40B4-BE49-F238E27FC236}">
                  <a16:creationId xmlns:a16="http://schemas.microsoft.com/office/drawing/2014/main" id="{5930F3C0-85EF-E12B-DA84-BF7E860001AE}"/>
                </a:ext>
              </a:extLst>
            </p:cNvPr>
            <p:cNvSpPr/>
            <p:nvPr/>
          </p:nvSpPr>
          <p:spPr>
            <a:xfrm>
              <a:off x="542775"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49;p77">
              <a:extLst>
                <a:ext uri="{FF2B5EF4-FFF2-40B4-BE49-F238E27FC236}">
                  <a16:creationId xmlns:a16="http://schemas.microsoft.com/office/drawing/2014/main" id="{AB28E8BD-12ED-78F3-EACB-3E5B211EFFD4}"/>
                </a:ext>
              </a:extLst>
            </p:cNvPr>
            <p:cNvSpPr/>
            <p:nvPr/>
          </p:nvSpPr>
          <p:spPr>
            <a:xfrm>
              <a:off x="542775"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50;p77">
              <a:extLst>
                <a:ext uri="{FF2B5EF4-FFF2-40B4-BE49-F238E27FC236}">
                  <a16:creationId xmlns:a16="http://schemas.microsoft.com/office/drawing/2014/main" id="{D32710ED-E039-6302-EF79-6A6E60DF8A0B}"/>
                </a:ext>
              </a:extLst>
            </p:cNvPr>
            <p:cNvSpPr/>
            <p:nvPr/>
          </p:nvSpPr>
          <p:spPr>
            <a:xfrm>
              <a:off x="5427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51;p77">
              <a:extLst>
                <a:ext uri="{FF2B5EF4-FFF2-40B4-BE49-F238E27FC236}">
                  <a16:creationId xmlns:a16="http://schemas.microsoft.com/office/drawing/2014/main" id="{930F71B7-C438-D015-5A8E-B4D441FEC6F7}"/>
                </a:ext>
              </a:extLst>
            </p:cNvPr>
            <p:cNvSpPr/>
            <p:nvPr/>
          </p:nvSpPr>
          <p:spPr>
            <a:xfrm>
              <a:off x="542775" y="1571400"/>
              <a:ext cx="62400" cy="5325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52;p77">
              <a:extLst>
                <a:ext uri="{FF2B5EF4-FFF2-40B4-BE49-F238E27FC236}">
                  <a16:creationId xmlns:a16="http://schemas.microsoft.com/office/drawing/2014/main" id="{752CEAFB-30F2-FBE6-5EEF-E5507F25B56E}"/>
                </a:ext>
              </a:extLst>
            </p:cNvPr>
            <p:cNvSpPr/>
            <p:nvPr/>
          </p:nvSpPr>
          <p:spPr>
            <a:xfrm>
              <a:off x="466550" y="1799850"/>
              <a:ext cx="62425" cy="5332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53;p77">
              <a:extLst>
                <a:ext uri="{FF2B5EF4-FFF2-40B4-BE49-F238E27FC236}">
                  <a16:creationId xmlns:a16="http://schemas.microsoft.com/office/drawing/2014/main" id="{D75F1212-A9FA-09BD-28E3-9DCE35FC2233}"/>
                </a:ext>
              </a:extLst>
            </p:cNvPr>
            <p:cNvSpPr/>
            <p:nvPr/>
          </p:nvSpPr>
          <p:spPr>
            <a:xfrm>
              <a:off x="466550" y="1723625"/>
              <a:ext cx="62425" cy="5335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54;p77">
              <a:extLst>
                <a:ext uri="{FF2B5EF4-FFF2-40B4-BE49-F238E27FC236}">
                  <a16:creationId xmlns:a16="http://schemas.microsoft.com/office/drawing/2014/main" id="{5DFAEDE6-F198-A572-E7EE-C09A9246C6FF}"/>
                </a:ext>
              </a:extLst>
            </p:cNvPr>
            <p:cNvSpPr/>
            <p:nvPr/>
          </p:nvSpPr>
          <p:spPr>
            <a:xfrm>
              <a:off x="466550" y="1647400"/>
              <a:ext cx="62425" cy="53450"/>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55;p77">
              <a:extLst>
                <a:ext uri="{FF2B5EF4-FFF2-40B4-BE49-F238E27FC236}">
                  <a16:creationId xmlns:a16="http://schemas.microsoft.com/office/drawing/2014/main" id="{AC2FF576-E1CB-0E53-FE3F-FD776C17FAC1}"/>
                </a:ext>
              </a:extLst>
            </p:cNvPr>
            <p:cNvSpPr/>
            <p:nvPr/>
          </p:nvSpPr>
          <p:spPr>
            <a:xfrm>
              <a:off x="466550" y="1571400"/>
              <a:ext cx="62425" cy="5325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56;p77">
              <a:extLst>
                <a:ext uri="{FF2B5EF4-FFF2-40B4-BE49-F238E27FC236}">
                  <a16:creationId xmlns:a16="http://schemas.microsoft.com/office/drawing/2014/main" id="{A2139F42-22D9-6E04-D41E-F15CA3DAEAD2}"/>
                </a:ext>
              </a:extLst>
            </p:cNvPr>
            <p:cNvSpPr/>
            <p:nvPr/>
          </p:nvSpPr>
          <p:spPr>
            <a:xfrm>
              <a:off x="390550" y="1876050"/>
              <a:ext cx="62350" cy="53275"/>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57;p77">
              <a:extLst>
                <a:ext uri="{FF2B5EF4-FFF2-40B4-BE49-F238E27FC236}">
                  <a16:creationId xmlns:a16="http://schemas.microsoft.com/office/drawing/2014/main" id="{EABC2FDC-43CF-011D-A0A5-183CD1EBA6DB}"/>
                </a:ext>
              </a:extLst>
            </p:cNvPr>
            <p:cNvSpPr/>
            <p:nvPr/>
          </p:nvSpPr>
          <p:spPr>
            <a:xfrm>
              <a:off x="390550" y="1799825"/>
              <a:ext cx="62350" cy="53300"/>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58;p77">
              <a:extLst>
                <a:ext uri="{FF2B5EF4-FFF2-40B4-BE49-F238E27FC236}">
                  <a16:creationId xmlns:a16="http://schemas.microsoft.com/office/drawing/2014/main" id="{FEC67A8F-7FF0-CA42-5C7E-84E883E11F34}"/>
                </a:ext>
              </a:extLst>
            </p:cNvPr>
            <p:cNvSpPr/>
            <p:nvPr/>
          </p:nvSpPr>
          <p:spPr>
            <a:xfrm>
              <a:off x="390550" y="1723625"/>
              <a:ext cx="62400" cy="5335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59;p77">
              <a:extLst>
                <a:ext uri="{FF2B5EF4-FFF2-40B4-BE49-F238E27FC236}">
                  <a16:creationId xmlns:a16="http://schemas.microsoft.com/office/drawing/2014/main" id="{5C179FD4-E5B3-8A1E-B40A-3099D3797174}"/>
                </a:ext>
              </a:extLst>
            </p:cNvPr>
            <p:cNvSpPr/>
            <p:nvPr/>
          </p:nvSpPr>
          <p:spPr>
            <a:xfrm>
              <a:off x="39055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60;p77">
              <a:extLst>
                <a:ext uri="{FF2B5EF4-FFF2-40B4-BE49-F238E27FC236}">
                  <a16:creationId xmlns:a16="http://schemas.microsoft.com/office/drawing/2014/main" id="{344D89AD-4D45-1315-3493-7329B0B873AF}"/>
                </a:ext>
              </a:extLst>
            </p:cNvPr>
            <p:cNvSpPr/>
            <p:nvPr/>
          </p:nvSpPr>
          <p:spPr>
            <a:xfrm>
              <a:off x="390550" y="1571400"/>
              <a:ext cx="62350" cy="53275"/>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61;p77">
              <a:extLst>
                <a:ext uri="{FF2B5EF4-FFF2-40B4-BE49-F238E27FC236}">
                  <a16:creationId xmlns:a16="http://schemas.microsoft.com/office/drawing/2014/main" id="{E5853BE6-0E3A-FBA2-6ABF-7E0F8BEE2785}"/>
                </a:ext>
              </a:extLst>
            </p:cNvPr>
            <p:cNvSpPr/>
            <p:nvPr/>
          </p:nvSpPr>
          <p:spPr>
            <a:xfrm>
              <a:off x="314325" y="1952050"/>
              <a:ext cx="62225" cy="53450"/>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62;p77">
              <a:extLst>
                <a:ext uri="{FF2B5EF4-FFF2-40B4-BE49-F238E27FC236}">
                  <a16:creationId xmlns:a16="http://schemas.microsoft.com/office/drawing/2014/main" id="{57DF415E-7639-AE58-8B81-92C414BCFB6B}"/>
                </a:ext>
              </a:extLst>
            </p:cNvPr>
            <p:cNvSpPr/>
            <p:nvPr/>
          </p:nvSpPr>
          <p:spPr>
            <a:xfrm>
              <a:off x="314325" y="1876050"/>
              <a:ext cx="62225" cy="53275"/>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63;p77">
              <a:extLst>
                <a:ext uri="{FF2B5EF4-FFF2-40B4-BE49-F238E27FC236}">
                  <a16:creationId xmlns:a16="http://schemas.microsoft.com/office/drawing/2014/main" id="{62F6B7BD-9C89-96D2-9AA0-B010D78FF23C}"/>
                </a:ext>
              </a:extLst>
            </p:cNvPr>
            <p:cNvSpPr/>
            <p:nvPr/>
          </p:nvSpPr>
          <p:spPr>
            <a:xfrm>
              <a:off x="314325" y="1799850"/>
              <a:ext cx="62225" cy="5332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64;p77">
              <a:extLst>
                <a:ext uri="{FF2B5EF4-FFF2-40B4-BE49-F238E27FC236}">
                  <a16:creationId xmlns:a16="http://schemas.microsoft.com/office/drawing/2014/main" id="{7C318C37-CE4F-39E4-7377-72FFFE909F7B}"/>
                </a:ext>
              </a:extLst>
            </p:cNvPr>
            <p:cNvSpPr/>
            <p:nvPr/>
          </p:nvSpPr>
          <p:spPr>
            <a:xfrm>
              <a:off x="314325" y="1723625"/>
              <a:ext cx="62225" cy="5335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65;p77">
              <a:extLst>
                <a:ext uri="{FF2B5EF4-FFF2-40B4-BE49-F238E27FC236}">
                  <a16:creationId xmlns:a16="http://schemas.microsoft.com/office/drawing/2014/main" id="{BD2812FB-3E86-5E3E-E1DC-05689E2C930D}"/>
                </a:ext>
              </a:extLst>
            </p:cNvPr>
            <p:cNvSpPr/>
            <p:nvPr/>
          </p:nvSpPr>
          <p:spPr>
            <a:xfrm>
              <a:off x="314325" y="1647400"/>
              <a:ext cx="62225" cy="53450"/>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66;p77">
              <a:extLst>
                <a:ext uri="{FF2B5EF4-FFF2-40B4-BE49-F238E27FC236}">
                  <a16:creationId xmlns:a16="http://schemas.microsoft.com/office/drawing/2014/main" id="{A83EB4B8-6DDD-E05C-832F-E5E725012CB5}"/>
                </a:ext>
              </a:extLst>
            </p:cNvPr>
            <p:cNvSpPr/>
            <p:nvPr/>
          </p:nvSpPr>
          <p:spPr>
            <a:xfrm>
              <a:off x="314325" y="1571400"/>
              <a:ext cx="62150" cy="5325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67;p77">
              <a:extLst>
                <a:ext uri="{FF2B5EF4-FFF2-40B4-BE49-F238E27FC236}">
                  <a16:creationId xmlns:a16="http://schemas.microsoft.com/office/drawing/2014/main" id="{EFFE0C1F-7C47-1B75-1D8B-09E0D1B4737F}"/>
                </a:ext>
              </a:extLst>
            </p:cNvPr>
            <p:cNvSpPr/>
            <p:nvPr/>
          </p:nvSpPr>
          <p:spPr>
            <a:xfrm>
              <a:off x="238125"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68;p77">
              <a:extLst>
                <a:ext uri="{FF2B5EF4-FFF2-40B4-BE49-F238E27FC236}">
                  <a16:creationId xmlns:a16="http://schemas.microsoft.com/office/drawing/2014/main" id="{A3CDCE78-511A-0733-14D9-76809AE452D0}"/>
                </a:ext>
              </a:extLst>
            </p:cNvPr>
            <p:cNvSpPr/>
            <p:nvPr/>
          </p:nvSpPr>
          <p:spPr>
            <a:xfrm>
              <a:off x="238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69;p77">
              <a:extLst>
                <a:ext uri="{FF2B5EF4-FFF2-40B4-BE49-F238E27FC236}">
                  <a16:creationId xmlns:a16="http://schemas.microsoft.com/office/drawing/2014/main" id="{54338DBB-31D0-F2B2-2BE9-88BD305508C5}"/>
                </a:ext>
              </a:extLst>
            </p:cNvPr>
            <p:cNvSpPr/>
            <p:nvPr/>
          </p:nvSpPr>
          <p:spPr>
            <a:xfrm>
              <a:off x="238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70;p77">
              <a:extLst>
                <a:ext uri="{FF2B5EF4-FFF2-40B4-BE49-F238E27FC236}">
                  <a16:creationId xmlns:a16="http://schemas.microsoft.com/office/drawing/2014/main" id="{8C45AC9A-7D1B-8B20-4C50-7C5DCB6ABC83}"/>
                </a:ext>
              </a:extLst>
            </p:cNvPr>
            <p:cNvSpPr/>
            <p:nvPr/>
          </p:nvSpPr>
          <p:spPr>
            <a:xfrm>
              <a:off x="2381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71;p77">
              <a:extLst>
                <a:ext uri="{FF2B5EF4-FFF2-40B4-BE49-F238E27FC236}">
                  <a16:creationId xmlns:a16="http://schemas.microsoft.com/office/drawing/2014/main" id="{3BD085BD-53AC-17B2-34D2-85EBBE072464}"/>
                </a:ext>
              </a:extLst>
            </p:cNvPr>
            <p:cNvSpPr/>
            <p:nvPr/>
          </p:nvSpPr>
          <p:spPr>
            <a:xfrm>
              <a:off x="4427825" y="26377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72;p77">
              <a:extLst>
                <a:ext uri="{FF2B5EF4-FFF2-40B4-BE49-F238E27FC236}">
                  <a16:creationId xmlns:a16="http://schemas.microsoft.com/office/drawing/2014/main" id="{2D0D9522-C566-CAD0-C15A-13823AED306C}"/>
                </a:ext>
              </a:extLst>
            </p:cNvPr>
            <p:cNvSpPr/>
            <p:nvPr/>
          </p:nvSpPr>
          <p:spPr>
            <a:xfrm>
              <a:off x="4427825" y="2714000"/>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73;p77">
              <a:extLst>
                <a:ext uri="{FF2B5EF4-FFF2-40B4-BE49-F238E27FC236}">
                  <a16:creationId xmlns:a16="http://schemas.microsoft.com/office/drawing/2014/main" id="{8F0DEFD5-EBC8-B37E-7132-05BA93BD6B2F}"/>
                </a:ext>
              </a:extLst>
            </p:cNvPr>
            <p:cNvSpPr/>
            <p:nvPr/>
          </p:nvSpPr>
          <p:spPr>
            <a:xfrm>
              <a:off x="4504050"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74;p77">
              <a:extLst>
                <a:ext uri="{FF2B5EF4-FFF2-40B4-BE49-F238E27FC236}">
                  <a16:creationId xmlns:a16="http://schemas.microsoft.com/office/drawing/2014/main" id="{C0487600-0C8E-4704-343A-3361EF78C757}"/>
                </a:ext>
              </a:extLst>
            </p:cNvPr>
            <p:cNvSpPr/>
            <p:nvPr/>
          </p:nvSpPr>
          <p:spPr>
            <a:xfrm>
              <a:off x="450405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75;p77">
              <a:extLst>
                <a:ext uri="{FF2B5EF4-FFF2-40B4-BE49-F238E27FC236}">
                  <a16:creationId xmlns:a16="http://schemas.microsoft.com/office/drawing/2014/main" id="{4F25FB73-F927-F275-04AF-E5DEB36769B1}"/>
                </a:ext>
              </a:extLst>
            </p:cNvPr>
            <p:cNvSpPr/>
            <p:nvPr/>
          </p:nvSpPr>
          <p:spPr>
            <a:xfrm>
              <a:off x="458025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76;p77">
              <a:extLst>
                <a:ext uri="{FF2B5EF4-FFF2-40B4-BE49-F238E27FC236}">
                  <a16:creationId xmlns:a16="http://schemas.microsoft.com/office/drawing/2014/main" id="{5906D0FA-9AD7-7D84-7973-99ED5D6239FD}"/>
                </a:ext>
              </a:extLst>
            </p:cNvPr>
            <p:cNvSpPr/>
            <p:nvPr/>
          </p:nvSpPr>
          <p:spPr>
            <a:xfrm>
              <a:off x="450405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77;p77">
              <a:extLst>
                <a:ext uri="{FF2B5EF4-FFF2-40B4-BE49-F238E27FC236}">
                  <a16:creationId xmlns:a16="http://schemas.microsoft.com/office/drawing/2014/main" id="{4CC5CFEA-399B-7782-FAE8-C6AC910703CA}"/>
                </a:ext>
              </a:extLst>
            </p:cNvPr>
            <p:cNvSpPr/>
            <p:nvPr/>
          </p:nvSpPr>
          <p:spPr>
            <a:xfrm>
              <a:off x="5113350" y="14952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78;p77">
              <a:extLst>
                <a:ext uri="{FF2B5EF4-FFF2-40B4-BE49-F238E27FC236}">
                  <a16:creationId xmlns:a16="http://schemas.microsoft.com/office/drawing/2014/main" id="{43E7EB6B-40FA-3E61-0A93-B171D75CA4B3}"/>
                </a:ext>
              </a:extLst>
            </p:cNvPr>
            <p:cNvSpPr/>
            <p:nvPr/>
          </p:nvSpPr>
          <p:spPr>
            <a:xfrm>
              <a:off x="5113350" y="1571400"/>
              <a:ext cx="62400" cy="53250"/>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79;p77">
              <a:extLst>
                <a:ext uri="{FF2B5EF4-FFF2-40B4-BE49-F238E27FC236}">
                  <a16:creationId xmlns:a16="http://schemas.microsoft.com/office/drawing/2014/main" id="{9A86562B-030E-1AE9-8CA0-0C91A8723772}"/>
                </a:ext>
              </a:extLst>
            </p:cNvPr>
            <p:cNvSpPr/>
            <p:nvPr/>
          </p:nvSpPr>
          <p:spPr>
            <a:xfrm>
              <a:off x="5113350" y="164740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80;p77">
              <a:extLst>
                <a:ext uri="{FF2B5EF4-FFF2-40B4-BE49-F238E27FC236}">
                  <a16:creationId xmlns:a16="http://schemas.microsoft.com/office/drawing/2014/main" id="{37080C66-6E06-E5AD-CD24-E0692D66E866}"/>
                </a:ext>
              </a:extLst>
            </p:cNvPr>
            <p:cNvSpPr/>
            <p:nvPr/>
          </p:nvSpPr>
          <p:spPr>
            <a:xfrm>
              <a:off x="5113350" y="172362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81;p77">
              <a:extLst>
                <a:ext uri="{FF2B5EF4-FFF2-40B4-BE49-F238E27FC236}">
                  <a16:creationId xmlns:a16="http://schemas.microsoft.com/office/drawing/2014/main" id="{F3202205-4B92-CE02-2A7D-D7E6A13D3ADA}"/>
                </a:ext>
              </a:extLst>
            </p:cNvPr>
            <p:cNvSpPr/>
            <p:nvPr/>
          </p:nvSpPr>
          <p:spPr>
            <a:xfrm>
              <a:off x="5113350" y="179985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82;p77">
              <a:extLst>
                <a:ext uri="{FF2B5EF4-FFF2-40B4-BE49-F238E27FC236}">
                  <a16:creationId xmlns:a16="http://schemas.microsoft.com/office/drawing/2014/main" id="{06D9DB47-AB5C-B3D1-231E-377153C22019}"/>
                </a:ext>
              </a:extLst>
            </p:cNvPr>
            <p:cNvSpPr/>
            <p:nvPr/>
          </p:nvSpPr>
          <p:spPr>
            <a:xfrm>
              <a:off x="5113350" y="1876050"/>
              <a:ext cx="62400" cy="5335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83;p77">
              <a:extLst>
                <a:ext uri="{FF2B5EF4-FFF2-40B4-BE49-F238E27FC236}">
                  <a16:creationId xmlns:a16="http://schemas.microsoft.com/office/drawing/2014/main" id="{6F60FE2D-6050-F078-019D-63B4D098D6DE}"/>
                </a:ext>
              </a:extLst>
            </p:cNvPr>
            <p:cNvSpPr/>
            <p:nvPr/>
          </p:nvSpPr>
          <p:spPr>
            <a:xfrm>
              <a:off x="5113350" y="1952050"/>
              <a:ext cx="62400" cy="53450"/>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84;p77">
              <a:extLst>
                <a:ext uri="{FF2B5EF4-FFF2-40B4-BE49-F238E27FC236}">
                  <a16:creationId xmlns:a16="http://schemas.microsoft.com/office/drawing/2014/main" id="{F75F602C-0F32-2399-DB16-174BA3FD9518}"/>
                </a:ext>
              </a:extLst>
            </p:cNvPr>
            <p:cNvSpPr/>
            <p:nvPr/>
          </p:nvSpPr>
          <p:spPr>
            <a:xfrm>
              <a:off x="5113350" y="2028275"/>
              <a:ext cx="62400" cy="53450"/>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85;p77">
              <a:extLst>
                <a:ext uri="{FF2B5EF4-FFF2-40B4-BE49-F238E27FC236}">
                  <a16:creationId xmlns:a16="http://schemas.microsoft.com/office/drawing/2014/main" id="{2B38A34A-F26F-3230-01DD-084C2C4E92CB}"/>
                </a:ext>
              </a:extLst>
            </p:cNvPr>
            <p:cNvSpPr/>
            <p:nvPr/>
          </p:nvSpPr>
          <p:spPr>
            <a:xfrm>
              <a:off x="5113350" y="21045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86;p77">
              <a:extLst>
                <a:ext uri="{FF2B5EF4-FFF2-40B4-BE49-F238E27FC236}">
                  <a16:creationId xmlns:a16="http://schemas.microsoft.com/office/drawing/2014/main" id="{4D1B5C1E-C989-6A99-BE09-64E8E27C034A}"/>
                </a:ext>
              </a:extLst>
            </p:cNvPr>
            <p:cNvSpPr/>
            <p:nvPr/>
          </p:nvSpPr>
          <p:spPr>
            <a:xfrm>
              <a:off x="5113350" y="2180700"/>
              <a:ext cx="62400" cy="5335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87;p77">
              <a:extLst>
                <a:ext uri="{FF2B5EF4-FFF2-40B4-BE49-F238E27FC236}">
                  <a16:creationId xmlns:a16="http://schemas.microsoft.com/office/drawing/2014/main" id="{4B284913-5352-F2E9-9A6D-9B8435879B19}"/>
                </a:ext>
              </a:extLst>
            </p:cNvPr>
            <p:cNvSpPr/>
            <p:nvPr/>
          </p:nvSpPr>
          <p:spPr>
            <a:xfrm>
              <a:off x="5113350" y="2256925"/>
              <a:ext cx="62550" cy="53425"/>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88;p77">
              <a:extLst>
                <a:ext uri="{FF2B5EF4-FFF2-40B4-BE49-F238E27FC236}">
                  <a16:creationId xmlns:a16="http://schemas.microsoft.com/office/drawing/2014/main" id="{6346CDC2-0628-6268-4CA1-3C47A3E5E93F}"/>
                </a:ext>
              </a:extLst>
            </p:cNvPr>
            <p:cNvSpPr/>
            <p:nvPr/>
          </p:nvSpPr>
          <p:spPr>
            <a:xfrm>
              <a:off x="5113350" y="2333125"/>
              <a:ext cx="62400" cy="53450"/>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89;p77">
              <a:extLst>
                <a:ext uri="{FF2B5EF4-FFF2-40B4-BE49-F238E27FC236}">
                  <a16:creationId xmlns:a16="http://schemas.microsoft.com/office/drawing/2014/main" id="{1C66C9B2-AA2E-D73F-4D89-6171944367F3}"/>
                </a:ext>
              </a:extLst>
            </p:cNvPr>
            <p:cNvSpPr/>
            <p:nvPr/>
          </p:nvSpPr>
          <p:spPr>
            <a:xfrm>
              <a:off x="5113350" y="2409350"/>
              <a:ext cx="62400" cy="5335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90;p77">
              <a:extLst>
                <a:ext uri="{FF2B5EF4-FFF2-40B4-BE49-F238E27FC236}">
                  <a16:creationId xmlns:a16="http://schemas.microsoft.com/office/drawing/2014/main" id="{5B9CCF5D-7998-5B42-EBEA-B93B454DF2C8}"/>
                </a:ext>
              </a:extLst>
            </p:cNvPr>
            <p:cNvSpPr/>
            <p:nvPr/>
          </p:nvSpPr>
          <p:spPr>
            <a:xfrm>
              <a:off x="5113350" y="2485550"/>
              <a:ext cx="62400" cy="53300"/>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91;p77">
              <a:extLst>
                <a:ext uri="{FF2B5EF4-FFF2-40B4-BE49-F238E27FC236}">
                  <a16:creationId xmlns:a16="http://schemas.microsoft.com/office/drawing/2014/main" id="{42DB6F38-720B-F394-48B9-A9CE44731656}"/>
                </a:ext>
              </a:extLst>
            </p:cNvPr>
            <p:cNvSpPr/>
            <p:nvPr/>
          </p:nvSpPr>
          <p:spPr>
            <a:xfrm>
              <a:off x="473247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92;p77">
              <a:extLst>
                <a:ext uri="{FF2B5EF4-FFF2-40B4-BE49-F238E27FC236}">
                  <a16:creationId xmlns:a16="http://schemas.microsoft.com/office/drawing/2014/main" id="{A0AA9B7E-0066-C8F1-FE2A-2364502F11A0}"/>
                </a:ext>
              </a:extLst>
            </p:cNvPr>
            <p:cNvSpPr/>
            <p:nvPr/>
          </p:nvSpPr>
          <p:spPr>
            <a:xfrm>
              <a:off x="473247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93;p77">
              <a:extLst>
                <a:ext uri="{FF2B5EF4-FFF2-40B4-BE49-F238E27FC236}">
                  <a16:creationId xmlns:a16="http://schemas.microsoft.com/office/drawing/2014/main" id="{029934FD-B188-8C4E-1FB4-405B88781B4E}"/>
                </a:ext>
              </a:extLst>
            </p:cNvPr>
            <p:cNvSpPr/>
            <p:nvPr/>
          </p:nvSpPr>
          <p:spPr>
            <a:xfrm>
              <a:off x="4732475" y="164740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94;p77">
              <a:extLst>
                <a:ext uri="{FF2B5EF4-FFF2-40B4-BE49-F238E27FC236}">
                  <a16:creationId xmlns:a16="http://schemas.microsoft.com/office/drawing/2014/main" id="{D13BF23B-BE58-0CDD-7E4D-7C4F2534342D}"/>
                </a:ext>
              </a:extLst>
            </p:cNvPr>
            <p:cNvSpPr/>
            <p:nvPr/>
          </p:nvSpPr>
          <p:spPr>
            <a:xfrm>
              <a:off x="473247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95;p77">
              <a:extLst>
                <a:ext uri="{FF2B5EF4-FFF2-40B4-BE49-F238E27FC236}">
                  <a16:creationId xmlns:a16="http://schemas.microsoft.com/office/drawing/2014/main" id="{376735A7-1276-D853-F003-D370CE56AD41}"/>
                </a:ext>
              </a:extLst>
            </p:cNvPr>
            <p:cNvSpPr/>
            <p:nvPr/>
          </p:nvSpPr>
          <p:spPr>
            <a:xfrm>
              <a:off x="473247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96;p77">
              <a:extLst>
                <a:ext uri="{FF2B5EF4-FFF2-40B4-BE49-F238E27FC236}">
                  <a16:creationId xmlns:a16="http://schemas.microsoft.com/office/drawing/2014/main" id="{EAFFE2E8-596B-93DA-3C80-62A09406ABE9}"/>
                </a:ext>
              </a:extLst>
            </p:cNvPr>
            <p:cNvSpPr/>
            <p:nvPr/>
          </p:nvSpPr>
          <p:spPr>
            <a:xfrm>
              <a:off x="4732475" y="1876050"/>
              <a:ext cx="62425" cy="5335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97;p77">
              <a:extLst>
                <a:ext uri="{FF2B5EF4-FFF2-40B4-BE49-F238E27FC236}">
                  <a16:creationId xmlns:a16="http://schemas.microsoft.com/office/drawing/2014/main" id="{B8D813CE-19FB-86CC-9A51-DEDE593C9315}"/>
                </a:ext>
              </a:extLst>
            </p:cNvPr>
            <p:cNvSpPr/>
            <p:nvPr/>
          </p:nvSpPr>
          <p:spPr>
            <a:xfrm>
              <a:off x="4732475" y="1952050"/>
              <a:ext cx="62425" cy="53450"/>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98;p77">
              <a:extLst>
                <a:ext uri="{FF2B5EF4-FFF2-40B4-BE49-F238E27FC236}">
                  <a16:creationId xmlns:a16="http://schemas.microsoft.com/office/drawing/2014/main" id="{63EC65F4-0704-9BB4-C253-858988501F13}"/>
                </a:ext>
              </a:extLst>
            </p:cNvPr>
            <p:cNvSpPr/>
            <p:nvPr/>
          </p:nvSpPr>
          <p:spPr>
            <a:xfrm>
              <a:off x="4732475" y="2028275"/>
              <a:ext cx="62425" cy="53450"/>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99;p77">
              <a:extLst>
                <a:ext uri="{FF2B5EF4-FFF2-40B4-BE49-F238E27FC236}">
                  <a16:creationId xmlns:a16="http://schemas.microsoft.com/office/drawing/2014/main" id="{FB9173A3-940B-0234-4D69-058977ACA290}"/>
                </a:ext>
              </a:extLst>
            </p:cNvPr>
            <p:cNvSpPr/>
            <p:nvPr/>
          </p:nvSpPr>
          <p:spPr>
            <a:xfrm>
              <a:off x="4732475" y="21045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600;p77">
              <a:extLst>
                <a:ext uri="{FF2B5EF4-FFF2-40B4-BE49-F238E27FC236}">
                  <a16:creationId xmlns:a16="http://schemas.microsoft.com/office/drawing/2014/main" id="{9D7DF546-241A-B513-8304-6A20972DBF03}"/>
                </a:ext>
              </a:extLst>
            </p:cNvPr>
            <p:cNvSpPr/>
            <p:nvPr/>
          </p:nvSpPr>
          <p:spPr>
            <a:xfrm>
              <a:off x="4732475" y="2180700"/>
              <a:ext cx="62425" cy="5335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601;p77">
              <a:extLst>
                <a:ext uri="{FF2B5EF4-FFF2-40B4-BE49-F238E27FC236}">
                  <a16:creationId xmlns:a16="http://schemas.microsoft.com/office/drawing/2014/main" id="{FA819B6F-07DB-4DEB-000D-52328006E3E7}"/>
                </a:ext>
              </a:extLst>
            </p:cNvPr>
            <p:cNvSpPr/>
            <p:nvPr/>
          </p:nvSpPr>
          <p:spPr>
            <a:xfrm>
              <a:off x="4732475" y="2256925"/>
              <a:ext cx="62575" cy="53425"/>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602;p77">
              <a:extLst>
                <a:ext uri="{FF2B5EF4-FFF2-40B4-BE49-F238E27FC236}">
                  <a16:creationId xmlns:a16="http://schemas.microsoft.com/office/drawing/2014/main" id="{E2C6DBCC-71E8-13EE-96D8-EEA4AAF9A221}"/>
                </a:ext>
              </a:extLst>
            </p:cNvPr>
            <p:cNvSpPr/>
            <p:nvPr/>
          </p:nvSpPr>
          <p:spPr>
            <a:xfrm>
              <a:off x="4732475" y="2333125"/>
              <a:ext cx="62425" cy="53450"/>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603;p77">
              <a:extLst>
                <a:ext uri="{FF2B5EF4-FFF2-40B4-BE49-F238E27FC236}">
                  <a16:creationId xmlns:a16="http://schemas.microsoft.com/office/drawing/2014/main" id="{052C7D53-BCF8-D500-A2DF-F0DFF56AFB9E}"/>
                </a:ext>
              </a:extLst>
            </p:cNvPr>
            <p:cNvSpPr/>
            <p:nvPr/>
          </p:nvSpPr>
          <p:spPr>
            <a:xfrm>
              <a:off x="4351600" y="2256925"/>
              <a:ext cx="62575" cy="53425"/>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604;p77">
              <a:extLst>
                <a:ext uri="{FF2B5EF4-FFF2-40B4-BE49-F238E27FC236}">
                  <a16:creationId xmlns:a16="http://schemas.microsoft.com/office/drawing/2014/main" id="{996B922D-89A7-EC0E-81E8-8940637908B3}"/>
                </a:ext>
              </a:extLst>
            </p:cNvPr>
            <p:cNvSpPr/>
            <p:nvPr/>
          </p:nvSpPr>
          <p:spPr>
            <a:xfrm>
              <a:off x="4351600" y="2485550"/>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605;p77">
              <a:extLst>
                <a:ext uri="{FF2B5EF4-FFF2-40B4-BE49-F238E27FC236}">
                  <a16:creationId xmlns:a16="http://schemas.microsoft.com/office/drawing/2014/main" id="{2C8BBBFB-3464-5F7F-7F16-AA20090EFD4A}"/>
                </a:ext>
              </a:extLst>
            </p:cNvPr>
            <p:cNvSpPr/>
            <p:nvPr/>
          </p:nvSpPr>
          <p:spPr>
            <a:xfrm>
              <a:off x="4351600" y="240935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606;p77">
              <a:extLst>
                <a:ext uri="{FF2B5EF4-FFF2-40B4-BE49-F238E27FC236}">
                  <a16:creationId xmlns:a16="http://schemas.microsoft.com/office/drawing/2014/main" id="{6E181E80-8A61-D897-1EDA-8FF2E95403D9}"/>
                </a:ext>
              </a:extLst>
            </p:cNvPr>
            <p:cNvSpPr/>
            <p:nvPr/>
          </p:nvSpPr>
          <p:spPr>
            <a:xfrm>
              <a:off x="4351600" y="23331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607;p77">
              <a:extLst>
                <a:ext uri="{FF2B5EF4-FFF2-40B4-BE49-F238E27FC236}">
                  <a16:creationId xmlns:a16="http://schemas.microsoft.com/office/drawing/2014/main" id="{A030B4E2-2C00-83DB-26BF-CE61E6D6F3BC}"/>
                </a:ext>
              </a:extLst>
            </p:cNvPr>
            <p:cNvSpPr/>
            <p:nvPr/>
          </p:nvSpPr>
          <p:spPr>
            <a:xfrm>
              <a:off x="4427825" y="2256925"/>
              <a:ext cx="62575" cy="53425"/>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608;p77">
              <a:extLst>
                <a:ext uri="{FF2B5EF4-FFF2-40B4-BE49-F238E27FC236}">
                  <a16:creationId xmlns:a16="http://schemas.microsoft.com/office/drawing/2014/main" id="{A3EB6DFB-FFAA-BDDB-4ACA-A091A1B87CF9}"/>
                </a:ext>
              </a:extLst>
            </p:cNvPr>
            <p:cNvSpPr/>
            <p:nvPr/>
          </p:nvSpPr>
          <p:spPr>
            <a:xfrm>
              <a:off x="4427825" y="2333125"/>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609;p77">
              <a:extLst>
                <a:ext uri="{FF2B5EF4-FFF2-40B4-BE49-F238E27FC236}">
                  <a16:creationId xmlns:a16="http://schemas.microsoft.com/office/drawing/2014/main" id="{ED37BB52-E73D-E781-6539-A04816748A8A}"/>
                </a:ext>
              </a:extLst>
            </p:cNvPr>
            <p:cNvSpPr/>
            <p:nvPr/>
          </p:nvSpPr>
          <p:spPr>
            <a:xfrm>
              <a:off x="45040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610;p77">
              <a:extLst>
                <a:ext uri="{FF2B5EF4-FFF2-40B4-BE49-F238E27FC236}">
                  <a16:creationId xmlns:a16="http://schemas.microsoft.com/office/drawing/2014/main" id="{311B61BB-F1F6-5AF0-8EBC-AF3319F46079}"/>
                </a:ext>
              </a:extLst>
            </p:cNvPr>
            <p:cNvSpPr/>
            <p:nvPr/>
          </p:nvSpPr>
          <p:spPr>
            <a:xfrm>
              <a:off x="450405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611;p77">
              <a:extLst>
                <a:ext uri="{FF2B5EF4-FFF2-40B4-BE49-F238E27FC236}">
                  <a16:creationId xmlns:a16="http://schemas.microsoft.com/office/drawing/2014/main" id="{DFC25E81-F9B9-3DEC-700B-09ACE548269F}"/>
                </a:ext>
              </a:extLst>
            </p:cNvPr>
            <p:cNvSpPr/>
            <p:nvPr/>
          </p:nvSpPr>
          <p:spPr>
            <a:xfrm>
              <a:off x="450405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612;p77">
              <a:extLst>
                <a:ext uri="{FF2B5EF4-FFF2-40B4-BE49-F238E27FC236}">
                  <a16:creationId xmlns:a16="http://schemas.microsoft.com/office/drawing/2014/main" id="{A7C85345-EA39-3199-1413-90569A971E48}"/>
                </a:ext>
              </a:extLst>
            </p:cNvPr>
            <p:cNvSpPr/>
            <p:nvPr/>
          </p:nvSpPr>
          <p:spPr>
            <a:xfrm>
              <a:off x="450405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613;p77">
              <a:extLst>
                <a:ext uri="{FF2B5EF4-FFF2-40B4-BE49-F238E27FC236}">
                  <a16:creationId xmlns:a16="http://schemas.microsoft.com/office/drawing/2014/main" id="{E37E7C1C-FE78-0BD5-9F7D-7812E9260769}"/>
                </a:ext>
              </a:extLst>
            </p:cNvPr>
            <p:cNvSpPr/>
            <p:nvPr/>
          </p:nvSpPr>
          <p:spPr>
            <a:xfrm>
              <a:off x="4504050" y="1876050"/>
              <a:ext cx="62200" cy="5335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614;p77">
              <a:extLst>
                <a:ext uri="{FF2B5EF4-FFF2-40B4-BE49-F238E27FC236}">
                  <a16:creationId xmlns:a16="http://schemas.microsoft.com/office/drawing/2014/main" id="{318C2337-7D6C-0C6A-C838-31FB7B8C7023}"/>
                </a:ext>
              </a:extLst>
            </p:cNvPr>
            <p:cNvSpPr/>
            <p:nvPr/>
          </p:nvSpPr>
          <p:spPr>
            <a:xfrm>
              <a:off x="45040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615;p77">
              <a:extLst>
                <a:ext uri="{FF2B5EF4-FFF2-40B4-BE49-F238E27FC236}">
                  <a16:creationId xmlns:a16="http://schemas.microsoft.com/office/drawing/2014/main" id="{DB275BEE-0D10-44BA-93F8-66B410863261}"/>
                </a:ext>
              </a:extLst>
            </p:cNvPr>
            <p:cNvSpPr/>
            <p:nvPr/>
          </p:nvSpPr>
          <p:spPr>
            <a:xfrm>
              <a:off x="450405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616;p77">
              <a:extLst>
                <a:ext uri="{FF2B5EF4-FFF2-40B4-BE49-F238E27FC236}">
                  <a16:creationId xmlns:a16="http://schemas.microsoft.com/office/drawing/2014/main" id="{6F957417-7676-1312-D019-DE0D903977F5}"/>
                </a:ext>
              </a:extLst>
            </p:cNvPr>
            <p:cNvSpPr/>
            <p:nvPr/>
          </p:nvSpPr>
          <p:spPr>
            <a:xfrm>
              <a:off x="450405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617;p77">
              <a:extLst>
                <a:ext uri="{FF2B5EF4-FFF2-40B4-BE49-F238E27FC236}">
                  <a16:creationId xmlns:a16="http://schemas.microsoft.com/office/drawing/2014/main" id="{32B81C9F-4BDF-EEAB-04C2-78C09C7A071D}"/>
                </a:ext>
              </a:extLst>
            </p:cNvPr>
            <p:cNvSpPr/>
            <p:nvPr/>
          </p:nvSpPr>
          <p:spPr>
            <a:xfrm>
              <a:off x="450405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618;p77">
              <a:extLst>
                <a:ext uri="{FF2B5EF4-FFF2-40B4-BE49-F238E27FC236}">
                  <a16:creationId xmlns:a16="http://schemas.microsoft.com/office/drawing/2014/main" id="{E4BBD2C5-9367-0C6A-E037-B24B6D6FD15D}"/>
                </a:ext>
              </a:extLst>
            </p:cNvPr>
            <p:cNvSpPr/>
            <p:nvPr/>
          </p:nvSpPr>
          <p:spPr>
            <a:xfrm>
              <a:off x="450405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619;p77">
              <a:extLst>
                <a:ext uri="{FF2B5EF4-FFF2-40B4-BE49-F238E27FC236}">
                  <a16:creationId xmlns:a16="http://schemas.microsoft.com/office/drawing/2014/main" id="{F9F8D606-5EDD-D88E-08DE-7F274701A8D7}"/>
                </a:ext>
              </a:extLst>
            </p:cNvPr>
            <p:cNvSpPr/>
            <p:nvPr/>
          </p:nvSpPr>
          <p:spPr>
            <a:xfrm>
              <a:off x="450405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620;p77">
              <a:extLst>
                <a:ext uri="{FF2B5EF4-FFF2-40B4-BE49-F238E27FC236}">
                  <a16:creationId xmlns:a16="http://schemas.microsoft.com/office/drawing/2014/main" id="{32BAAD92-E3C5-9DFC-873A-D5F64B524E03}"/>
                </a:ext>
              </a:extLst>
            </p:cNvPr>
            <p:cNvSpPr/>
            <p:nvPr/>
          </p:nvSpPr>
          <p:spPr>
            <a:xfrm>
              <a:off x="4504050"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621;p77">
              <a:extLst>
                <a:ext uri="{FF2B5EF4-FFF2-40B4-BE49-F238E27FC236}">
                  <a16:creationId xmlns:a16="http://schemas.microsoft.com/office/drawing/2014/main" id="{2F53410A-ADB3-8836-1113-E546980D237F}"/>
                </a:ext>
              </a:extLst>
            </p:cNvPr>
            <p:cNvSpPr/>
            <p:nvPr/>
          </p:nvSpPr>
          <p:spPr>
            <a:xfrm>
              <a:off x="458025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22;p77">
              <a:extLst>
                <a:ext uri="{FF2B5EF4-FFF2-40B4-BE49-F238E27FC236}">
                  <a16:creationId xmlns:a16="http://schemas.microsoft.com/office/drawing/2014/main" id="{08CFA394-BFAA-D2B4-4FCB-EB25BEAC9FE2}"/>
                </a:ext>
              </a:extLst>
            </p:cNvPr>
            <p:cNvSpPr/>
            <p:nvPr/>
          </p:nvSpPr>
          <p:spPr>
            <a:xfrm>
              <a:off x="458025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23;p77">
              <a:extLst>
                <a:ext uri="{FF2B5EF4-FFF2-40B4-BE49-F238E27FC236}">
                  <a16:creationId xmlns:a16="http://schemas.microsoft.com/office/drawing/2014/main" id="{DA2B5094-DD3D-3839-1CEA-F82FE18F41E5}"/>
                </a:ext>
              </a:extLst>
            </p:cNvPr>
            <p:cNvSpPr/>
            <p:nvPr/>
          </p:nvSpPr>
          <p:spPr>
            <a:xfrm>
              <a:off x="458025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24;p77">
              <a:extLst>
                <a:ext uri="{FF2B5EF4-FFF2-40B4-BE49-F238E27FC236}">
                  <a16:creationId xmlns:a16="http://schemas.microsoft.com/office/drawing/2014/main" id="{F10DFBC7-AA3D-87AF-EF07-AEF99678F230}"/>
                </a:ext>
              </a:extLst>
            </p:cNvPr>
            <p:cNvSpPr/>
            <p:nvPr/>
          </p:nvSpPr>
          <p:spPr>
            <a:xfrm>
              <a:off x="458025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25;p77">
              <a:extLst>
                <a:ext uri="{FF2B5EF4-FFF2-40B4-BE49-F238E27FC236}">
                  <a16:creationId xmlns:a16="http://schemas.microsoft.com/office/drawing/2014/main" id="{4BBBE6F2-90B0-61B1-9207-AD4D0B787824}"/>
                </a:ext>
              </a:extLst>
            </p:cNvPr>
            <p:cNvSpPr/>
            <p:nvPr/>
          </p:nvSpPr>
          <p:spPr>
            <a:xfrm>
              <a:off x="4580250"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26;p77">
              <a:extLst>
                <a:ext uri="{FF2B5EF4-FFF2-40B4-BE49-F238E27FC236}">
                  <a16:creationId xmlns:a16="http://schemas.microsoft.com/office/drawing/2014/main" id="{D10B817E-46A5-3980-98E0-47897F8EDC6C}"/>
                </a:ext>
              </a:extLst>
            </p:cNvPr>
            <p:cNvSpPr/>
            <p:nvPr/>
          </p:nvSpPr>
          <p:spPr>
            <a:xfrm>
              <a:off x="458025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27;p77">
              <a:extLst>
                <a:ext uri="{FF2B5EF4-FFF2-40B4-BE49-F238E27FC236}">
                  <a16:creationId xmlns:a16="http://schemas.microsoft.com/office/drawing/2014/main" id="{8DA0E5C8-1FB3-F7BA-EFFA-D56A4F11ED26}"/>
                </a:ext>
              </a:extLst>
            </p:cNvPr>
            <p:cNvSpPr/>
            <p:nvPr/>
          </p:nvSpPr>
          <p:spPr>
            <a:xfrm>
              <a:off x="458025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28;p77">
              <a:extLst>
                <a:ext uri="{FF2B5EF4-FFF2-40B4-BE49-F238E27FC236}">
                  <a16:creationId xmlns:a16="http://schemas.microsoft.com/office/drawing/2014/main" id="{D51935BE-A9F0-E164-C62B-87FFBAEF53C5}"/>
                </a:ext>
              </a:extLst>
            </p:cNvPr>
            <p:cNvSpPr/>
            <p:nvPr/>
          </p:nvSpPr>
          <p:spPr>
            <a:xfrm>
              <a:off x="458025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29;p77">
              <a:extLst>
                <a:ext uri="{FF2B5EF4-FFF2-40B4-BE49-F238E27FC236}">
                  <a16:creationId xmlns:a16="http://schemas.microsoft.com/office/drawing/2014/main" id="{B21F7FC9-EC4C-B1BC-8AE9-6A8BB0EC589D}"/>
                </a:ext>
              </a:extLst>
            </p:cNvPr>
            <p:cNvSpPr/>
            <p:nvPr/>
          </p:nvSpPr>
          <p:spPr>
            <a:xfrm>
              <a:off x="458025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30;p77">
              <a:extLst>
                <a:ext uri="{FF2B5EF4-FFF2-40B4-BE49-F238E27FC236}">
                  <a16:creationId xmlns:a16="http://schemas.microsoft.com/office/drawing/2014/main" id="{DC508C70-CF7A-F780-24A9-1099E07693F7}"/>
                </a:ext>
              </a:extLst>
            </p:cNvPr>
            <p:cNvSpPr/>
            <p:nvPr/>
          </p:nvSpPr>
          <p:spPr>
            <a:xfrm>
              <a:off x="4580250" y="2256925"/>
              <a:ext cx="62350" cy="53425"/>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31;p77">
              <a:extLst>
                <a:ext uri="{FF2B5EF4-FFF2-40B4-BE49-F238E27FC236}">
                  <a16:creationId xmlns:a16="http://schemas.microsoft.com/office/drawing/2014/main" id="{C4EF523D-DAAF-1207-46C9-FB42861546CE}"/>
                </a:ext>
              </a:extLst>
            </p:cNvPr>
            <p:cNvSpPr/>
            <p:nvPr/>
          </p:nvSpPr>
          <p:spPr>
            <a:xfrm>
              <a:off x="458025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32;p77">
              <a:extLst>
                <a:ext uri="{FF2B5EF4-FFF2-40B4-BE49-F238E27FC236}">
                  <a16:creationId xmlns:a16="http://schemas.microsoft.com/office/drawing/2014/main" id="{DF7C12CD-C586-F356-57A6-D8373EB62906}"/>
                </a:ext>
              </a:extLst>
            </p:cNvPr>
            <p:cNvSpPr/>
            <p:nvPr/>
          </p:nvSpPr>
          <p:spPr>
            <a:xfrm>
              <a:off x="458025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33;p77">
              <a:extLst>
                <a:ext uri="{FF2B5EF4-FFF2-40B4-BE49-F238E27FC236}">
                  <a16:creationId xmlns:a16="http://schemas.microsoft.com/office/drawing/2014/main" id="{C67D637F-42FF-9FC3-078C-0F8CAB62A681}"/>
                </a:ext>
              </a:extLst>
            </p:cNvPr>
            <p:cNvSpPr/>
            <p:nvPr/>
          </p:nvSpPr>
          <p:spPr>
            <a:xfrm>
              <a:off x="465647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34;p77">
              <a:extLst>
                <a:ext uri="{FF2B5EF4-FFF2-40B4-BE49-F238E27FC236}">
                  <a16:creationId xmlns:a16="http://schemas.microsoft.com/office/drawing/2014/main" id="{14B205B7-9CFF-8197-78FF-4B137A944101}"/>
                </a:ext>
              </a:extLst>
            </p:cNvPr>
            <p:cNvSpPr/>
            <p:nvPr/>
          </p:nvSpPr>
          <p:spPr>
            <a:xfrm>
              <a:off x="465647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35;p77">
              <a:extLst>
                <a:ext uri="{FF2B5EF4-FFF2-40B4-BE49-F238E27FC236}">
                  <a16:creationId xmlns:a16="http://schemas.microsoft.com/office/drawing/2014/main" id="{16532911-27C6-E0FA-B90A-EC005C442FDB}"/>
                </a:ext>
              </a:extLst>
            </p:cNvPr>
            <p:cNvSpPr/>
            <p:nvPr/>
          </p:nvSpPr>
          <p:spPr>
            <a:xfrm>
              <a:off x="4656475" y="17236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36;p77">
              <a:extLst>
                <a:ext uri="{FF2B5EF4-FFF2-40B4-BE49-F238E27FC236}">
                  <a16:creationId xmlns:a16="http://schemas.microsoft.com/office/drawing/2014/main" id="{A35E9789-DED1-AE04-2414-8A167D987228}"/>
                </a:ext>
              </a:extLst>
            </p:cNvPr>
            <p:cNvSpPr/>
            <p:nvPr/>
          </p:nvSpPr>
          <p:spPr>
            <a:xfrm>
              <a:off x="465647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37;p77">
              <a:extLst>
                <a:ext uri="{FF2B5EF4-FFF2-40B4-BE49-F238E27FC236}">
                  <a16:creationId xmlns:a16="http://schemas.microsoft.com/office/drawing/2014/main" id="{EED4B71E-C777-880F-1412-5C1AC339CFC4}"/>
                </a:ext>
              </a:extLst>
            </p:cNvPr>
            <p:cNvSpPr/>
            <p:nvPr/>
          </p:nvSpPr>
          <p:spPr>
            <a:xfrm>
              <a:off x="465647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38;p77">
              <a:extLst>
                <a:ext uri="{FF2B5EF4-FFF2-40B4-BE49-F238E27FC236}">
                  <a16:creationId xmlns:a16="http://schemas.microsoft.com/office/drawing/2014/main" id="{A1230CBB-4DC0-A872-614E-570C08ADF960}"/>
                </a:ext>
              </a:extLst>
            </p:cNvPr>
            <p:cNvSpPr/>
            <p:nvPr/>
          </p:nvSpPr>
          <p:spPr>
            <a:xfrm>
              <a:off x="4656475"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39;p77">
              <a:extLst>
                <a:ext uri="{FF2B5EF4-FFF2-40B4-BE49-F238E27FC236}">
                  <a16:creationId xmlns:a16="http://schemas.microsoft.com/office/drawing/2014/main" id="{6628EC69-C605-2F13-AFF2-8D289A00E29D}"/>
                </a:ext>
              </a:extLst>
            </p:cNvPr>
            <p:cNvSpPr/>
            <p:nvPr/>
          </p:nvSpPr>
          <p:spPr>
            <a:xfrm>
              <a:off x="46564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40;p77">
              <a:extLst>
                <a:ext uri="{FF2B5EF4-FFF2-40B4-BE49-F238E27FC236}">
                  <a16:creationId xmlns:a16="http://schemas.microsoft.com/office/drawing/2014/main" id="{9B81F19D-B08F-263F-4C79-D9B052F06D9F}"/>
                </a:ext>
              </a:extLst>
            </p:cNvPr>
            <p:cNvSpPr/>
            <p:nvPr/>
          </p:nvSpPr>
          <p:spPr>
            <a:xfrm>
              <a:off x="4656475" y="21045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41;p77">
              <a:extLst>
                <a:ext uri="{FF2B5EF4-FFF2-40B4-BE49-F238E27FC236}">
                  <a16:creationId xmlns:a16="http://schemas.microsoft.com/office/drawing/2014/main" id="{EF1A6B69-C272-2065-8A54-B16D395B80CC}"/>
                </a:ext>
              </a:extLst>
            </p:cNvPr>
            <p:cNvSpPr/>
            <p:nvPr/>
          </p:nvSpPr>
          <p:spPr>
            <a:xfrm>
              <a:off x="4656475" y="2180700"/>
              <a:ext cx="62200" cy="5335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42;p77">
              <a:extLst>
                <a:ext uri="{FF2B5EF4-FFF2-40B4-BE49-F238E27FC236}">
                  <a16:creationId xmlns:a16="http://schemas.microsoft.com/office/drawing/2014/main" id="{09F43A64-91C5-B5F2-4A40-10EA66FE572A}"/>
                </a:ext>
              </a:extLst>
            </p:cNvPr>
            <p:cNvSpPr/>
            <p:nvPr/>
          </p:nvSpPr>
          <p:spPr>
            <a:xfrm>
              <a:off x="465647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43;p77">
              <a:extLst>
                <a:ext uri="{FF2B5EF4-FFF2-40B4-BE49-F238E27FC236}">
                  <a16:creationId xmlns:a16="http://schemas.microsoft.com/office/drawing/2014/main" id="{2CF012AF-2A4D-737C-911B-55F5A0D751C7}"/>
                </a:ext>
              </a:extLst>
            </p:cNvPr>
            <p:cNvSpPr/>
            <p:nvPr/>
          </p:nvSpPr>
          <p:spPr>
            <a:xfrm>
              <a:off x="4656475" y="2333125"/>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44;p77">
              <a:extLst>
                <a:ext uri="{FF2B5EF4-FFF2-40B4-BE49-F238E27FC236}">
                  <a16:creationId xmlns:a16="http://schemas.microsoft.com/office/drawing/2014/main" id="{F93F2759-5E51-6027-88AB-2D59F3DD6B65}"/>
                </a:ext>
              </a:extLst>
            </p:cNvPr>
            <p:cNvSpPr/>
            <p:nvPr/>
          </p:nvSpPr>
          <p:spPr>
            <a:xfrm>
              <a:off x="4656475" y="240935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45;p77">
              <a:extLst>
                <a:ext uri="{FF2B5EF4-FFF2-40B4-BE49-F238E27FC236}">
                  <a16:creationId xmlns:a16="http://schemas.microsoft.com/office/drawing/2014/main" id="{87D9FB5D-DB35-B8DE-5630-1CFBBD62C693}"/>
                </a:ext>
              </a:extLst>
            </p:cNvPr>
            <p:cNvSpPr/>
            <p:nvPr/>
          </p:nvSpPr>
          <p:spPr>
            <a:xfrm>
              <a:off x="4732475" y="2409350"/>
              <a:ext cx="62425" cy="5335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46;p77">
              <a:extLst>
                <a:ext uri="{FF2B5EF4-FFF2-40B4-BE49-F238E27FC236}">
                  <a16:creationId xmlns:a16="http://schemas.microsoft.com/office/drawing/2014/main" id="{7BF0D1F4-89CC-D2E0-BDA9-35894B1D2488}"/>
                </a:ext>
              </a:extLst>
            </p:cNvPr>
            <p:cNvSpPr/>
            <p:nvPr/>
          </p:nvSpPr>
          <p:spPr>
            <a:xfrm>
              <a:off x="4732475" y="2485550"/>
              <a:ext cx="62425" cy="53300"/>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47;p77">
              <a:extLst>
                <a:ext uri="{FF2B5EF4-FFF2-40B4-BE49-F238E27FC236}">
                  <a16:creationId xmlns:a16="http://schemas.microsoft.com/office/drawing/2014/main" id="{61B9361D-B99C-7E0C-D11D-1779792A2BE8}"/>
                </a:ext>
              </a:extLst>
            </p:cNvPr>
            <p:cNvSpPr/>
            <p:nvPr/>
          </p:nvSpPr>
          <p:spPr>
            <a:xfrm>
              <a:off x="48087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48;p77">
              <a:extLst>
                <a:ext uri="{FF2B5EF4-FFF2-40B4-BE49-F238E27FC236}">
                  <a16:creationId xmlns:a16="http://schemas.microsoft.com/office/drawing/2014/main" id="{BEBA32C2-BCD3-4665-CBEC-38D2A1E075F7}"/>
                </a:ext>
              </a:extLst>
            </p:cNvPr>
            <p:cNvSpPr/>
            <p:nvPr/>
          </p:nvSpPr>
          <p:spPr>
            <a:xfrm>
              <a:off x="4808700"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49;p77">
              <a:extLst>
                <a:ext uri="{FF2B5EF4-FFF2-40B4-BE49-F238E27FC236}">
                  <a16:creationId xmlns:a16="http://schemas.microsoft.com/office/drawing/2014/main" id="{33625D85-37CA-3A7F-65EE-57233B4D0191}"/>
                </a:ext>
              </a:extLst>
            </p:cNvPr>
            <p:cNvSpPr/>
            <p:nvPr/>
          </p:nvSpPr>
          <p:spPr>
            <a:xfrm>
              <a:off x="480870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50;p77">
              <a:extLst>
                <a:ext uri="{FF2B5EF4-FFF2-40B4-BE49-F238E27FC236}">
                  <a16:creationId xmlns:a16="http://schemas.microsoft.com/office/drawing/2014/main" id="{EEACF401-0C5C-A5DC-AE4D-6FD2134607E0}"/>
                </a:ext>
              </a:extLst>
            </p:cNvPr>
            <p:cNvSpPr/>
            <p:nvPr/>
          </p:nvSpPr>
          <p:spPr>
            <a:xfrm>
              <a:off x="48087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51;p77">
              <a:extLst>
                <a:ext uri="{FF2B5EF4-FFF2-40B4-BE49-F238E27FC236}">
                  <a16:creationId xmlns:a16="http://schemas.microsoft.com/office/drawing/2014/main" id="{8602927D-C965-C545-8D8C-BCC0DD6BC298}"/>
                </a:ext>
              </a:extLst>
            </p:cNvPr>
            <p:cNvSpPr/>
            <p:nvPr/>
          </p:nvSpPr>
          <p:spPr>
            <a:xfrm>
              <a:off x="4808700"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52;p77">
              <a:extLst>
                <a:ext uri="{FF2B5EF4-FFF2-40B4-BE49-F238E27FC236}">
                  <a16:creationId xmlns:a16="http://schemas.microsoft.com/office/drawing/2014/main" id="{DDD17DD6-B9DD-12E2-5597-8C34CA801E1E}"/>
                </a:ext>
              </a:extLst>
            </p:cNvPr>
            <p:cNvSpPr/>
            <p:nvPr/>
          </p:nvSpPr>
          <p:spPr>
            <a:xfrm>
              <a:off x="4808700"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53;p77">
              <a:extLst>
                <a:ext uri="{FF2B5EF4-FFF2-40B4-BE49-F238E27FC236}">
                  <a16:creationId xmlns:a16="http://schemas.microsoft.com/office/drawing/2014/main" id="{E0F349A5-3614-BA91-C317-C35EEA95EA25}"/>
                </a:ext>
              </a:extLst>
            </p:cNvPr>
            <p:cNvSpPr/>
            <p:nvPr/>
          </p:nvSpPr>
          <p:spPr>
            <a:xfrm>
              <a:off x="4808700"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54;p77">
              <a:extLst>
                <a:ext uri="{FF2B5EF4-FFF2-40B4-BE49-F238E27FC236}">
                  <a16:creationId xmlns:a16="http://schemas.microsoft.com/office/drawing/2014/main" id="{B9603B50-657F-3824-6E04-98D62B9EFC6E}"/>
                </a:ext>
              </a:extLst>
            </p:cNvPr>
            <p:cNvSpPr/>
            <p:nvPr/>
          </p:nvSpPr>
          <p:spPr>
            <a:xfrm>
              <a:off x="4808700"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55;p77">
              <a:extLst>
                <a:ext uri="{FF2B5EF4-FFF2-40B4-BE49-F238E27FC236}">
                  <a16:creationId xmlns:a16="http://schemas.microsoft.com/office/drawing/2014/main" id="{EEED1C81-28E1-2AFE-CAB0-BD86A3257D46}"/>
                </a:ext>
              </a:extLst>
            </p:cNvPr>
            <p:cNvSpPr/>
            <p:nvPr/>
          </p:nvSpPr>
          <p:spPr>
            <a:xfrm>
              <a:off x="4808700" y="21045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56;p77">
              <a:extLst>
                <a:ext uri="{FF2B5EF4-FFF2-40B4-BE49-F238E27FC236}">
                  <a16:creationId xmlns:a16="http://schemas.microsoft.com/office/drawing/2014/main" id="{D563AC91-8ED7-8056-8262-F394D2350907}"/>
                </a:ext>
              </a:extLst>
            </p:cNvPr>
            <p:cNvSpPr/>
            <p:nvPr/>
          </p:nvSpPr>
          <p:spPr>
            <a:xfrm>
              <a:off x="4808700" y="2180700"/>
              <a:ext cx="62400" cy="5335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57;p77">
              <a:extLst>
                <a:ext uri="{FF2B5EF4-FFF2-40B4-BE49-F238E27FC236}">
                  <a16:creationId xmlns:a16="http://schemas.microsoft.com/office/drawing/2014/main" id="{FABADE80-4E84-A339-2794-B5C41D42DCF4}"/>
                </a:ext>
              </a:extLst>
            </p:cNvPr>
            <p:cNvSpPr/>
            <p:nvPr/>
          </p:nvSpPr>
          <p:spPr>
            <a:xfrm>
              <a:off x="4808700" y="2256925"/>
              <a:ext cx="62550" cy="53425"/>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58;p77">
              <a:extLst>
                <a:ext uri="{FF2B5EF4-FFF2-40B4-BE49-F238E27FC236}">
                  <a16:creationId xmlns:a16="http://schemas.microsoft.com/office/drawing/2014/main" id="{0CBB8A82-242C-0D7B-8370-2AD72CB20EA5}"/>
                </a:ext>
              </a:extLst>
            </p:cNvPr>
            <p:cNvSpPr/>
            <p:nvPr/>
          </p:nvSpPr>
          <p:spPr>
            <a:xfrm>
              <a:off x="4808700"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59;p77">
              <a:extLst>
                <a:ext uri="{FF2B5EF4-FFF2-40B4-BE49-F238E27FC236}">
                  <a16:creationId xmlns:a16="http://schemas.microsoft.com/office/drawing/2014/main" id="{81525AE3-88F4-8604-50F9-D55F0A5EB266}"/>
                </a:ext>
              </a:extLst>
            </p:cNvPr>
            <p:cNvSpPr/>
            <p:nvPr/>
          </p:nvSpPr>
          <p:spPr>
            <a:xfrm>
              <a:off x="4808700" y="2409350"/>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60;p77">
              <a:extLst>
                <a:ext uri="{FF2B5EF4-FFF2-40B4-BE49-F238E27FC236}">
                  <a16:creationId xmlns:a16="http://schemas.microsoft.com/office/drawing/2014/main" id="{53A76F76-C7E9-8C61-8B28-6012E0448570}"/>
                </a:ext>
              </a:extLst>
            </p:cNvPr>
            <p:cNvSpPr/>
            <p:nvPr/>
          </p:nvSpPr>
          <p:spPr>
            <a:xfrm>
              <a:off x="4808700" y="2485550"/>
              <a:ext cx="62400" cy="53300"/>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61;p77">
              <a:extLst>
                <a:ext uri="{FF2B5EF4-FFF2-40B4-BE49-F238E27FC236}">
                  <a16:creationId xmlns:a16="http://schemas.microsoft.com/office/drawing/2014/main" id="{26BCC057-B09E-CD37-7E6E-95CF9C418FB2}"/>
                </a:ext>
              </a:extLst>
            </p:cNvPr>
            <p:cNvSpPr/>
            <p:nvPr/>
          </p:nvSpPr>
          <p:spPr>
            <a:xfrm>
              <a:off x="48849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62;p77">
              <a:extLst>
                <a:ext uri="{FF2B5EF4-FFF2-40B4-BE49-F238E27FC236}">
                  <a16:creationId xmlns:a16="http://schemas.microsoft.com/office/drawing/2014/main" id="{1282188A-C48F-7350-2724-CAA29FF15256}"/>
                </a:ext>
              </a:extLst>
            </p:cNvPr>
            <p:cNvSpPr/>
            <p:nvPr/>
          </p:nvSpPr>
          <p:spPr>
            <a:xfrm>
              <a:off x="48849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63;p77">
              <a:extLst>
                <a:ext uri="{FF2B5EF4-FFF2-40B4-BE49-F238E27FC236}">
                  <a16:creationId xmlns:a16="http://schemas.microsoft.com/office/drawing/2014/main" id="{AC4BE0AC-D48B-6160-4CD4-63831A869D8C}"/>
                </a:ext>
              </a:extLst>
            </p:cNvPr>
            <p:cNvSpPr/>
            <p:nvPr/>
          </p:nvSpPr>
          <p:spPr>
            <a:xfrm>
              <a:off x="48849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64;p77">
              <a:extLst>
                <a:ext uri="{FF2B5EF4-FFF2-40B4-BE49-F238E27FC236}">
                  <a16:creationId xmlns:a16="http://schemas.microsoft.com/office/drawing/2014/main" id="{4A3F824F-2549-1716-E045-D3BFD7554BF2}"/>
                </a:ext>
              </a:extLst>
            </p:cNvPr>
            <p:cNvSpPr/>
            <p:nvPr/>
          </p:nvSpPr>
          <p:spPr>
            <a:xfrm>
              <a:off x="48849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65;p77">
              <a:extLst>
                <a:ext uri="{FF2B5EF4-FFF2-40B4-BE49-F238E27FC236}">
                  <a16:creationId xmlns:a16="http://schemas.microsoft.com/office/drawing/2014/main" id="{79C8B1B9-AFA8-9099-C0CC-BC69CF2A2D82}"/>
                </a:ext>
              </a:extLst>
            </p:cNvPr>
            <p:cNvSpPr/>
            <p:nvPr/>
          </p:nvSpPr>
          <p:spPr>
            <a:xfrm>
              <a:off x="48849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66;p77">
              <a:extLst>
                <a:ext uri="{FF2B5EF4-FFF2-40B4-BE49-F238E27FC236}">
                  <a16:creationId xmlns:a16="http://schemas.microsoft.com/office/drawing/2014/main" id="{7AAACD0B-49A7-E18F-DFF4-E22379BE2F4E}"/>
                </a:ext>
              </a:extLst>
            </p:cNvPr>
            <p:cNvSpPr/>
            <p:nvPr/>
          </p:nvSpPr>
          <p:spPr>
            <a:xfrm>
              <a:off x="4884900"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67;p77">
              <a:extLst>
                <a:ext uri="{FF2B5EF4-FFF2-40B4-BE49-F238E27FC236}">
                  <a16:creationId xmlns:a16="http://schemas.microsoft.com/office/drawing/2014/main" id="{99174907-25B1-92B6-78AA-323BC878624A}"/>
                </a:ext>
              </a:extLst>
            </p:cNvPr>
            <p:cNvSpPr/>
            <p:nvPr/>
          </p:nvSpPr>
          <p:spPr>
            <a:xfrm>
              <a:off x="488490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68;p77">
              <a:extLst>
                <a:ext uri="{FF2B5EF4-FFF2-40B4-BE49-F238E27FC236}">
                  <a16:creationId xmlns:a16="http://schemas.microsoft.com/office/drawing/2014/main" id="{5469E678-6C56-B8B5-E806-DA2E8ECE24CA}"/>
                </a:ext>
              </a:extLst>
            </p:cNvPr>
            <p:cNvSpPr/>
            <p:nvPr/>
          </p:nvSpPr>
          <p:spPr>
            <a:xfrm>
              <a:off x="488490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69;p77">
              <a:extLst>
                <a:ext uri="{FF2B5EF4-FFF2-40B4-BE49-F238E27FC236}">
                  <a16:creationId xmlns:a16="http://schemas.microsoft.com/office/drawing/2014/main" id="{95DDB1D2-916A-9944-F1D2-4DDBC9FB6006}"/>
                </a:ext>
              </a:extLst>
            </p:cNvPr>
            <p:cNvSpPr/>
            <p:nvPr/>
          </p:nvSpPr>
          <p:spPr>
            <a:xfrm>
              <a:off x="48849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70;p77">
              <a:extLst>
                <a:ext uri="{FF2B5EF4-FFF2-40B4-BE49-F238E27FC236}">
                  <a16:creationId xmlns:a16="http://schemas.microsoft.com/office/drawing/2014/main" id="{0FFC3824-917D-1064-A08A-08705C094990}"/>
                </a:ext>
              </a:extLst>
            </p:cNvPr>
            <p:cNvSpPr/>
            <p:nvPr/>
          </p:nvSpPr>
          <p:spPr>
            <a:xfrm>
              <a:off x="48849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71;p77">
              <a:extLst>
                <a:ext uri="{FF2B5EF4-FFF2-40B4-BE49-F238E27FC236}">
                  <a16:creationId xmlns:a16="http://schemas.microsoft.com/office/drawing/2014/main" id="{0F067E95-49C7-E64D-67F7-B5503DF4BA30}"/>
                </a:ext>
              </a:extLst>
            </p:cNvPr>
            <p:cNvSpPr/>
            <p:nvPr/>
          </p:nvSpPr>
          <p:spPr>
            <a:xfrm>
              <a:off x="48849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72;p77">
              <a:extLst>
                <a:ext uri="{FF2B5EF4-FFF2-40B4-BE49-F238E27FC236}">
                  <a16:creationId xmlns:a16="http://schemas.microsoft.com/office/drawing/2014/main" id="{7F5153B8-3B51-5471-ABF3-5ADC5E4F14FC}"/>
                </a:ext>
              </a:extLst>
            </p:cNvPr>
            <p:cNvSpPr/>
            <p:nvPr/>
          </p:nvSpPr>
          <p:spPr>
            <a:xfrm>
              <a:off x="488490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73;p77">
              <a:extLst>
                <a:ext uri="{FF2B5EF4-FFF2-40B4-BE49-F238E27FC236}">
                  <a16:creationId xmlns:a16="http://schemas.microsoft.com/office/drawing/2014/main" id="{DDD5926B-6654-0789-EC3F-937F25565483}"/>
                </a:ext>
              </a:extLst>
            </p:cNvPr>
            <p:cNvSpPr/>
            <p:nvPr/>
          </p:nvSpPr>
          <p:spPr>
            <a:xfrm>
              <a:off x="48849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74;p77">
              <a:extLst>
                <a:ext uri="{FF2B5EF4-FFF2-40B4-BE49-F238E27FC236}">
                  <a16:creationId xmlns:a16="http://schemas.microsoft.com/office/drawing/2014/main" id="{37BEB086-EA2E-3A34-950C-FB511ED1E0BA}"/>
                </a:ext>
              </a:extLst>
            </p:cNvPr>
            <p:cNvSpPr/>
            <p:nvPr/>
          </p:nvSpPr>
          <p:spPr>
            <a:xfrm>
              <a:off x="48849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75;p77">
              <a:extLst>
                <a:ext uri="{FF2B5EF4-FFF2-40B4-BE49-F238E27FC236}">
                  <a16:creationId xmlns:a16="http://schemas.microsoft.com/office/drawing/2014/main" id="{2E778199-DEB2-5179-E056-40DDFE798BD2}"/>
                </a:ext>
              </a:extLst>
            </p:cNvPr>
            <p:cNvSpPr/>
            <p:nvPr/>
          </p:nvSpPr>
          <p:spPr>
            <a:xfrm>
              <a:off x="4884900"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76;p77">
              <a:extLst>
                <a:ext uri="{FF2B5EF4-FFF2-40B4-BE49-F238E27FC236}">
                  <a16:creationId xmlns:a16="http://schemas.microsoft.com/office/drawing/2014/main" id="{0CAA73FA-BFE5-2D73-530E-A548A9D1AD63}"/>
                </a:ext>
              </a:extLst>
            </p:cNvPr>
            <p:cNvSpPr/>
            <p:nvPr/>
          </p:nvSpPr>
          <p:spPr>
            <a:xfrm>
              <a:off x="49611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77;p77">
              <a:extLst>
                <a:ext uri="{FF2B5EF4-FFF2-40B4-BE49-F238E27FC236}">
                  <a16:creationId xmlns:a16="http://schemas.microsoft.com/office/drawing/2014/main" id="{7ACA3E9F-C657-EA70-A751-CE1E5B21F5A0}"/>
                </a:ext>
              </a:extLst>
            </p:cNvPr>
            <p:cNvSpPr/>
            <p:nvPr/>
          </p:nvSpPr>
          <p:spPr>
            <a:xfrm>
              <a:off x="4961125"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78;p77">
              <a:extLst>
                <a:ext uri="{FF2B5EF4-FFF2-40B4-BE49-F238E27FC236}">
                  <a16:creationId xmlns:a16="http://schemas.microsoft.com/office/drawing/2014/main" id="{19D7A279-1706-861D-F132-18E45D2F3432}"/>
                </a:ext>
              </a:extLst>
            </p:cNvPr>
            <p:cNvSpPr/>
            <p:nvPr/>
          </p:nvSpPr>
          <p:spPr>
            <a:xfrm>
              <a:off x="4961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79;p77">
              <a:extLst>
                <a:ext uri="{FF2B5EF4-FFF2-40B4-BE49-F238E27FC236}">
                  <a16:creationId xmlns:a16="http://schemas.microsoft.com/office/drawing/2014/main" id="{32F83B4A-2638-C122-7138-465D8F8FDCFC}"/>
                </a:ext>
              </a:extLst>
            </p:cNvPr>
            <p:cNvSpPr/>
            <p:nvPr/>
          </p:nvSpPr>
          <p:spPr>
            <a:xfrm>
              <a:off x="4961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80;p77">
              <a:extLst>
                <a:ext uri="{FF2B5EF4-FFF2-40B4-BE49-F238E27FC236}">
                  <a16:creationId xmlns:a16="http://schemas.microsoft.com/office/drawing/2014/main" id="{868DA93B-AAE9-003C-D278-FFAEBFCED1DC}"/>
                </a:ext>
              </a:extLst>
            </p:cNvPr>
            <p:cNvSpPr/>
            <p:nvPr/>
          </p:nvSpPr>
          <p:spPr>
            <a:xfrm>
              <a:off x="49611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81;p77">
              <a:extLst>
                <a:ext uri="{FF2B5EF4-FFF2-40B4-BE49-F238E27FC236}">
                  <a16:creationId xmlns:a16="http://schemas.microsoft.com/office/drawing/2014/main" id="{4C283D2B-86A6-516A-154E-CD34EBAB248B}"/>
                </a:ext>
              </a:extLst>
            </p:cNvPr>
            <p:cNvSpPr/>
            <p:nvPr/>
          </p:nvSpPr>
          <p:spPr>
            <a:xfrm>
              <a:off x="49611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82;p77">
              <a:extLst>
                <a:ext uri="{FF2B5EF4-FFF2-40B4-BE49-F238E27FC236}">
                  <a16:creationId xmlns:a16="http://schemas.microsoft.com/office/drawing/2014/main" id="{EBCB609E-DBD2-375F-CC1E-477E8EED9362}"/>
                </a:ext>
              </a:extLst>
            </p:cNvPr>
            <p:cNvSpPr/>
            <p:nvPr/>
          </p:nvSpPr>
          <p:spPr>
            <a:xfrm>
              <a:off x="4961125"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83;p77">
              <a:extLst>
                <a:ext uri="{FF2B5EF4-FFF2-40B4-BE49-F238E27FC236}">
                  <a16:creationId xmlns:a16="http://schemas.microsoft.com/office/drawing/2014/main" id="{C45C83F7-4E07-98DE-F1E4-1467C99E2343}"/>
                </a:ext>
              </a:extLst>
            </p:cNvPr>
            <p:cNvSpPr/>
            <p:nvPr/>
          </p:nvSpPr>
          <p:spPr>
            <a:xfrm>
              <a:off x="4961125"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84;p77">
              <a:extLst>
                <a:ext uri="{FF2B5EF4-FFF2-40B4-BE49-F238E27FC236}">
                  <a16:creationId xmlns:a16="http://schemas.microsoft.com/office/drawing/2014/main" id="{ED7D45AC-B581-A982-C508-76FCBE50001F}"/>
                </a:ext>
              </a:extLst>
            </p:cNvPr>
            <p:cNvSpPr/>
            <p:nvPr/>
          </p:nvSpPr>
          <p:spPr>
            <a:xfrm>
              <a:off x="4961125"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85;p77">
              <a:extLst>
                <a:ext uri="{FF2B5EF4-FFF2-40B4-BE49-F238E27FC236}">
                  <a16:creationId xmlns:a16="http://schemas.microsoft.com/office/drawing/2014/main" id="{054A0922-0C5E-3CAC-E484-686EB34B494B}"/>
                </a:ext>
              </a:extLst>
            </p:cNvPr>
            <p:cNvSpPr/>
            <p:nvPr/>
          </p:nvSpPr>
          <p:spPr>
            <a:xfrm>
              <a:off x="496112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86;p77">
              <a:extLst>
                <a:ext uri="{FF2B5EF4-FFF2-40B4-BE49-F238E27FC236}">
                  <a16:creationId xmlns:a16="http://schemas.microsoft.com/office/drawing/2014/main" id="{3F18F3A8-BCE5-353A-5D72-521449BBB581}"/>
                </a:ext>
              </a:extLst>
            </p:cNvPr>
            <p:cNvSpPr/>
            <p:nvPr/>
          </p:nvSpPr>
          <p:spPr>
            <a:xfrm>
              <a:off x="4961125"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87;p77">
              <a:extLst>
                <a:ext uri="{FF2B5EF4-FFF2-40B4-BE49-F238E27FC236}">
                  <a16:creationId xmlns:a16="http://schemas.microsoft.com/office/drawing/2014/main" id="{D96915EA-C5EC-D1EB-44D7-3DB65A5E71CB}"/>
                </a:ext>
              </a:extLst>
            </p:cNvPr>
            <p:cNvSpPr/>
            <p:nvPr/>
          </p:nvSpPr>
          <p:spPr>
            <a:xfrm>
              <a:off x="4961125"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88;p77">
              <a:extLst>
                <a:ext uri="{FF2B5EF4-FFF2-40B4-BE49-F238E27FC236}">
                  <a16:creationId xmlns:a16="http://schemas.microsoft.com/office/drawing/2014/main" id="{ECB0D70E-0A04-38A8-28A4-388845826B4C}"/>
                </a:ext>
              </a:extLst>
            </p:cNvPr>
            <p:cNvSpPr/>
            <p:nvPr/>
          </p:nvSpPr>
          <p:spPr>
            <a:xfrm>
              <a:off x="4961125" y="2485550"/>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89;p77">
              <a:extLst>
                <a:ext uri="{FF2B5EF4-FFF2-40B4-BE49-F238E27FC236}">
                  <a16:creationId xmlns:a16="http://schemas.microsoft.com/office/drawing/2014/main" id="{35D0B04E-B1AD-10E4-09E7-A30903ADEB20}"/>
                </a:ext>
              </a:extLst>
            </p:cNvPr>
            <p:cNvSpPr/>
            <p:nvPr/>
          </p:nvSpPr>
          <p:spPr>
            <a:xfrm>
              <a:off x="4961125"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90;p77">
              <a:extLst>
                <a:ext uri="{FF2B5EF4-FFF2-40B4-BE49-F238E27FC236}">
                  <a16:creationId xmlns:a16="http://schemas.microsoft.com/office/drawing/2014/main" id="{797775E2-A231-B77B-EFB1-FA2369A8082E}"/>
                </a:ext>
              </a:extLst>
            </p:cNvPr>
            <p:cNvSpPr/>
            <p:nvPr/>
          </p:nvSpPr>
          <p:spPr>
            <a:xfrm>
              <a:off x="50373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91;p77">
              <a:extLst>
                <a:ext uri="{FF2B5EF4-FFF2-40B4-BE49-F238E27FC236}">
                  <a16:creationId xmlns:a16="http://schemas.microsoft.com/office/drawing/2014/main" id="{6DEF5C51-A48A-DD52-2C42-587A0083D85A}"/>
                </a:ext>
              </a:extLst>
            </p:cNvPr>
            <p:cNvSpPr/>
            <p:nvPr/>
          </p:nvSpPr>
          <p:spPr>
            <a:xfrm>
              <a:off x="503732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92;p77">
              <a:extLst>
                <a:ext uri="{FF2B5EF4-FFF2-40B4-BE49-F238E27FC236}">
                  <a16:creationId xmlns:a16="http://schemas.microsoft.com/office/drawing/2014/main" id="{5B74A316-902B-2EC9-634C-1BA18A47D0B3}"/>
                </a:ext>
              </a:extLst>
            </p:cNvPr>
            <p:cNvSpPr/>
            <p:nvPr/>
          </p:nvSpPr>
          <p:spPr>
            <a:xfrm>
              <a:off x="50373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93;p77">
              <a:extLst>
                <a:ext uri="{FF2B5EF4-FFF2-40B4-BE49-F238E27FC236}">
                  <a16:creationId xmlns:a16="http://schemas.microsoft.com/office/drawing/2014/main" id="{8D9E5CE2-1AF9-301C-854A-F844EDB23902}"/>
                </a:ext>
              </a:extLst>
            </p:cNvPr>
            <p:cNvSpPr/>
            <p:nvPr/>
          </p:nvSpPr>
          <p:spPr>
            <a:xfrm>
              <a:off x="50373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94;p77">
              <a:extLst>
                <a:ext uri="{FF2B5EF4-FFF2-40B4-BE49-F238E27FC236}">
                  <a16:creationId xmlns:a16="http://schemas.microsoft.com/office/drawing/2014/main" id="{D57AB20C-C7C6-D6BA-ECDA-6336DBA1C283}"/>
                </a:ext>
              </a:extLst>
            </p:cNvPr>
            <p:cNvSpPr/>
            <p:nvPr/>
          </p:nvSpPr>
          <p:spPr>
            <a:xfrm>
              <a:off x="5037325"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95;p77">
              <a:extLst>
                <a:ext uri="{FF2B5EF4-FFF2-40B4-BE49-F238E27FC236}">
                  <a16:creationId xmlns:a16="http://schemas.microsoft.com/office/drawing/2014/main" id="{2B8E4367-1901-4495-B51D-E72BF17F238A}"/>
                </a:ext>
              </a:extLst>
            </p:cNvPr>
            <p:cNvSpPr/>
            <p:nvPr/>
          </p:nvSpPr>
          <p:spPr>
            <a:xfrm>
              <a:off x="50373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96;p77">
              <a:extLst>
                <a:ext uri="{FF2B5EF4-FFF2-40B4-BE49-F238E27FC236}">
                  <a16:creationId xmlns:a16="http://schemas.microsoft.com/office/drawing/2014/main" id="{9AEF9BEC-1B3F-8A1B-9B9C-1ECF082D821C}"/>
                </a:ext>
              </a:extLst>
            </p:cNvPr>
            <p:cNvSpPr/>
            <p:nvPr/>
          </p:nvSpPr>
          <p:spPr>
            <a:xfrm>
              <a:off x="50373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97;p77">
              <a:extLst>
                <a:ext uri="{FF2B5EF4-FFF2-40B4-BE49-F238E27FC236}">
                  <a16:creationId xmlns:a16="http://schemas.microsoft.com/office/drawing/2014/main" id="{69302D86-DF95-3F7C-FD19-66550352A133}"/>
                </a:ext>
              </a:extLst>
            </p:cNvPr>
            <p:cNvSpPr/>
            <p:nvPr/>
          </p:nvSpPr>
          <p:spPr>
            <a:xfrm>
              <a:off x="50373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98;p77">
              <a:extLst>
                <a:ext uri="{FF2B5EF4-FFF2-40B4-BE49-F238E27FC236}">
                  <a16:creationId xmlns:a16="http://schemas.microsoft.com/office/drawing/2014/main" id="{1F41E8DB-2E39-479C-354C-05D3A12714D8}"/>
                </a:ext>
              </a:extLst>
            </p:cNvPr>
            <p:cNvSpPr/>
            <p:nvPr/>
          </p:nvSpPr>
          <p:spPr>
            <a:xfrm>
              <a:off x="50373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99;p77">
              <a:extLst>
                <a:ext uri="{FF2B5EF4-FFF2-40B4-BE49-F238E27FC236}">
                  <a16:creationId xmlns:a16="http://schemas.microsoft.com/office/drawing/2014/main" id="{5DDC5F1C-FB66-2AA7-1317-C8B9B53D3FEA}"/>
                </a:ext>
              </a:extLst>
            </p:cNvPr>
            <p:cNvSpPr/>
            <p:nvPr/>
          </p:nvSpPr>
          <p:spPr>
            <a:xfrm>
              <a:off x="5037325"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700;p77">
              <a:extLst>
                <a:ext uri="{FF2B5EF4-FFF2-40B4-BE49-F238E27FC236}">
                  <a16:creationId xmlns:a16="http://schemas.microsoft.com/office/drawing/2014/main" id="{A3A706A9-FC81-50DD-D1B2-AD28856A1083}"/>
                </a:ext>
              </a:extLst>
            </p:cNvPr>
            <p:cNvSpPr/>
            <p:nvPr/>
          </p:nvSpPr>
          <p:spPr>
            <a:xfrm>
              <a:off x="50373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701;p77">
              <a:extLst>
                <a:ext uri="{FF2B5EF4-FFF2-40B4-BE49-F238E27FC236}">
                  <a16:creationId xmlns:a16="http://schemas.microsoft.com/office/drawing/2014/main" id="{A3CE328F-B133-D2C5-B589-BF6D70E6226A}"/>
                </a:ext>
              </a:extLst>
            </p:cNvPr>
            <p:cNvSpPr/>
            <p:nvPr/>
          </p:nvSpPr>
          <p:spPr>
            <a:xfrm>
              <a:off x="50373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702;p77">
              <a:extLst>
                <a:ext uri="{FF2B5EF4-FFF2-40B4-BE49-F238E27FC236}">
                  <a16:creationId xmlns:a16="http://schemas.microsoft.com/office/drawing/2014/main" id="{C1145B94-4D77-E2CE-6CE1-8E80D19B1FE5}"/>
                </a:ext>
              </a:extLst>
            </p:cNvPr>
            <p:cNvSpPr/>
            <p:nvPr/>
          </p:nvSpPr>
          <p:spPr>
            <a:xfrm>
              <a:off x="5037325"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703;p77">
              <a:extLst>
                <a:ext uri="{FF2B5EF4-FFF2-40B4-BE49-F238E27FC236}">
                  <a16:creationId xmlns:a16="http://schemas.microsoft.com/office/drawing/2014/main" id="{026BB191-82BC-52F5-3668-4718B0000595}"/>
                </a:ext>
              </a:extLst>
            </p:cNvPr>
            <p:cNvSpPr/>
            <p:nvPr/>
          </p:nvSpPr>
          <p:spPr>
            <a:xfrm>
              <a:off x="50373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704;p77">
              <a:extLst>
                <a:ext uri="{FF2B5EF4-FFF2-40B4-BE49-F238E27FC236}">
                  <a16:creationId xmlns:a16="http://schemas.microsoft.com/office/drawing/2014/main" id="{47922D48-2563-990A-ADBD-B1680D106F3F}"/>
                </a:ext>
              </a:extLst>
            </p:cNvPr>
            <p:cNvSpPr/>
            <p:nvPr/>
          </p:nvSpPr>
          <p:spPr>
            <a:xfrm>
              <a:off x="5113350" y="2561575"/>
              <a:ext cx="62400" cy="53425"/>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705;p77">
              <a:extLst>
                <a:ext uri="{FF2B5EF4-FFF2-40B4-BE49-F238E27FC236}">
                  <a16:creationId xmlns:a16="http://schemas.microsoft.com/office/drawing/2014/main" id="{57AB9B3A-2904-C35B-1ACB-136E3590A737}"/>
                </a:ext>
              </a:extLst>
            </p:cNvPr>
            <p:cNvSpPr/>
            <p:nvPr/>
          </p:nvSpPr>
          <p:spPr>
            <a:xfrm>
              <a:off x="5113350" y="2637775"/>
              <a:ext cx="62400" cy="53450"/>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706;p77">
              <a:extLst>
                <a:ext uri="{FF2B5EF4-FFF2-40B4-BE49-F238E27FC236}">
                  <a16:creationId xmlns:a16="http://schemas.microsoft.com/office/drawing/2014/main" id="{DF37E387-2297-0662-AB0C-AF7D0EBF0BD5}"/>
                </a:ext>
              </a:extLst>
            </p:cNvPr>
            <p:cNvSpPr/>
            <p:nvPr/>
          </p:nvSpPr>
          <p:spPr>
            <a:xfrm>
              <a:off x="518955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707;p77">
              <a:extLst>
                <a:ext uri="{FF2B5EF4-FFF2-40B4-BE49-F238E27FC236}">
                  <a16:creationId xmlns:a16="http://schemas.microsoft.com/office/drawing/2014/main" id="{8E1B3723-5987-8E6C-1E2E-31AA143CE769}"/>
                </a:ext>
              </a:extLst>
            </p:cNvPr>
            <p:cNvSpPr/>
            <p:nvPr/>
          </p:nvSpPr>
          <p:spPr>
            <a:xfrm>
              <a:off x="5189550" y="1495200"/>
              <a:ext cx="62225" cy="5332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708;p77">
              <a:extLst>
                <a:ext uri="{FF2B5EF4-FFF2-40B4-BE49-F238E27FC236}">
                  <a16:creationId xmlns:a16="http://schemas.microsoft.com/office/drawing/2014/main" id="{5360C3E3-39CE-1451-9D62-F6839B7D4C98}"/>
                </a:ext>
              </a:extLst>
            </p:cNvPr>
            <p:cNvSpPr/>
            <p:nvPr/>
          </p:nvSpPr>
          <p:spPr>
            <a:xfrm>
              <a:off x="5189550" y="1571400"/>
              <a:ext cx="62225" cy="53300"/>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709;p77">
              <a:extLst>
                <a:ext uri="{FF2B5EF4-FFF2-40B4-BE49-F238E27FC236}">
                  <a16:creationId xmlns:a16="http://schemas.microsoft.com/office/drawing/2014/main" id="{11F1456E-4509-0A67-FF69-8E9AF5468E26}"/>
                </a:ext>
              </a:extLst>
            </p:cNvPr>
            <p:cNvSpPr/>
            <p:nvPr/>
          </p:nvSpPr>
          <p:spPr>
            <a:xfrm>
              <a:off x="5189550" y="1647400"/>
              <a:ext cx="62225" cy="53450"/>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710;p77">
              <a:extLst>
                <a:ext uri="{FF2B5EF4-FFF2-40B4-BE49-F238E27FC236}">
                  <a16:creationId xmlns:a16="http://schemas.microsoft.com/office/drawing/2014/main" id="{101A27EA-3BCD-5513-113B-A20B08357452}"/>
                </a:ext>
              </a:extLst>
            </p:cNvPr>
            <p:cNvSpPr/>
            <p:nvPr/>
          </p:nvSpPr>
          <p:spPr>
            <a:xfrm>
              <a:off x="5189550" y="172362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711;p77">
              <a:extLst>
                <a:ext uri="{FF2B5EF4-FFF2-40B4-BE49-F238E27FC236}">
                  <a16:creationId xmlns:a16="http://schemas.microsoft.com/office/drawing/2014/main" id="{B1195AF4-6C84-B571-30D7-C36218D00B41}"/>
                </a:ext>
              </a:extLst>
            </p:cNvPr>
            <p:cNvSpPr/>
            <p:nvPr/>
          </p:nvSpPr>
          <p:spPr>
            <a:xfrm>
              <a:off x="5189550" y="1799850"/>
              <a:ext cx="62225" cy="5332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712;p77">
              <a:extLst>
                <a:ext uri="{FF2B5EF4-FFF2-40B4-BE49-F238E27FC236}">
                  <a16:creationId xmlns:a16="http://schemas.microsoft.com/office/drawing/2014/main" id="{C80CE4FA-97D6-F755-6C69-32201F7955B3}"/>
                </a:ext>
              </a:extLst>
            </p:cNvPr>
            <p:cNvSpPr/>
            <p:nvPr/>
          </p:nvSpPr>
          <p:spPr>
            <a:xfrm>
              <a:off x="5189550" y="1876050"/>
              <a:ext cx="62225" cy="53300"/>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713;p77">
              <a:extLst>
                <a:ext uri="{FF2B5EF4-FFF2-40B4-BE49-F238E27FC236}">
                  <a16:creationId xmlns:a16="http://schemas.microsoft.com/office/drawing/2014/main" id="{33356DAF-851A-1519-6A21-D60492C6A97D}"/>
                </a:ext>
              </a:extLst>
            </p:cNvPr>
            <p:cNvSpPr/>
            <p:nvPr/>
          </p:nvSpPr>
          <p:spPr>
            <a:xfrm>
              <a:off x="5189550" y="1952050"/>
              <a:ext cx="62225" cy="53450"/>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714;p77">
              <a:extLst>
                <a:ext uri="{FF2B5EF4-FFF2-40B4-BE49-F238E27FC236}">
                  <a16:creationId xmlns:a16="http://schemas.microsoft.com/office/drawing/2014/main" id="{77B2A1B9-3AF9-32FD-7D97-B2684DD8061C}"/>
                </a:ext>
              </a:extLst>
            </p:cNvPr>
            <p:cNvSpPr/>
            <p:nvPr/>
          </p:nvSpPr>
          <p:spPr>
            <a:xfrm>
              <a:off x="5189550" y="20282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715;p77">
              <a:extLst>
                <a:ext uri="{FF2B5EF4-FFF2-40B4-BE49-F238E27FC236}">
                  <a16:creationId xmlns:a16="http://schemas.microsoft.com/office/drawing/2014/main" id="{28A3898D-FB07-C3CF-87F8-729294F76DD7}"/>
                </a:ext>
              </a:extLst>
            </p:cNvPr>
            <p:cNvSpPr/>
            <p:nvPr/>
          </p:nvSpPr>
          <p:spPr>
            <a:xfrm>
              <a:off x="5189550" y="2104500"/>
              <a:ext cx="62225" cy="5332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716;p77">
              <a:extLst>
                <a:ext uri="{FF2B5EF4-FFF2-40B4-BE49-F238E27FC236}">
                  <a16:creationId xmlns:a16="http://schemas.microsoft.com/office/drawing/2014/main" id="{7A9D453A-26FC-A61F-5526-BB535A70DFDA}"/>
                </a:ext>
              </a:extLst>
            </p:cNvPr>
            <p:cNvSpPr/>
            <p:nvPr/>
          </p:nvSpPr>
          <p:spPr>
            <a:xfrm>
              <a:off x="5189550" y="2180700"/>
              <a:ext cx="62225" cy="5335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717;p77">
              <a:extLst>
                <a:ext uri="{FF2B5EF4-FFF2-40B4-BE49-F238E27FC236}">
                  <a16:creationId xmlns:a16="http://schemas.microsoft.com/office/drawing/2014/main" id="{147FB801-F4E2-E8F0-CFBF-5F8F0A3A62EE}"/>
                </a:ext>
              </a:extLst>
            </p:cNvPr>
            <p:cNvSpPr/>
            <p:nvPr/>
          </p:nvSpPr>
          <p:spPr>
            <a:xfrm>
              <a:off x="5189550" y="2256925"/>
              <a:ext cx="62425" cy="53425"/>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718;p77">
              <a:extLst>
                <a:ext uri="{FF2B5EF4-FFF2-40B4-BE49-F238E27FC236}">
                  <a16:creationId xmlns:a16="http://schemas.microsoft.com/office/drawing/2014/main" id="{C1C0EBE5-6E38-1BAC-795A-EF129DC5A06E}"/>
                </a:ext>
              </a:extLst>
            </p:cNvPr>
            <p:cNvSpPr/>
            <p:nvPr/>
          </p:nvSpPr>
          <p:spPr>
            <a:xfrm>
              <a:off x="5189550" y="2333125"/>
              <a:ext cx="62225" cy="5335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719;p77">
              <a:extLst>
                <a:ext uri="{FF2B5EF4-FFF2-40B4-BE49-F238E27FC236}">
                  <a16:creationId xmlns:a16="http://schemas.microsoft.com/office/drawing/2014/main" id="{4095E041-9980-25C7-21B5-2E1770D9B836}"/>
                </a:ext>
              </a:extLst>
            </p:cNvPr>
            <p:cNvSpPr/>
            <p:nvPr/>
          </p:nvSpPr>
          <p:spPr>
            <a:xfrm>
              <a:off x="5189550" y="2409350"/>
              <a:ext cx="62225" cy="5335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720;p77">
              <a:extLst>
                <a:ext uri="{FF2B5EF4-FFF2-40B4-BE49-F238E27FC236}">
                  <a16:creationId xmlns:a16="http://schemas.microsoft.com/office/drawing/2014/main" id="{2A66325F-8503-A646-EBA5-FF2DD0032D7E}"/>
                </a:ext>
              </a:extLst>
            </p:cNvPr>
            <p:cNvSpPr/>
            <p:nvPr/>
          </p:nvSpPr>
          <p:spPr>
            <a:xfrm>
              <a:off x="5189550"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721;p77">
              <a:extLst>
                <a:ext uri="{FF2B5EF4-FFF2-40B4-BE49-F238E27FC236}">
                  <a16:creationId xmlns:a16="http://schemas.microsoft.com/office/drawing/2014/main" id="{8CCE1A85-BCAA-EA64-42D2-5807F891C249}"/>
                </a:ext>
              </a:extLst>
            </p:cNvPr>
            <p:cNvSpPr/>
            <p:nvPr/>
          </p:nvSpPr>
          <p:spPr>
            <a:xfrm>
              <a:off x="5189550" y="2561575"/>
              <a:ext cx="62225" cy="53425"/>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22;p77">
              <a:extLst>
                <a:ext uri="{FF2B5EF4-FFF2-40B4-BE49-F238E27FC236}">
                  <a16:creationId xmlns:a16="http://schemas.microsoft.com/office/drawing/2014/main" id="{2EEE7D40-B557-AAAB-BE2C-BF8A8399F35B}"/>
                </a:ext>
              </a:extLst>
            </p:cNvPr>
            <p:cNvSpPr/>
            <p:nvPr/>
          </p:nvSpPr>
          <p:spPr>
            <a:xfrm>
              <a:off x="5189550" y="2714000"/>
              <a:ext cx="62225" cy="5335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23;p77">
              <a:extLst>
                <a:ext uri="{FF2B5EF4-FFF2-40B4-BE49-F238E27FC236}">
                  <a16:creationId xmlns:a16="http://schemas.microsoft.com/office/drawing/2014/main" id="{255D2D58-B450-8EC5-A564-E0B4ADCA7233}"/>
                </a:ext>
              </a:extLst>
            </p:cNvPr>
            <p:cNvSpPr/>
            <p:nvPr/>
          </p:nvSpPr>
          <p:spPr>
            <a:xfrm>
              <a:off x="5189550" y="2637775"/>
              <a:ext cx="62425" cy="53450"/>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24;p77">
              <a:extLst>
                <a:ext uri="{FF2B5EF4-FFF2-40B4-BE49-F238E27FC236}">
                  <a16:creationId xmlns:a16="http://schemas.microsoft.com/office/drawing/2014/main" id="{D2C0455A-0FD6-1412-F9C6-C8A441C7DED5}"/>
                </a:ext>
              </a:extLst>
            </p:cNvPr>
            <p:cNvSpPr/>
            <p:nvPr/>
          </p:nvSpPr>
          <p:spPr>
            <a:xfrm>
              <a:off x="5265775" y="1342750"/>
              <a:ext cx="62200" cy="5335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25;p77">
              <a:extLst>
                <a:ext uri="{FF2B5EF4-FFF2-40B4-BE49-F238E27FC236}">
                  <a16:creationId xmlns:a16="http://schemas.microsoft.com/office/drawing/2014/main" id="{0E941237-B04A-B613-0008-33DC41A32ECF}"/>
                </a:ext>
              </a:extLst>
            </p:cNvPr>
            <p:cNvSpPr/>
            <p:nvPr/>
          </p:nvSpPr>
          <p:spPr>
            <a:xfrm>
              <a:off x="5265775" y="14189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26;p77">
              <a:extLst>
                <a:ext uri="{FF2B5EF4-FFF2-40B4-BE49-F238E27FC236}">
                  <a16:creationId xmlns:a16="http://schemas.microsoft.com/office/drawing/2014/main" id="{38CF678A-3D0D-A800-3A47-806DD7B83900}"/>
                </a:ext>
              </a:extLst>
            </p:cNvPr>
            <p:cNvSpPr/>
            <p:nvPr/>
          </p:nvSpPr>
          <p:spPr>
            <a:xfrm>
              <a:off x="5265775" y="149520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27;p77">
              <a:extLst>
                <a:ext uri="{FF2B5EF4-FFF2-40B4-BE49-F238E27FC236}">
                  <a16:creationId xmlns:a16="http://schemas.microsoft.com/office/drawing/2014/main" id="{344525B3-9A4F-80BD-AC8B-F6080330296A}"/>
                </a:ext>
              </a:extLst>
            </p:cNvPr>
            <p:cNvSpPr/>
            <p:nvPr/>
          </p:nvSpPr>
          <p:spPr>
            <a:xfrm>
              <a:off x="5265775" y="1571400"/>
              <a:ext cx="62200" cy="53300"/>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28;p77">
              <a:extLst>
                <a:ext uri="{FF2B5EF4-FFF2-40B4-BE49-F238E27FC236}">
                  <a16:creationId xmlns:a16="http://schemas.microsoft.com/office/drawing/2014/main" id="{88642A85-D67E-93BF-DE44-D0095099E84F}"/>
                </a:ext>
              </a:extLst>
            </p:cNvPr>
            <p:cNvSpPr/>
            <p:nvPr/>
          </p:nvSpPr>
          <p:spPr>
            <a:xfrm>
              <a:off x="5265775" y="1647400"/>
              <a:ext cx="62200" cy="53450"/>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29;p77">
              <a:extLst>
                <a:ext uri="{FF2B5EF4-FFF2-40B4-BE49-F238E27FC236}">
                  <a16:creationId xmlns:a16="http://schemas.microsoft.com/office/drawing/2014/main" id="{B205B158-50D0-8272-1B80-3CBF15AC1F0E}"/>
                </a:ext>
              </a:extLst>
            </p:cNvPr>
            <p:cNvSpPr/>
            <p:nvPr/>
          </p:nvSpPr>
          <p:spPr>
            <a:xfrm>
              <a:off x="5265775" y="172362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30;p77">
              <a:extLst>
                <a:ext uri="{FF2B5EF4-FFF2-40B4-BE49-F238E27FC236}">
                  <a16:creationId xmlns:a16="http://schemas.microsoft.com/office/drawing/2014/main" id="{253FBB31-00E8-A41A-34A2-B86B98A15E01}"/>
                </a:ext>
              </a:extLst>
            </p:cNvPr>
            <p:cNvSpPr/>
            <p:nvPr/>
          </p:nvSpPr>
          <p:spPr>
            <a:xfrm>
              <a:off x="5265775" y="179985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31;p77">
              <a:extLst>
                <a:ext uri="{FF2B5EF4-FFF2-40B4-BE49-F238E27FC236}">
                  <a16:creationId xmlns:a16="http://schemas.microsoft.com/office/drawing/2014/main" id="{13263700-BB10-28B2-8469-B7D00CDDA937}"/>
                </a:ext>
              </a:extLst>
            </p:cNvPr>
            <p:cNvSpPr/>
            <p:nvPr/>
          </p:nvSpPr>
          <p:spPr>
            <a:xfrm>
              <a:off x="5265775" y="1876050"/>
              <a:ext cx="62200" cy="53300"/>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32;p77">
              <a:extLst>
                <a:ext uri="{FF2B5EF4-FFF2-40B4-BE49-F238E27FC236}">
                  <a16:creationId xmlns:a16="http://schemas.microsoft.com/office/drawing/2014/main" id="{C3AD2F41-E949-B665-8DB5-FD2E654B4A40}"/>
                </a:ext>
              </a:extLst>
            </p:cNvPr>
            <p:cNvSpPr/>
            <p:nvPr/>
          </p:nvSpPr>
          <p:spPr>
            <a:xfrm>
              <a:off x="5265775" y="1952050"/>
              <a:ext cx="62200" cy="53450"/>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33;p77">
              <a:extLst>
                <a:ext uri="{FF2B5EF4-FFF2-40B4-BE49-F238E27FC236}">
                  <a16:creationId xmlns:a16="http://schemas.microsoft.com/office/drawing/2014/main" id="{7C3CF4B0-D7F3-148F-CF68-89F44D832EE8}"/>
                </a:ext>
              </a:extLst>
            </p:cNvPr>
            <p:cNvSpPr/>
            <p:nvPr/>
          </p:nvSpPr>
          <p:spPr>
            <a:xfrm>
              <a:off x="5265775" y="20282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34;p77">
              <a:extLst>
                <a:ext uri="{FF2B5EF4-FFF2-40B4-BE49-F238E27FC236}">
                  <a16:creationId xmlns:a16="http://schemas.microsoft.com/office/drawing/2014/main" id="{28B3A3FE-8C69-A475-6E3E-7A08F9CBD5EA}"/>
                </a:ext>
              </a:extLst>
            </p:cNvPr>
            <p:cNvSpPr/>
            <p:nvPr/>
          </p:nvSpPr>
          <p:spPr>
            <a:xfrm>
              <a:off x="5265775" y="2104500"/>
              <a:ext cx="62200" cy="5332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35;p77">
              <a:extLst>
                <a:ext uri="{FF2B5EF4-FFF2-40B4-BE49-F238E27FC236}">
                  <a16:creationId xmlns:a16="http://schemas.microsoft.com/office/drawing/2014/main" id="{31A21121-FB61-394E-4533-72E16DE28F54}"/>
                </a:ext>
              </a:extLst>
            </p:cNvPr>
            <p:cNvSpPr/>
            <p:nvPr/>
          </p:nvSpPr>
          <p:spPr>
            <a:xfrm>
              <a:off x="5265775" y="2180700"/>
              <a:ext cx="62200" cy="5335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36;p77">
              <a:extLst>
                <a:ext uri="{FF2B5EF4-FFF2-40B4-BE49-F238E27FC236}">
                  <a16:creationId xmlns:a16="http://schemas.microsoft.com/office/drawing/2014/main" id="{B68C2DAE-BCB8-A027-8E4A-E022FE69B58D}"/>
                </a:ext>
              </a:extLst>
            </p:cNvPr>
            <p:cNvSpPr/>
            <p:nvPr/>
          </p:nvSpPr>
          <p:spPr>
            <a:xfrm>
              <a:off x="5265775" y="2256925"/>
              <a:ext cx="62400" cy="53425"/>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37;p77">
              <a:extLst>
                <a:ext uri="{FF2B5EF4-FFF2-40B4-BE49-F238E27FC236}">
                  <a16:creationId xmlns:a16="http://schemas.microsoft.com/office/drawing/2014/main" id="{58D072FD-A3BF-F384-65C7-CA420D2A3EB2}"/>
                </a:ext>
              </a:extLst>
            </p:cNvPr>
            <p:cNvSpPr/>
            <p:nvPr/>
          </p:nvSpPr>
          <p:spPr>
            <a:xfrm>
              <a:off x="5265775" y="2333125"/>
              <a:ext cx="62200" cy="5335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38;p77">
              <a:extLst>
                <a:ext uri="{FF2B5EF4-FFF2-40B4-BE49-F238E27FC236}">
                  <a16:creationId xmlns:a16="http://schemas.microsoft.com/office/drawing/2014/main" id="{23CBD622-B23D-81B1-5F86-1DEADD9D313E}"/>
                </a:ext>
              </a:extLst>
            </p:cNvPr>
            <p:cNvSpPr/>
            <p:nvPr/>
          </p:nvSpPr>
          <p:spPr>
            <a:xfrm>
              <a:off x="5265775" y="2409350"/>
              <a:ext cx="62200" cy="5335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39;p77">
              <a:extLst>
                <a:ext uri="{FF2B5EF4-FFF2-40B4-BE49-F238E27FC236}">
                  <a16:creationId xmlns:a16="http://schemas.microsoft.com/office/drawing/2014/main" id="{E33448B6-E181-0824-B61D-4545165FDDCC}"/>
                </a:ext>
              </a:extLst>
            </p:cNvPr>
            <p:cNvSpPr/>
            <p:nvPr/>
          </p:nvSpPr>
          <p:spPr>
            <a:xfrm>
              <a:off x="5265775" y="2485550"/>
              <a:ext cx="62200" cy="5335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40;p77">
              <a:extLst>
                <a:ext uri="{FF2B5EF4-FFF2-40B4-BE49-F238E27FC236}">
                  <a16:creationId xmlns:a16="http://schemas.microsoft.com/office/drawing/2014/main" id="{4E0FB106-42B2-AD1F-0E8E-EFC1C171351D}"/>
                </a:ext>
              </a:extLst>
            </p:cNvPr>
            <p:cNvSpPr/>
            <p:nvPr/>
          </p:nvSpPr>
          <p:spPr>
            <a:xfrm>
              <a:off x="5265775" y="2561575"/>
              <a:ext cx="62200" cy="53425"/>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41;p77">
              <a:extLst>
                <a:ext uri="{FF2B5EF4-FFF2-40B4-BE49-F238E27FC236}">
                  <a16:creationId xmlns:a16="http://schemas.microsoft.com/office/drawing/2014/main" id="{3035E594-2306-AE80-7685-88A537236030}"/>
                </a:ext>
              </a:extLst>
            </p:cNvPr>
            <p:cNvSpPr/>
            <p:nvPr/>
          </p:nvSpPr>
          <p:spPr>
            <a:xfrm>
              <a:off x="5265775"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42;p77">
              <a:extLst>
                <a:ext uri="{FF2B5EF4-FFF2-40B4-BE49-F238E27FC236}">
                  <a16:creationId xmlns:a16="http://schemas.microsoft.com/office/drawing/2014/main" id="{A2F49849-073D-F1E9-41AC-AAC3F4BF8180}"/>
                </a:ext>
              </a:extLst>
            </p:cNvPr>
            <p:cNvSpPr/>
            <p:nvPr/>
          </p:nvSpPr>
          <p:spPr>
            <a:xfrm>
              <a:off x="5341975"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43;p77">
              <a:extLst>
                <a:ext uri="{FF2B5EF4-FFF2-40B4-BE49-F238E27FC236}">
                  <a16:creationId xmlns:a16="http://schemas.microsoft.com/office/drawing/2014/main" id="{1A391F3D-26F9-EC9B-849C-B624078A596D}"/>
                </a:ext>
              </a:extLst>
            </p:cNvPr>
            <p:cNvSpPr/>
            <p:nvPr/>
          </p:nvSpPr>
          <p:spPr>
            <a:xfrm>
              <a:off x="5341975"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44;p77">
              <a:extLst>
                <a:ext uri="{FF2B5EF4-FFF2-40B4-BE49-F238E27FC236}">
                  <a16:creationId xmlns:a16="http://schemas.microsoft.com/office/drawing/2014/main" id="{400813F2-DD4D-7446-8886-1980A184FF5D}"/>
                </a:ext>
              </a:extLst>
            </p:cNvPr>
            <p:cNvSpPr/>
            <p:nvPr/>
          </p:nvSpPr>
          <p:spPr>
            <a:xfrm>
              <a:off x="5341975" y="14952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45;p77">
              <a:extLst>
                <a:ext uri="{FF2B5EF4-FFF2-40B4-BE49-F238E27FC236}">
                  <a16:creationId xmlns:a16="http://schemas.microsoft.com/office/drawing/2014/main" id="{09A1C72D-3CCB-2C81-37A7-9906E36583E7}"/>
                </a:ext>
              </a:extLst>
            </p:cNvPr>
            <p:cNvSpPr/>
            <p:nvPr/>
          </p:nvSpPr>
          <p:spPr>
            <a:xfrm>
              <a:off x="5341975" y="1571400"/>
              <a:ext cx="62375" cy="53250"/>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46;p77">
              <a:extLst>
                <a:ext uri="{FF2B5EF4-FFF2-40B4-BE49-F238E27FC236}">
                  <a16:creationId xmlns:a16="http://schemas.microsoft.com/office/drawing/2014/main" id="{7978BA29-2EE3-00BF-1E7C-506DF2BEA696}"/>
                </a:ext>
              </a:extLst>
            </p:cNvPr>
            <p:cNvSpPr/>
            <p:nvPr/>
          </p:nvSpPr>
          <p:spPr>
            <a:xfrm>
              <a:off x="5341975"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47;p77">
              <a:extLst>
                <a:ext uri="{FF2B5EF4-FFF2-40B4-BE49-F238E27FC236}">
                  <a16:creationId xmlns:a16="http://schemas.microsoft.com/office/drawing/2014/main" id="{CA09E11B-7E0D-97F2-E975-C3398734CFBA}"/>
                </a:ext>
              </a:extLst>
            </p:cNvPr>
            <p:cNvSpPr/>
            <p:nvPr/>
          </p:nvSpPr>
          <p:spPr>
            <a:xfrm>
              <a:off x="5341975"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48;p77">
              <a:extLst>
                <a:ext uri="{FF2B5EF4-FFF2-40B4-BE49-F238E27FC236}">
                  <a16:creationId xmlns:a16="http://schemas.microsoft.com/office/drawing/2014/main" id="{445939EC-7CC1-49F8-E092-6050CAC59219}"/>
                </a:ext>
              </a:extLst>
            </p:cNvPr>
            <p:cNvSpPr/>
            <p:nvPr/>
          </p:nvSpPr>
          <p:spPr>
            <a:xfrm>
              <a:off x="5341975"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49;p77">
              <a:extLst>
                <a:ext uri="{FF2B5EF4-FFF2-40B4-BE49-F238E27FC236}">
                  <a16:creationId xmlns:a16="http://schemas.microsoft.com/office/drawing/2014/main" id="{6B9EF37E-DBCF-6795-28AC-5BB4E81DB198}"/>
                </a:ext>
              </a:extLst>
            </p:cNvPr>
            <p:cNvSpPr/>
            <p:nvPr/>
          </p:nvSpPr>
          <p:spPr>
            <a:xfrm>
              <a:off x="5341975" y="1876050"/>
              <a:ext cx="62425" cy="53275"/>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50;p77">
              <a:extLst>
                <a:ext uri="{FF2B5EF4-FFF2-40B4-BE49-F238E27FC236}">
                  <a16:creationId xmlns:a16="http://schemas.microsoft.com/office/drawing/2014/main" id="{E552EC69-A8D2-890D-4748-8C0D31EB4E8F}"/>
                </a:ext>
              </a:extLst>
            </p:cNvPr>
            <p:cNvSpPr/>
            <p:nvPr/>
          </p:nvSpPr>
          <p:spPr>
            <a:xfrm>
              <a:off x="5341975"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51;p77">
              <a:extLst>
                <a:ext uri="{FF2B5EF4-FFF2-40B4-BE49-F238E27FC236}">
                  <a16:creationId xmlns:a16="http://schemas.microsoft.com/office/drawing/2014/main" id="{5B5F46B7-C44C-652C-8F9A-6AFDC52A7761}"/>
                </a:ext>
              </a:extLst>
            </p:cNvPr>
            <p:cNvSpPr/>
            <p:nvPr/>
          </p:nvSpPr>
          <p:spPr>
            <a:xfrm>
              <a:off x="5341975"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52;p77">
              <a:extLst>
                <a:ext uri="{FF2B5EF4-FFF2-40B4-BE49-F238E27FC236}">
                  <a16:creationId xmlns:a16="http://schemas.microsoft.com/office/drawing/2014/main" id="{9FFA5475-9951-F4B2-F6AE-5C63B36357B6}"/>
                </a:ext>
              </a:extLst>
            </p:cNvPr>
            <p:cNvSpPr/>
            <p:nvPr/>
          </p:nvSpPr>
          <p:spPr>
            <a:xfrm>
              <a:off x="5341975"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53;p77">
              <a:extLst>
                <a:ext uri="{FF2B5EF4-FFF2-40B4-BE49-F238E27FC236}">
                  <a16:creationId xmlns:a16="http://schemas.microsoft.com/office/drawing/2014/main" id="{D6235351-3EF6-A706-CEB1-DB9D1C1703B5}"/>
                </a:ext>
              </a:extLst>
            </p:cNvPr>
            <p:cNvSpPr/>
            <p:nvPr/>
          </p:nvSpPr>
          <p:spPr>
            <a:xfrm>
              <a:off x="5341975"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54;p77">
              <a:extLst>
                <a:ext uri="{FF2B5EF4-FFF2-40B4-BE49-F238E27FC236}">
                  <a16:creationId xmlns:a16="http://schemas.microsoft.com/office/drawing/2014/main" id="{4E101AC6-6CD6-3501-BE49-45D634B5A3FE}"/>
                </a:ext>
              </a:extLst>
            </p:cNvPr>
            <p:cNvSpPr/>
            <p:nvPr/>
          </p:nvSpPr>
          <p:spPr>
            <a:xfrm>
              <a:off x="5341975" y="2256925"/>
              <a:ext cx="62575" cy="53425"/>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55;p77">
              <a:extLst>
                <a:ext uri="{FF2B5EF4-FFF2-40B4-BE49-F238E27FC236}">
                  <a16:creationId xmlns:a16="http://schemas.microsoft.com/office/drawing/2014/main" id="{8F893DB4-2A13-D2FC-72D9-40D8C2E8255B}"/>
                </a:ext>
              </a:extLst>
            </p:cNvPr>
            <p:cNvSpPr/>
            <p:nvPr/>
          </p:nvSpPr>
          <p:spPr>
            <a:xfrm>
              <a:off x="5341975"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56;p77">
              <a:extLst>
                <a:ext uri="{FF2B5EF4-FFF2-40B4-BE49-F238E27FC236}">
                  <a16:creationId xmlns:a16="http://schemas.microsoft.com/office/drawing/2014/main" id="{55939242-6A8F-D34F-DCCB-93AADD7999B7}"/>
                </a:ext>
              </a:extLst>
            </p:cNvPr>
            <p:cNvSpPr/>
            <p:nvPr/>
          </p:nvSpPr>
          <p:spPr>
            <a:xfrm>
              <a:off x="5341975" y="2485550"/>
              <a:ext cx="62425" cy="53300"/>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57;p77">
              <a:extLst>
                <a:ext uri="{FF2B5EF4-FFF2-40B4-BE49-F238E27FC236}">
                  <a16:creationId xmlns:a16="http://schemas.microsoft.com/office/drawing/2014/main" id="{5F3FE54D-D199-82E6-83BD-B76C943DB5F6}"/>
                </a:ext>
              </a:extLst>
            </p:cNvPr>
            <p:cNvSpPr/>
            <p:nvPr/>
          </p:nvSpPr>
          <p:spPr>
            <a:xfrm>
              <a:off x="5341975"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58;p77">
              <a:extLst>
                <a:ext uri="{FF2B5EF4-FFF2-40B4-BE49-F238E27FC236}">
                  <a16:creationId xmlns:a16="http://schemas.microsoft.com/office/drawing/2014/main" id="{4D638C4F-F87B-74BC-1F4A-BF52F0CFDEF0}"/>
                </a:ext>
              </a:extLst>
            </p:cNvPr>
            <p:cNvSpPr/>
            <p:nvPr/>
          </p:nvSpPr>
          <p:spPr>
            <a:xfrm>
              <a:off x="5341975"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59;p77">
              <a:extLst>
                <a:ext uri="{FF2B5EF4-FFF2-40B4-BE49-F238E27FC236}">
                  <a16:creationId xmlns:a16="http://schemas.microsoft.com/office/drawing/2014/main" id="{9F577114-5676-4EBD-6585-070EAA34720B}"/>
                </a:ext>
              </a:extLst>
            </p:cNvPr>
            <p:cNvSpPr/>
            <p:nvPr/>
          </p:nvSpPr>
          <p:spPr>
            <a:xfrm>
              <a:off x="5418200" y="134275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60;p77">
              <a:extLst>
                <a:ext uri="{FF2B5EF4-FFF2-40B4-BE49-F238E27FC236}">
                  <a16:creationId xmlns:a16="http://schemas.microsoft.com/office/drawing/2014/main" id="{F39AF5EA-2EDD-25D0-EE73-B6E24F28EE64}"/>
                </a:ext>
              </a:extLst>
            </p:cNvPr>
            <p:cNvSpPr/>
            <p:nvPr/>
          </p:nvSpPr>
          <p:spPr>
            <a:xfrm>
              <a:off x="5418200"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61;p77">
              <a:extLst>
                <a:ext uri="{FF2B5EF4-FFF2-40B4-BE49-F238E27FC236}">
                  <a16:creationId xmlns:a16="http://schemas.microsoft.com/office/drawing/2014/main" id="{2BC81E7F-FA0F-3A6E-E0BE-A2836E07F0CF}"/>
                </a:ext>
              </a:extLst>
            </p:cNvPr>
            <p:cNvSpPr/>
            <p:nvPr/>
          </p:nvSpPr>
          <p:spPr>
            <a:xfrm>
              <a:off x="5418200"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62;p77">
              <a:extLst>
                <a:ext uri="{FF2B5EF4-FFF2-40B4-BE49-F238E27FC236}">
                  <a16:creationId xmlns:a16="http://schemas.microsoft.com/office/drawing/2014/main" id="{64AB457F-154B-8467-6B3D-00BD557239E1}"/>
                </a:ext>
              </a:extLst>
            </p:cNvPr>
            <p:cNvSpPr/>
            <p:nvPr/>
          </p:nvSpPr>
          <p:spPr>
            <a:xfrm>
              <a:off x="5418200"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63;p77">
              <a:extLst>
                <a:ext uri="{FF2B5EF4-FFF2-40B4-BE49-F238E27FC236}">
                  <a16:creationId xmlns:a16="http://schemas.microsoft.com/office/drawing/2014/main" id="{9EF6783D-934E-255C-72D9-9826F666FE37}"/>
                </a:ext>
              </a:extLst>
            </p:cNvPr>
            <p:cNvSpPr/>
            <p:nvPr/>
          </p:nvSpPr>
          <p:spPr>
            <a:xfrm>
              <a:off x="5418200" y="164740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64;p77">
              <a:extLst>
                <a:ext uri="{FF2B5EF4-FFF2-40B4-BE49-F238E27FC236}">
                  <a16:creationId xmlns:a16="http://schemas.microsoft.com/office/drawing/2014/main" id="{EEE681A6-53B5-69C9-057F-0B98CD1B860A}"/>
                </a:ext>
              </a:extLst>
            </p:cNvPr>
            <p:cNvSpPr/>
            <p:nvPr/>
          </p:nvSpPr>
          <p:spPr>
            <a:xfrm>
              <a:off x="5418200"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65;p77">
              <a:extLst>
                <a:ext uri="{FF2B5EF4-FFF2-40B4-BE49-F238E27FC236}">
                  <a16:creationId xmlns:a16="http://schemas.microsoft.com/office/drawing/2014/main" id="{CC61C710-BB41-9610-AD83-B633A7108A23}"/>
                </a:ext>
              </a:extLst>
            </p:cNvPr>
            <p:cNvSpPr/>
            <p:nvPr/>
          </p:nvSpPr>
          <p:spPr>
            <a:xfrm>
              <a:off x="5418200"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66;p77">
              <a:extLst>
                <a:ext uri="{FF2B5EF4-FFF2-40B4-BE49-F238E27FC236}">
                  <a16:creationId xmlns:a16="http://schemas.microsoft.com/office/drawing/2014/main" id="{F0D78541-D9B6-8D0F-412F-44DC055B82CF}"/>
                </a:ext>
              </a:extLst>
            </p:cNvPr>
            <p:cNvSpPr/>
            <p:nvPr/>
          </p:nvSpPr>
          <p:spPr>
            <a:xfrm>
              <a:off x="5418200"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67;p77">
              <a:extLst>
                <a:ext uri="{FF2B5EF4-FFF2-40B4-BE49-F238E27FC236}">
                  <a16:creationId xmlns:a16="http://schemas.microsoft.com/office/drawing/2014/main" id="{CBA23036-9C47-1B21-3B95-9859FCBCA747}"/>
                </a:ext>
              </a:extLst>
            </p:cNvPr>
            <p:cNvSpPr/>
            <p:nvPr/>
          </p:nvSpPr>
          <p:spPr>
            <a:xfrm>
              <a:off x="5418200"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68;p77">
              <a:extLst>
                <a:ext uri="{FF2B5EF4-FFF2-40B4-BE49-F238E27FC236}">
                  <a16:creationId xmlns:a16="http://schemas.microsoft.com/office/drawing/2014/main" id="{6CE217BC-412D-CD18-EF3D-817088873F45}"/>
                </a:ext>
              </a:extLst>
            </p:cNvPr>
            <p:cNvSpPr/>
            <p:nvPr/>
          </p:nvSpPr>
          <p:spPr>
            <a:xfrm>
              <a:off x="5418200"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69;p77">
              <a:extLst>
                <a:ext uri="{FF2B5EF4-FFF2-40B4-BE49-F238E27FC236}">
                  <a16:creationId xmlns:a16="http://schemas.microsoft.com/office/drawing/2014/main" id="{25B4833B-24FE-7C94-7A6F-748FA9661A2D}"/>
                </a:ext>
              </a:extLst>
            </p:cNvPr>
            <p:cNvSpPr/>
            <p:nvPr/>
          </p:nvSpPr>
          <p:spPr>
            <a:xfrm>
              <a:off x="5418200"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70;p77">
              <a:extLst>
                <a:ext uri="{FF2B5EF4-FFF2-40B4-BE49-F238E27FC236}">
                  <a16:creationId xmlns:a16="http://schemas.microsoft.com/office/drawing/2014/main" id="{F3375B15-A484-B12B-6F2A-A8B4F5EB9F14}"/>
                </a:ext>
              </a:extLst>
            </p:cNvPr>
            <p:cNvSpPr/>
            <p:nvPr/>
          </p:nvSpPr>
          <p:spPr>
            <a:xfrm>
              <a:off x="5418200"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71;p77">
              <a:extLst>
                <a:ext uri="{FF2B5EF4-FFF2-40B4-BE49-F238E27FC236}">
                  <a16:creationId xmlns:a16="http://schemas.microsoft.com/office/drawing/2014/main" id="{3590E3E1-2848-13F2-5BA7-DCB33ABB4AE8}"/>
                </a:ext>
              </a:extLst>
            </p:cNvPr>
            <p:cNvSpPr/>
            <p:nvPr/>
          </p:nvSpPr>
          <p:spPr>
            <a:xfrm>
              <a:off x="5418200"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72;p77">
              <a:extLst>
                <a:ext uri="{FF2B5EF4-FFF2-40B4-BE49-F238E27FC236}">
                  <a16:creationId xmlns:a16="http://schemas.microsoft.com/office/drawing/2014/main" id="{7AB336D3-6383-940B-4741-E10A5417ED4F}"/>
                </a:ext>
              </a:extLst>
            </p:cNvPr>
            <p:cNvSpPr/>
            <p:nvPr/>
          </p:nvSpPr>
          <p:spPr>
            <a:xfrm>
              <a:off x="5418200"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73;p77">
              <a:extLst>
                <a:ext uri="{FF2B5EF4-FFF2-40B4-BE49-F238E27FC236}">
                  <a16:creationId xmlns:a16="http://schemas.microsoft.com/office/drawing/2014/main" id="{C00E7A3D-6ADE-5755-CD49-3241D1107459}"/>
                </a:ext>
              </a:extLst>
            </p:cNvPr>
            <p:cNvSpPr/>
            <p:nvPr/>
          </p:nvSpPr>
          <p:spPr>
            <a:xfrm>
              <a:off x="5418200" y="2485550"/>
              <a:ext cx="62425" cy="53300"/>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74;p77">
              <a:extLst>
                <a:ext uri="{FF2B5EF4-FFF2-40B4-BE49-F238E27FC236}">
                  <a16:creationId xmlns:a16="http://schemas.microsoft.com/office/drawing/2014/main" id="{961DB42F-9A9B-0265-C2BD-490F3EA5D360}"/>
                </a:ext>
              </a:extLst>
            </p:cNvPr>
            <p:cNvSpPr/>
            <p:nvPr/>
          </p:nvSpPr>
          <p:spPr>
            <a:xfrm>
              <a:off x="5418200"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75;p77">
              <a:extLst>
                <a:ext uri="{FF2B5EF4-FFF2-40B4-BE49-F238E27FC236}">
                  <a16:creationId xmlns:a16="http://schemas.microsoft.com/office/drawing/2014/main" id="{5DBB19EF-E8C3-38F7-0ECC-BAF9777FFB76}"/>
                </a:ext>
              </a:extLst>
            </p:cNvPr>
            <p:cNvSpPr/>
            <p:nvPr/>
          </p:nvSpPr>
          <p:spPr>
            <a:xfrm>
              <a:off x="5418200"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76;p77">
              <a:extLst>
                <a:ext uri="{FF2B5EF4-FFF2-40B4-BE49-F238E27FC236}">
                  <a16:creationId xmlns:a16="http://schemas.microsoft.com/office/drawing/2014/main" id="{01986880-9D4B-8424-91FB-2D3FA35A184F}"/>
                </a:ext>
              </a:extLst>
            </p:cNvPr>
            <p:cNvSpPr/>
            <p:nvPr/>
          </p:nvSpPr>
          <p:spPr>
            <a:xfrm>
              <a:off x="5418200"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77;p77">
              <a:extLst>
                <a:ext uri="{FF2B5EF4-FFF2-40B4-BE49-F238E27FC236}">
                  <a16:creationId xmlns:a16="http://schemas.microsoft.com/office/drawing/2014/main" id="{FCB0725C-08D9-CD0B-593F-BBF7C126B247}"/>
                </a:ext>
              </a:extLst>
            </p:cNvPr>
            <p:cNvSpPr/>
            <p:nvPr/>
          </p:nvSpPr>
          <p:spPr>
            <a:xfrm>
              <a:off x="5494400" y="1266550"/>
              <a:ext cx="62225" cy="53450"/>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78;p77">
              <a:extLst>
                <a:ext uri="{FF2B5EF4-FFF2-40B4-BE49-F238E27FC236}">
                  <a16:creationId xmlns:a16="http://schemas.microsoft.com/office/drawing/2014/main" id="{162BD8ED-9DC7-BC7F-6098-46BF0A19802B}"/>
                </a:ext>
              </a:extLst>
            </p:cNvPr>
            <p:cNvSpPr/>
            <p:nvPr/>
          </p:nvSpPr>
          <p:spPr>
            <a:xfrm>
              <a:off x="5494400"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79;p77">
              <a:extLst>
                <a:ext uri="{FF2B5EF4-FFF2-40B4-BE49-F238E27FC236}">
                  <a16:creationId xmlns:a16="http://schemas.microsoft.com/office/drawing/2014/main" id="{141764A6-9988-15DF-6FFE-0100F1230C2F}"/>
                </a:ext>
              </a:extLst>
            </p:cNvPr>
            <p:cNvSpPr/>
            <p:nvPr/>
          </p:nvSpPr>
          <p:spPr>
            <a:xfrm>
              <a:off x="54944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80;p77">
              <a:extLst>
                <a:ext uri="{FF2B5EF4-FFF2-40B4-BE49-F238E27FC236}">
                  <a16:creationId xmlns:a16="http://schemas.microsoft.com/office/drawing/2014/main" id="{20F82B8A-1A2E-61F2-16F8-E8D87BE8D943}"/>
                </a:ext>
              </a:extLst>
            </p:cNvPr>
            <p:cNvSpPr/>
            <p:nvPr/>
          </p:nvSpPr>
          <p:spPr>
            <a:xfrm>
              <a:off x="54944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81;p77">
              <a:extLst>
                <a:ext uri="{FF2B5EF4-FFF2-40B4-BE49-F238E27FC236}">
                  <a16:creationId xmlns:a16="http://schemas.microsoft.com/office/drawing/2014/main" id="{8393B659-2F07-9B33-99EF-934DF2A5BB5F}"/>
                </a:ext>
              </a:extLst>
            </p:cNvPr>
            <p:cNvSpPr/>
            <p:nvPr/>
          </p:nvSpPr>
          <p:spPr>
            <a:xfrm>
              <a:off x="5494400" y="1571400"/>
              <a:ext cx="62225" cy="53250"/>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82;p77">
              <a:extLst>
                <a:ext uri="{FF2B5EF4-FFF2-40B4-BE49-F238E27FC236}">
                  <a16:creationId xmlns:a16="http://schemas.microsoft.com/office/drawing/2014/main" id="{51D34166-C9BD-4322-CE61-980906036F0F}"/>
                </a:ext>
              </a:extLst>
            </p:cNvPr>
            <p:cNvSpPr/>
            <p:nvPr/>
          </p:nvSpPr>
          <p:spPr>
            <a:xfrm>
              <a:off x="63323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83;p77">
              <a:extLst>
                <a:ext uri="{FF2B5EF4-FFF2-40B4-BE49-F238E27FC236}">
                  <a16:creationId xmlns:a16="http://schemas.microsoft.com/office/drawing/2014/main" id="{26874181-DA5E-3031-C746-42E71E518DA5}"/>
                </a:ext>
              </a:extLst>
            </p:cNvPr>
            <p:cNvSpPr/>
            <p:nvPr/>
          </p:nvSpPr>
          <p:spPr>
            <a:xfrm>
              <a:off x="63323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84;p77">
              <a:extLst>
                <a:ext uri="{FF2B5EF4-FFF2-40B4-BE49-F238E27FC236}">
                  <a16:creationId xmlns:a16="http://schemas.microsoft.com/office/drawing/2014/main" id="{BCE33029-9AAB-158C-FB22-DB22E4D80E60}"/>
                </a:ext>
              </a:extLst>
            </p:cNvPr>
            <p:cNvSpPr/>
            <p:nvPr/>
          </p:nvSpPr>
          <p:spPr>
            <a:xfrm>
              <a:off x="6408350" y="1418975"/>
              <a:ext cx="62425" cy="5335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85;p77">
              <a:extLst>
                <a:ext uri="{FF2B5EF4-FFF2-40B4-BE49-F238E27FC236}">
                  <a16:creationId xmlns:a16="http://schemas.microsoft.com/office/drawing/2014/main" id="{3CC12337-362C-86B9-2233-57B93DAC5366}"/>
                </a:ext>
              </a:extLst>
            </p:cNvPr>
            <p:cNvSpPr/>
            <p:nvPr/>
          </p:nvSpPr>
          <p:spPr>
            <a:xfrm>
              <a:off x="6408350" y="14952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86;p77">
              <a:extLst>
                <a:ext uri="{FF2B5EF4-FFF2-40B4-BE49-F238E27FC236}">
                  <a16:creationId xmlns:a16="http://schemas.microsoft.com/office/drawing/2014/main" id="{EFB81D4B-2C98-1B4D-C696-4F8A92A275D4}"/>
                </a:ext>
              </a:extLst>
            </p:cNvPr>
            <p:cNvSpPr/>
            <p:nvPr/>
          </p:nvSpPr>
          <p:spPr>
            <a:xfrm>
              <a:off x="6484575" y="1342750"/>
              <a:ext cx="62425" cy="53450"/>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87;p77">
              <a:extLst>
                <a:ext uri="{FF2B5EF4-FFF2-40B4-BE49-F238E27FC236}">
                  <a16:creationId xmlns:a16="http://schemas.microsoft.com/office/drawing/2014/main" id="{044DB672-E090-5841-4280-93AFF9948CB8}"/>
                </a:ext>
              </a:extLst>
            </p:cNvPr>
            <p:cNvSpPr/>
            <p:nvPr/>
          </p:nvSpPr>
          <p:spPr>
            <a:xfrm>
              <a:off x="6484575" y="1418975"/>
              <a:ext cx="62425" cy="5335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88;p77">
              <a:extLst>
                <a:ext uri="{FF2B5EF4-FFF2-40B4-BE49-F238E27FC236}">
                  <a16:creationId xmlns:a16="http://schemas.microsoft.com/office/drawing/2014/main" id="{73CE30F9-884A-D1BD-EC11-3FD2EDD38C4A}"/>
                </a:ext>
              </a:extLst>
            </p:cNvPr>
            <p:cNvSpPr/>
            <p:nvPr/>
          </p:nvSpPr>
          <p:spPr>
            <a:xfrm>
              <a:off x="6484575" y="1495200"/>
              <a:ext cx="62425" cy="5332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89;p77">
              <a:extLst>
                <a:ext uri="{FF2B5EF4-FFF2-40B4-BE49-F238E27FC236}">
                  <a16:creationId xmlns:a16="http://schemas.microsoft.com/office/drawing/2014/main" id="{6F6B534A-FDBE-D939-4F5A-CD0B84D2C78E}"/>
                </a:ext>
              </a:extLst>
            </p:cNvPr>
            <p:cNvSpPr/>
            <p:nvPr/>
          </p:nvSpPr>
          <p:spPr>
            <a:xfrm>
              <a:off x="65608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90;p77">
              <a:extLst>
                <a:ext uri="{FF2B5EF4-FFF2-40B4-BE49-F238E27FC236}">
                  <a16:creationId xmlns:a16="http://schemas.microsoft.com/office/drawing/2014/main" id="{64C35C61-BD51-AF42-6552-BF70BEC0DB5C}"/>
                </a:ext>
              </a:extLst>
            </p:cNvPr>
            <p:cNvSpPr/>
            <p:nvPr/>
          </p:nvSpPr>
          <p:spPr>
            <a:xfrm>
              <a:off x="65608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91;p77">
              <a:extLst>
                <a:ext uri="{FF2B5EF4-FFF2-40B4-BE49-F238E27FC236}">
                  <a16:creationId xmlns:a16="http://schemas.microsoft.com/office/drawing/2014/main" id="{6087F500-5517-46A8-E21B-BDA20E877744}"/>
                </a:ext>
              </a:extLst>
            </p:cNvPr>
            <p:cNvSpPr/>
            <p:nvPr/>
          </p:nvSpPr>
          <p:spPr>
            <a:xfrm>
              <a:off x="663700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92;p77">
              <a:extLst>
                <a:ext uri="{FF2B5EF4-FFF2-40B4-BE49-F238E27FC236}">
                  <a16:creationId xmlns:a16="http://schemas.microsoft.com/office/drawing/2014/main" id="{327C24B1-2AF0-14B6-52B6-76E548E75293}"/>
                </a:ext>
              </a:extLst>
            </p:cNvPr>
            <p:cNvSpPr/>
            <p:nvPr/>
          </p:nvSpPr>
          <p:spPr>
            <a:xfrm>
              <a:off x="7094075" y="14952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93;p77">
              <a:extLst>
                <a:ext uri="{FF2B5EF4-FFF2-40B4-BE49-F238E27FC236}">
                  <a16:creationId xmlns:a16="http://schemas.microsoft.com/office/drawing/2014/main" id="{2600F531-72FA-6A91-5F79-F36F61F4D066}"/>
                </a:ext>
              </a:extLst>
            </p:cNvPr>
            <p:cNvSpPr/>
            <p:nvPr/>
          </p:nvSpPr>
          <p:spPr>
            <a:xfrm>
              <a:off x="671322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94;p77">
              <a:extLst>
                <a:ext uri="{FF2B5EF4-FFF2-40B4-BE49-F238E27FC236}">
                  <a16:creationId xmlns:a16="http://schemas.microsoft.com/office/drawing/2014/main" id="{FD106833-ADEB-702A-C93E-366A6968E97B}"/>
                </a:ext>
              </a:extLst>
            </p:cNvPr>
            <p:cNvSpPr/>
            <p:nvPr/>
          </p:nvSpPr>
          <p:spPr>
            <a:xfrm>
              <a:off x="678922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95;p77">
              <a:extLst>
                <a:ext uri="{FF2B5EF4-FFF2-40B4-BE49-F238E27FC236}">
                  <a16:creationId xmlns:a16="http://schemas.microsoft.com/office/drawing/2014/main" id="{6425C07A-32D9-EEF1-BCDF-683844E8EB74}"/>
                </a:ext>
              </a:extLst>
            </p:cNvPr>
            <p:cNvSpPr/>
            <p:nvPr/>
          </p:nvSpPr>
          <p:spPr>
            <a:xfrm>
              <a:off x="686565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96;p77">
              <a:extLst>
                <a:ext uri="{FF2B5EF4-FFF2-40B4-BE49-F238E27FC236}">
                  <a16:creationId xmlns:a16="http://schemas.microsoft.com/office/drawing/2014/main" id="{454AB434-E523-94BD-FF97-23A07BD0E42B}"/>
                </a:ext>
              </a:extLst>
            </p:cNvPr>
            <p:cNvSpPr/>
            <p:nvPr/>
          </p:nvSpPr>
          <p:spPr>
            <a:xfrm>
              <a:off x="701787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97;p77">
              <a:extLst>
                <a:ext uri="{FF2B5EF4-FFF2-40B4-BE49-F238E27FC236}">
                  <a16:creationId xmlns:a16="http://schemas.microsoft.com/office/drawing/2014/main" id="{2711852F-9F25-CECD-B41D-80B599777849}"/>
                </a:ext>
              </a:extLst>
            </p:cNvPr>
            <p:cNvSpPr/>
            <p:nvPr/>
          </p:nvSpPr>
          <p:spPr>
            <a:xfrm>
              <a:off x="69418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98;p77">
              <a:extLst>
                <a:ext uri="{FF2B5EF4-FFF2-40B4-BE49-F238E27FC236}">
                  <a16:creationId xmlns:a16="http://schemas.microsoft.com/office/drawing/2014/main" id="{E6AF001A-B023-D7F7-499D-EFB19A5C417E}"/>
                </a:ext>
              </a:extLst>
            </p:cNvPr>
            <p:cNvSpPr/>
            <p:nvPr/>
          </p:nvSpPr>
          <p:spPr>
            <a:xfrm>
              <a:off x="68656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99;p77">
              <a:extLst>
                <a:ext uri="{FF2B5EF4-FFF2-40B4-BE49-F238E27FC236}">
                  <a16:creationId xmlns:a16="http://schemas.microsoft.com/office/drawing/2014/main" id="{C3230760-CA5A-0572-E65C-586C5D704F84}"/>
                </a:ext>
              </a:extLst>
            </p:cNvPr>
            <p:cNvSpPr/>
            <p:nvPr/>
          </p:nvSpPr>
          <p:spPr>
            <a:xfrm>
              <a:off x="678922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800;p77">
              <a:extLst>
                <a:ext uri="{FF2B5EF4-FFF2-40B4-BE49-F238E27FC236}">
                  <a16:creationId xmlns:a16="http://schemas.microsoft.com/office/drawing/2014/main" id="{4E89FD1E-4B71-AD58-8221-F395EA8BC25B}"/>
                </a:ext>
              </a:extLst>
            </p:cNvPr>
            <p:cNvSpPr/>
            <p:nvPr/>
          </p:nvSpPr>
          <p:spPr>
            <a:xfrm>
              <a:off x="671322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801;p77">
              <a:extLst>
                <a:ext uri="{FF2B5EF4-FFF2-40B4-BE49-F238E27FC236}">
                  <a16:creationId xmlns:a16="http://schemas.microsoft.com/office/drawing/2014/main" id="{321A233F-AE89-33F6-9BBE-3044A1C93AF3}"/>
                </a:ext>
              </a:extLst>
            </p:cNvPr>
            <p:cNvSpPr/>
            <p:nvPr/>
          </p:nvSpPr>
          <p:spPr>
            <a:xfrm>
              <a:off x="6637000" y="1495200"/>
              <a:ext cx="62225" cy="5332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802;p77">
              <a:extLst>
                <a:ext uri="{FF2B5EF4-FFF2-40B4-BE49-F238E27FC236}">
                  <a16:creationId xmlns:a16="http://schemas.microsoft.com/office/drawing/2014/main" id="{14C6653C-38F2-CE5D-B6D9-0F96F613A583}"/>
                </a:ext>
              </a:extLst>
            </p:cNvPr>
            <p:cNvSpPr/>
            <p:nvPr/>
          </p:nvSpPr>
          <p:spPr>
            <a:xfrm>
              <a:off x="6637000" y="1571400"/>
              <a:ext cx="62225" cy="53250"/>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803;p77">
              <a:extLst>
                <a:ext uri="{FF2B5EF4-FFF2-40B4-BE49-F238E27FC236}">
                  <a16:creationId xmlns:a16="http://schemas.microsoft.com/office/drawing/2014/main" id="{4A964F42-1A28-32E6-2928-EC7BAF2819F2}"/>
                </a:ext>
              </a:extLst>
            </p:cNvPr>
            <p:cNvSpPr/>
            <p:nvPr/>
          </p:nvSpPr>
          <p:spPr>
            <a:xfrm>
              <a:off x="65608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804;p77">
              <a:extLst>
                <a:ext uri="{FF2B5EF4-FFF2-40B4-BE49-F238E27FC236}">
                  <a16:creationId xmlns:a16="http://schemas.microsoft.com/office/drawing/2014/main" id="{7A38E973-5E9E-7F0D-EFC5-4FAE29D4DBFB}"/>
                </a:ext>
              </a:extLst>
            </p:cNvPr>
            <p:cNvSpPr/>
            <p:nvPr/>
          </p:nvSpPr>
          <p:spPr>
            <a:xfrm>
              <a:off x="6484575" y="1571400"/>
              <a:ext cx="62425" cy="53250"/>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805;p77">
              <a:extLst>
                <a:ext uri="{FF2B5EF4-FFF2-40B4-BE49-F238E27FC236}">
                  <a16:creationId xmlns:a16="http://schemas.microsoft.com/office/drawing/2014/main" id="{3F8C905C-FF76-D8C7-1241-3F731B28D262}"/>
                </a:ext>
              </a:extLst>
            </p:cNvPr>
            <p:cNvSpPr/>
            <p:nvPr/>
          </p:nvSpPr>
          <p:spPr>
            <a:xfrm>
              <a:off x="6408350" y="1571400"/>
              <a:ext cx="62425" cy="53250"/>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806;p77">
              <a:extLst>
                <a:ext uri="{FF2B5EF4-FFF2-40B4-BE49-F238E27FC236}">
                  <a16:creationId xmlns:a16="http://schemas.microsoft.com/office/drawing/2014/main" id="{81FD96A6-F27A-7487-76FD-8EEDA36F9DD3}"/>
                </a:ext>
              </a:extLst>
            </p:cNvPr>
            <p:cNvSpPr/>
            <p:nvPr/>
          </p:nvSpPr>
          <p:spPr>
            <a:xfrm>
              <a:off x="63323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807;p77">
              <a:extLst>
                <a:ext uri="{FF2B5EF4-FFF2-40B4-BE49-F238E27FC236}">
                  <a16:creationId xmlns:a16="http://schemas.microsoft.com/office/drawing/2014/main" id="{93CE8A19-420A-638A-C609-23C48504F10C}"/>
                </a:ext>
              </a:extLst>
            </p:cNvPr>
            <p:cNvSpPr/>
            <p:nvPr/>
          </p:nvSpPr>
          <p:spPr>
            <a:xfrm>
              <a:off x="587527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808;p77">
              <a:extLst>
                <a:ext uri="{FF2B5EF4-FFF2-40B4-BE49-F238E27FC236}">
                  <a16:creationId xmlns:a16="http://schemas.microsoft.com/office/drawing/2014/main" id="{B74A7C0C-136F-57B5-543E-0EC5B7205377}"/>
                </a:ext>
              </a:extLst>
            </p:cNvPr>
            <p:cNvSpPr/>
            <p:nvPr/>
          </p:nvSpPr>
          <p:spPr>
            <a:xfrm>
              <a:off x="587527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809;p77">
              <a:extLst>
                <a:ext uri="{FF2B5EF4-FFF2-40B4-BE49-F238E27FC236}">
                  <a16:creationId xmlns:a16="http://schemas.microsoft.com/office/drawing/2014/main" id="{45B5DF41-46ED-77FB-AE8B-20305C896478}"/>
                </a:ext>
              </a:extLst>
            </p:cNvPr>
            <p:cNvSpPr/>
            <p:nvPr/>
          </p:nvSpPr>
          <p:spPr>
            <a:xfrm>
              <a:off x="59514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810;p77">
              <a:extLst>
                <a:ext uri="{FF2B5EF4-FFF2-40B4-BE49-F238E27FC236}">
                  <a16:creationId xmlns:a16="http://schemas.microsoft.com/office/drawing/2014/main" id="{712ED547-13E2-45E1-5BA6-D4AB7E495325}"/>
                </a:ext>
              </a:extLst>
            </p:cNvPr>
            <p:cNvSpPr/>
            <p:nvPr/>
          </p:nvSpPr>
          <p:spPr>
            <a:xfrm>
              <a:off x="59514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811;p77">
              <a:extLst>
                <a:ext uri="{FF2B5EF4-FFF2-40B4-BE49-F238E27FC236}">
                  <a16:creationId xmlns:a16="http://schemas.microsoft.com/office/drawing/2014/main" id="{206EB3CC-035B-3520-8B7A-08E890D132A1}"/>
                </a:ext>
              </a:extLst>
            </p:cNvPr>
            <p:cNvSpPr/>
            <p:nvPr/>
          </p:nvSpPr>
          <p:spPr>
            <a:xfrm>
              <a:off x="59514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812;p77">
              <a:extLst>
                <a:ext uri="{FF2B5EF4-FFF2-40B4-BE49-F238E27FC236}">
                  <a16:creationId xmlns:a16="http://schemas.microsoft.com/office/drawing/2014/main" id="{6A1162A9-DDA9-90AB-9A9E-079E1683B63F}"/>
                </a:ext>
              </a:extLst>
            </p:cNvPr>
            <p:cNvSpPr/>
            <p:nvPr/>
          </p:nvSpPr>
          <p:spPr>
            <a:xfrm>
              <a:off x="595147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813;p77">
              <a:extLst>
                <a:ext uri="{FF2B5EF4-FFF2-40B4-BE49-F238E27FC236}">
                  <a16:creationId xmlns:a16="http://schemas.microsoft.com/office/drawing/2014/main" id="{79EF9CF6-E160-09A3-ACF4-DFFFD03E62A6}"/>
                </a:ext>
              </a:extLst>
            </p:cNvPr>
            <p:cNvSpPr/>
            <p:nvPr/>
          </p:nvSpPr>
          <p:spPr>
            <a:xfrm>
              <a:off x="595147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814;p77">
              <a:extLst>
                <a:ext uri="{FF2B5EF4-FFF2-40B4-BE49-F238E27FC236}">
                  <a16:creationId xmlns:a16="http://schemas.microsoft.com/office/drawing/2014/main" id="{E97B2D85-3650-46FD-E407-9869AA7C78CD}"/>
                </a:ext>
              </a:extLst>
            </p:cNvPr>
            <p:cNvSpPr/>
            <p:nvPr/>
          </p:nvSpPr>
          <p:spPr>
            <a:xfrm>
              <a:off x="595147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815;p77">
              <a:extLst>
                <a:ext uri="{FF2B5EF4-FFF2-40B4-BE49-F238E27FC236}">
                  <a16:creationId xmlns:a16="http://schemas.microsoft.com/office/drawing/2014/main" id="{8189956A-BB03-3D6F-5777-B4050BEB6FF2}"/>
                </a:ext>
              </a:extLst>
            </p:cNvPr>
            <p:cNvSpPr/>
            <p:nvPr/>
          </p:nvSpPr>
          <p:spPr>
            <a:xfrm>
              <a:off x="5951475"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816;p77">
              <a:extLst>
                <a:ext uri="{FF2B5EF4-FFF2-40B4-BE49-F238E27FC236}">
                  <a16:creationId xmlns:a16="http://schemas.microsoft.com/office/drawing/2014/main" id="{A896A042-6CF0-BDA8-ADC7-CA6805C3CCE4}"/>
                </a:ext>
              </a:extLst>
            </p:cNvPr>
            <p:cNvSpPr/>
            <p:nvPr/>
          </p:nvSpPr>
          <p:spPr>
            <a:xfrm>
              <a:off x="595147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817;p77">
              <a:extLst>
                <a:ext uri="{FF2B5EF4-FFF2-40B4-BE49-F238E27FC236}">
                  <a16:creationId xmlns:a16="http://schemas.microsoft.com/office/drawing/2014/main" id="{946FAAE0-7A40-D9E8-2882-5AAD996C2318}"/>
                </a:ext>
              </a:extLst>
            </p:cNvPr>
            <p:cNvSpPr/>
            <p:nvPr/>
          </p:nvSpPr>
          <p:spPr>
            <a:xfrm>
              <a:off x="595147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818;p77">
              <a:extLst>
                <a:ext uri="{FF2B5EF4-FFF2-40B4-BE49-F238E27FC236}">
                  <a16:creationId xmlns:a16="http://schemas.microsoft.com/office/drawing/2014/main" id="{9D0E7225-1ABA-8B0C-BEBB-7250E70DBDA3}"/>
                </a:ext>
              </a:extLst>
            </p:cNvPr>
            <p:cNvSpPr/>
            <p:nvPr/>
          </p:nvSpPr>
          <p:spPr>
            <a:xfrm>
              <a:off x="6027500" y="141897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819;p77">
              <a:extLst>
                <a:ext uri="{FF2B5EF4-FFF2-40B4-BE49-F238E27FC236}">
                  <a16:creationId xmlns:a16="http://schemas.microsoft.com/office/drawing/2014/main" id="{AEED6ED7-4F87-4632-B1F1-3F6B8A0B4D80}"/>
                </a:ext>
              </a:extLst>
            </p:cNvPr>
            <p:cNvSpPr/>
            <p:nvPr/>
          </p:nvSpPr>
          <p:spPr>
            <a:xfrm>
              <a:off x="6027500" y="14952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820;p77">
              <a:extLst>
                <a:ext uri="{FF2B5EF4-FFF2-40B4-BE49-F238E27FC236}">
                  <a16:creationId xmlns:a16="http://schemas.microsoft.com/office/drawing/2014/main" id="{92650E73-D898-FEED-83D9-1C505BAD30D2}"/>
                </a:ext>
              </a:extLst>
            </p:cNvPr>
            <p:cNvSpPr/>
            <p:nvPr/>
          </p:nvSpPr>
          <p:spPr>
            <a:xfrm>
              <a:off x="6027500" y="1571400"/>
              <a:ext cx="62425" cy="53250"/>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821;p77">
              <a:extLst>
                <a:ext uri="{FF2B5EF4-FFF2-40B4-BE49-F238E27FC236}">
                  <a16:creationId xmlns:a16="http://schemas.microsoft.com/office/drawing/2014/main" id="{112D9512-FA7A-076E-E661-43646525E841}"/>
                </a:ext>
              </a:extLst>
            </p:cNvPr>
            <p:cNvSpPr/>
            <p:nvPr/>
          </p:nvSpPr>
          <p:spPr>
            <a:xfrm>
              <a:off x="6027500" y="164740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22;p77">
              <a:extLst>
                <a:ext uri="{FF2B5EF4-FFF2-40B4-BE49-F238E27FC236}">
                  <a16:creationId xmlns:a16="http://schemas.microsoft.com/office/drawing/2014/main" id="{343CC8EE-823C-4725-C2D9-226EA9B83F32}"/>
                </a:ext>
              </a:extLst>
            </p:cNvPr>
            <p:cNvSpPr/>
            <p:nvPr/>
          </p:nvSpPr>
          <p:spPr>
            <a:xfrm>
              <a:off x="6027500" y="172362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23;p77">
              <a:extLst>
                <a:ext uri="{FF2B5EF4-FFF2-40B4-BE49-F238E27FC236}">
                  <a16:creationId xmlns:a16="http://schemas.microsoft.com/office/drawing/2014/main" id="{82B5663F-4985-3E81-78B9-B8868D9EA5CA}"/>
                </a:ext>
              </a:extLst>
            </p:cNvPr>
            <p:cNvSpPr/>
            <p:nvPr/>
          </p:nvSpPr>
          <p:spPr>
            <a:xfrm>
              <a:off x="6027500" y="179985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24;p77">
              <a:extLst>
                <a:ext uri="{FF2B5EF4-FFF2-40B4-BE49-F238E27FC236}">
                  <a16:creationId xmlns:a16="http://schemas.microsoft.com/office/drawing/2014/main" id="{A06CF850-5970-37CA-6137-5C419F736DC6}"/>
                </a:ext>
              </a:extLst>
            </p:cNvPr>
            <p:cNvSpPr/>
            <p:nvPr/>
          </p:nvSpPr>
          <p:spPr>
            <a:xfrm>
              <a:off x="6027500" y="1876050"/>
              <a:ext cx="62425" cy="5335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25;p77">
              <a:extLst>
                <a:ext uri="{FF2B5EF4-FFF2-40B4-BE49-F238E27FC236}">
                  <a16:creationId xmlns:a16="http://schemas.microsoft.com/office/drawing/2014/main" id="{9552B74F-D721-47B0-D19E-9BBA5889B653}"/>
                </a:ext>
              </a:extLst>
            </p:cNvPr>
            <p:cNvSpPr/>
            <p:nvPr/>
          </p:nvSpPr>
          <p:spPr>
            <a:xfrm>
              <a:off x="6027500" y="1952050"/>
              <a:ext cx="62425" cy="53450"/>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26;p77">
              <a:extLst>
                <a:ext uri="{FF2B5EF4-FFF2-40B4-BE49-F238E27FC236}">
                  <a16:creationId xmlns:a16="http://schemas.microsoft.com/office/drawing/2014/main" id="{912F5899-20BD-20D8-9B1A-70CB340C045C}"/>
                </a:ext>
              </a:extLst>
            </p:cNvPr>
            <p:cNvSpPr/>
            <p:nvPr/>
          </p:nvSpPr>
          <p:spPr>
            <a:xfrm>
              <a:off x="6103700"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27;p77">
              <a:extLst>
                <a:ext uri="{FF2B5EF4-FFF2-40B4-BE49-F238E27FC236}">
                  <a16:creationId xmlns:a16="http://schemas.microsoft.com/office/drawing/2014/main" id="{C7E7C4B8-C5B8-B496-50FB-4EAF0BB114F2}"/>
                </a:ext>
              </a:extLst>
            </p:cNvPr>
            <p:cNvSpPr/>
            <p:nvPr/>
          </p:nvSpPr>
          <p:spPr>
            <a:xfrm>
              <a:off x="6103700" y="14952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28;p77">
              <a:extLst>
                <a:ext uri="{FF2B5EF4-FFF2-40B4-BE49-F238E27FC236}">
                  <a16:creationId xmlns:a16="http://schemas.microsoft.com/office/drawing/2014/main" id="{0F2EB1D0-0D7C-E704-F085-D7DBB8957A77}"/>
                </a:ext>
              </a:extLst>
            </p:cNvPr>
            <p:cNvSpPr/>
            <p:nvPr/>
          </p:nvSpPr>
          <p:spPr>
            <a:xfrm>
              <a:off x="6103700"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29;p77">
              <a:extLst>
                <a:ext uri="{FF2B5EF4-FFF2-40B4-BE49-F238E27FC236}">
                  <a16:creationId xmlns:a16="http://schemas.microsoft.com/office/drawing/2014/main" id="{B50E3AA2-62FA-2649-7A39-E94B311DF054}"/>
                </a:ext>
              </a:extLst>
            </p:cNvPr>
            <p:cNvSpPr/>
            <p:nvPr/>
          </p:nvSpPr>
          <p:spPr>
            <a:xfrm>
              <a:off x="6103700"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30;p77">
              <a:extLst>
                <a:ext uri="{FF2B5EF4-FFF2-40B4-BE49-F238E27FC236}">
                  <a16:creationId xmlns:a16="http://schemas.microsoft.com/office/drawing/2014/main" id="{1F647D26-2F19-AFE3-0322-295D278CFA57}"/>
                </a:ext>
              </a:extLst>
            </p:cNvPr>
            <p:cNvSpPr/>
            <p:nvPr/>
          </p:nvSpPr>
          <p:spPr>
            <a:xfrm>
              <a:off x="6103700" y="172362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31;p77">
              <a:extLst>
                <a:ext uri="{FF2B5EF4-FFF2-40B4-BE49-F238E27FC236}">
                  <a16:creationId xmlns:a16="http://schemas.microsoft.com/office/drawing/2014/main" id="{7208697C-33A2-CEBF-28B2-3E4993311EE8}"/>
                </a:ext>
              </a:extLst>
            </p:cNvPr>
            <p:cNvSpPr/>
            <p:nvPr/>
          </p:nvSpPr>
          <p:spPr>
            <a:xfrm>
              <a:off x="6103700" y="17998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32;p77">
              <a:extLst>
                <a:ext uri="{FF2B5EF4-FFF2-40B4-BE49-F238E27FC236}">
                  <a16:creationId xmlns:a16="http://schemas.microsoft.com/office/drawing/2014/main" id="{73F62E27-FD59-936D-F0E2-99BE83F92CE1}"/>
                </a:ext>
              </a:extLst>
            </p:cNvPr>
            <p:cNvSpPr/>
            <p:nvPr/>
          </p:nvSpPr>
          <p:spPr>
            <a:xfrm>
              <a:off x="6103700" y="1876050"/>
              <a:ext cx="62425" cy="53275"/>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33;p77">
              <a:extLst>
                <a:ext uri="{FF2B5EF4-FFF2-40B4-BE49-F238E27FC236}">
                  <a16:creationId xmlns:a16="http://schemas.microsoft.com/office/drawing/2014/main" id="{FAD20CD7-5492-78E4-D42E-6C06DDBA2729}"/>
                </a:ext>
              </a:extLst>
            </p:cNvPr>
            <p:cNvSpPr/>
            <p:nvPr/>
          </p:nvSpPr>
          <p:spPr>
            <a:xfrm>
              <a:off x="6103700"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34;p77">
              <a:extLst>
                <a:ext uri="{FF2B5EF4-FFF2-40B4-BE49-F238E27FC236}">
                  <a16:creationId xmlns:a16="http://schemas.microsoft.com/office/drawing/2014/main" id="{07529FB8-DD50-537E-1BDC-EBC7A3AE5EEF}"/>
                </a:ext>
              </a:extLst>
            </p:cNvPr>
            <p:cNvSpPr/>
            <p:nvPr/>
          </p:nvSpPr>
          <p:spPr>
            <a:xfrm>
              <a:off x="61799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35;p77">
              <a:extLst>
                <a:ext uri="{FF2B5EF4-FFF2-40B4-BE49-F238E27FC236}">
                  <a16:creationId xmlns:a16="http://schemas.microsoft.com/office/drawing/2014/main" id="{27620CEC-DE5A-56D3-133F-52576579027B}"/>
                </a:ext>
              </a:extLst>
            </p:cNvPr>
            <p:cNvSpPr/>
            <p:nvPr/>
          </p:nvSpPr>
          <p:spPr>
            <a:xfrm>
              <a:off x="61799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36;p77">
              <a:extLst>
                <a:ext uri="{FF2B5EF4-FFF2-40B4-BE49-F238E27FC236}">
                  <a16:creationId xmlns:a16="http://schemas.microsoft.com/office/drawing/2014/main" id="{565E06C9-BBB6-156E-4065-9983EB4F0F31}"/>
                </a:ext>
              </a:extLst>
            </p:cNvPr>
            <p:cNvSpPr/>
            <p:nvPr/>
          </p:nvSpPr>
          <p:spPr>
            <a:xfrm>
              <a:off x="61799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37;p77">
              <a:extLst>
                <a:ext uri="{FF2B5EF4-FFF2-40B4-BE49-F238E27FC236}">
                  <a16:creationId xmlns:a16="http://schemas.microsoft.com/office/drawing/2014/main" id="{70E46966-4DF3-C615-CFD2-E46004C31C58}"/>
                </a:ext>
              </a:extLst>
            </p:cNvPr>
            <p:cNvSpPr/>
            <p:nvPr/>
          </p:nvSpPr>
          <p:spPr>
            <a:xfrm>
              <a:off x="6256150" y="141897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38;p77">
              <a:extLst>
                <a:ext uri="{FF2B5EF4-FFF2-40B4-BE49-F238E27FC236}">
                  <a16:creationId xmlns:a16="http://schemas.microsoft.com/office/drawing/2014/main" id="{2F706F50-2089-8413-0D05-38B232A25286}"/>
                </a:ext>
              </a:extLst>
            </p:cNvPr>
            <p:cNvSpPr/>
            <p:nvPr/>
          </p:nvSpPr>
          <p:spPr>
            <a:xfrm>
              <a:off x="6256150" y="149520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39;p77">
              <a:extLst>
                <a:ext uri="{FF2B5EF4-FFF2-40B4-BE49-F238E27FC236}">
                  <a16:creationId xmlns:a16="http://schemas.microsoft.com/office/drawing/2014/main" id="{FED56CED-DDB7-C089-06BB-F5B2E968C6D0}"/>
                </a:ext>
              </a:extLst>
            </p:cNvPr>
            <p:cNvSpPr/>
            <p:nvPr/>
          </p:nvSpPr>
          <p:spPr>
            <a:xfrm>
              <a:off x="6256150" y="1571400"/>
              <a:ext cx="62200" cy="53250"/>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40;p77">
              <a:extLst>
                <a:ext uri="{FF2B5EF4-FFF2-40B4-BE49-F238E27FC236}">
                  <a16:creationId xmlns:a16="http://schemas.microsoft.com/office/drawing/2014/main" id="{6DDC9F48-42EE-4055-EC01-A11FAA736D24}"/>
                </a:ext>
              </a:extLst>
            </p:cNvPr>
            <p:cNvSpPr/>
            <p:nvPr/>
          </p:nvSpPr>
          <p:spPr>
            <a:xfrm>
              <a:off x="625615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41;p77">
              <a:extLst>
                <a:ext uri="{FF2B5EF4-FFF2-40B4-BE49-F238E27FC236}">
                  <a16:creationId xmlns:a16="http://schemas.microsoft.com/office/drawing/2014/main" id="{21808AFC-F95D-3766-62E6-544A0DE70A80}"/>
                </a:ext>
              </a:extLst>
            </p:cNvPr>
            <p:cNvSpPr/>
            <p:nvPr/>
          </p:nvSpPr>
          <p:spPr>
            <a:xfrm>
              <a:off x="61799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42;p77">
              <a:extLst>
                <a:ext uri="{FF2B5EF4-FFF2-40B4-BE49-F238E27FC236}">
                  <a16:creationId xmlns:a16="http://schemas.microsoft.com/office/drawing/2014/main" id="{84E79671-04CC-A2F3-FDBF-5C2313C2F48C}"/>
                </a:ext>
              </a:extLst>
            </p:cNvPr>
            <p:cNvSpPr/>
            <p:nvPr/>
          </p:nvSpPr>
          <p:spPr>
            <a:xfrm>
              <a:off x="61799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43;p77">
              <a:extLst>
                <a:ext uri="{FF2B5EF4-FFF2-40B4-BE49-F238E27FC236}">
                  <a16:creationId xmlns:a16="http://schemas.microsoft.com/office/drawing/2014/main" id="{384BAE2D-26DD-C543-43C9-1E041D8FCB25}"/>
                </a:ext>
              </a:extLst>
            </p:cNvPr>
            <p:cNvSpPr/>
            <p:nvPr/>
          </p:nvSpPr>
          <p:spPr>
            <a:xfrm>
              <a:off x="617992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44;p77">
              <a:extLst>
                <a:ext uri="{FF2B5EF4-FFF2-40B4-BE49-F238E27FC236}">
                  <a16:creationId xmlns:a16="http://schemas.microsoft.com/office/drawing/2014/main" id="{C9CD34CC-E6F5-7B74-7BCA-59CD1341B813}"/>
                </a:ext>
              </a:extLst>
            </p:cNvPr>
            <p:cNvSpPr/>
            <p:nvPr/>
          </p:nvSpPr>
          <p:spPr>
            <a:xfrm>
              <a:off x="61799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45;p77">
              <a:extLst>
                <a:ext uri="{FF2B5EF4-FFF2-40B4-BE49-F238E27FC236}">
                  <a16:creationId xmlns:a16="http://schemas.microsoft.com/office/drawing/2014/main" id="{8A93C5C9-BA3D-1B5C-05CA-B2AFE7D090F2}"/>
                </a:ext>
              </a:extLst>
            </p:cNvPr>
            <p:cNvSpPr/>
            <p:nvPr/>
          </p:nvSpPr>
          <p:spPr>
            <a:xfrm>
              <a:off x="61799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46;p77">
              <a:extLst>
                <a:ext uri="{FF2B5EF4-FFF2-40B4-BE49-F238E27FC236}">
                  <a16:creationId xmlns:a16="http://schemas.microsoft.com/office/drawing/2014/main" id="{8396BACD-25E1-3672-7CDB-FDE04157F02E}"/>
                </a:ext>
              </a:extLst>
            </p:cNvPr>
            <p:cNvSpPr/>
            <p:nvPr/>
          </p:nvSpPr>
          <p:spPr>
            <a:xfrm>
              <a:off x="61799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47;p77">
              <a:extLst>
                <a:ext uri="{FF2B5EF4-FFF2-40B4-BE49-F238E27FC236}">
                  <a16:creationId xmlns:a16="http://schemas.microsoft.com/office/drawing/2014/main" id="{320722D8-C1EB-BC24-8CF2-3873F2125C23}"/>
                </a:ext>
              </a:extLst>
            </p:cNvPr>
            <p:cNvSpPr/>
            <p:nvPr/>
          </p:nvSpPr>
          <p:spPr>
            <a:xfrm>
              <a:off x="6103700"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48;p77">
              <a:extLst>
                <a:ext uri="{FF2B5EF4-FFF2-40B4-BE49-F238E27FC236}">
                  <a16:creationId xmlns:a16="http://schemas.microsoft.com/office/drawing/2014/main" id="{7642DF38-102F-DFC2-CC43-DEF2CD5062AE}"/>
                </a:ext>
              </a:extLst>
            </p:cNvPr>
            <p:cNvSpPr/>
            <p:nvPr/>
          </p:nvSpPr>
          <p:spPr>
            <a:xfrm>
              <a:off x="6027500" y="2028275"/>
              <a:ext cx="62425" cy="53450"/>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49;p77">
              <a:extLst>
                <a:ext uri="{FF2B5EF4-FFF2-40B4-BE49-F238E27FC236}">
                  <a16:creationId xmlns:a16="http://schemas.microsoft.com/office/drawing/2014/main" id="{8965B218-E802-BDE5-D7FE-244817630B8A}"/>
                </a:ext>
              </a:extLst>
            </p:cNvPr>
            <p:cNvSpPr/>
            <p:nvPr/>
          </p:nvSpPr>
          <p:spPr>
            <a:xfrm>
              <a:off x="6027500" y="21045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50;p77">
              <a:extLst>
                <a:ext uri="{FF2B5EF4-FFF2-40B4-BE49-F238E27FC236}">
                  <a16:creationId xmlns:a16="http://schemas.microsoft.com/office/drawing/2014/main" id="{A4C3509C-D48B-FADC-30AA-35E910CF36BF}"/>
                </a:ext>
              </a:extLst>
            </p:cNvPr>
            <p:cNvSpPr/>
            <p:nvPr/>
          </p:nvSpPr>
          <p:spPr>
            <a:xfrm>
              <a:off x="595147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51;p77">
              <a:extLst>
                <a:ext uri="{FF2B5EF4-FFF2-40B4-BE49-F238E27FC236}">
                  <a16:creationId xmlns:a16="http://schemas.microsoft.com/office/drawing/2014/main" id="{F6E7FFAD-8F8F-877F-ED50-A39B7FE85C24}"/>
                </a:ext>
              </a:extLst>
            </p:cNvPr>
            <p:cNvSpPr/>
            <p:nvPr/>
          </p:nvSpPr>
          <p:spPr>
            <a:xfrm>
              <a:off x="5494400" y="164740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52;p77">
              <a:extLst>
                <a:ext uri="{FF2B5EF4-FFF2-40B4-BE49-F238E27FC236}">
                  <a16:creationId xmlns:a16="http://schemas.microsoft.com/office/drawing/2014/main" id="{C550D6B7-55A9-E63A-F29B-A84B3E2DD156}"/>
                </a:ext>
              </a:extLst>
            </p:cNvPr>
            <p:cNvSpPr/>
            <p:nvPr/>
          </p:nvSpPr>
          <p:spPr>
            <a:xfrm>
              <a:off x="54944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53;p77">
              <a:extLst>
                <a:ext uri="{FF2B5EF4-FFF2-40B4-BE49-F238E27FC236}">
                  <a16:creationId xmlns:a16="http://schemas.microsoft.com/office/drawing/2014/main" id="{BEEF6AAD-C89C-9B21-0093-ABB5326C02D8}"/>
                </a:ext>
              </a:extLst>
            </p:cNvPr>
            <p:cNvSpPr/>
            <p:nvPr/>
          </p:nvSpPr>
          <p:spPr>
            <a:xfrm>
              <a:off x="54944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54;p77">
              <a:extLst>
                <a:ext uri="{FF2B5EF4-FFF2-40B4-BE49-F238E27FC236}">
                  <a16:creationId xmlns:a16="http://schemas.microsoft.com/office/drawing/2014/main" id="{161559CF-2B6E-697E-84F7-38D4E56D6CB7}"/>
                </a:ext>
              </a:extLst>
            </p:cNvPr>
            <p:cNvSpPr/>
            <p:nvPr/>
          </p:nvSpPr>
          <p:spPr>
            <a:xfrm>
              <a:off x="5494400" y="1876050"/>
              <a:ext cx="62225" cy="53300"/>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55;p77">
              <a:extLst>
                <a:ext uri="{FF2B5EF4-FFF2-40B4-BE49-F238E27FC236}">
                  <a16:creationId xmlns:a16="http://schemas.microsoft.com/office/drawing/2014/main" id="{A7DBEB86-27E8-783E-E142-9B669BBF3ED1}"/>
                </a:ext>
              </a:extLst>
            </p:cNvPr>
            <p:cNvSpPr/>
            <p:nvPr/>
          </p:nvSpPr>
          <p:spPr>
            <a:xfrm>
              <a:off x="5494400" y="1952050"/>
              <a:ext cx="62225" cy="53450"/>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56;p77">
              <a:extLst>
                <a:ext uri="{FF2B5EF4-FFF2-40B4-BE49-F238E27FC236}">
                  <a16:creationId xmlns:a16="http://schemas.microsoft.com/office/drawing/2014/main" id="{E12617C9-FBAD-31D8-3FDB-CFFCF701C640}"/>
                </a:ext>
              </a:extLst>
            </p:cNvPr>
            <p:cNvSpPr/>
            <p:nvPr/>
          </p:nvSpPr>
          <p:spPr>
            <a:xfrm>
              <a:off x="5494400"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57;p77">
              <a:extLst>
                <a:ext uri="{FF2B5EF4-FFF2-40B4-BE49-F238E27FC236}">
                  <a16:creationId xmlns:a16="http://schemas.microsoft.com/office/drawing/2014/main" id="{BE677A12-A808-44E4-0401-2CA470B5A6E2}"/>
                </a:ext>
              </a:extLst>
            </p:cNvPr>
            <p:cNvSpPr/>
            <p:nvPr/>
          </p:nvSpPr>
          <p:spPr>
            <a:xfrm>
              <a:off x="54944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58;p77">
              <a:extLst>
                <a:ext uri="{FF2B5EF4-FFF2-40B4-BE49-F238E27FC236}">
                  <a16:creationId xmlns:a16="http://schemas.microsoft.com/office/drawing/2014/main" id="{3FAA4DCB-CBC6-3224-9341-472471282642}"/>
                </a:ext>
              </a:extLst>
            </p:cNvPr>
            <p:cNvSpPr/>
            <p:nvPr/>
          </p:nvSpPr>
          <p:spPr>
            <a:xfrm>
              <a:off x="54944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59;p77">
              <a:extLst>
                <a:ext uri="{FF2B5EF4-FFF2-40B4-BE49-F238E27FC236}">
                  <a16:creationId xmlns:a16="http://schemas.microsoft.com/office/drawing/2014/main" id="{DDB47AC6-D68C-3D58-F549-DE5C15129E90}"/>
                </a:ext>
              </a:extLst>
            </p:cNvPr>
            <p:cNvSpPr/>
            <p:nvPr/>
          </p:nvSpPr>
          <p:spPr>
            <a:xfrm>
              <a:off x="54944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60;p77">
              <a:extLst>
                <a:ext uri="{FF2B5EF4-FFF2-40B4-BE49-F238E27FC236}">
                  <a16:creationId xmlns:a16="http://schemas.microsoft.com/office/drawing/2014/main" id="{CBD8DA0F-626C-8FCD-A1EB-6F44F09E32FB}"/>
                </a:ext>
              </a:extLst>
            </p:cNvPr>
            <p:cNvSpPr/>
            <p:nvPr/>
          </p:nvSpPr>
          <p:spPr>
            <a:xfrm>
              <a:off x="5494400"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61;p77">
              <a:extLst>
                <a:ext uri="{FF2B5EF4-FFF2-40B4-BE49-F238E27FC236}">
                  <a16:creationId xmlns:a16="http://schemas.microsoft.com/office/drawing/2014/main" id="{2D3E709E-44ED-5AB0-43C5-19A50D5935CD}"/>
                </a:ext>
              </a:extLst>
            </p:cNvPr>
            <p:cNvSpPr/>
            <p:nvPr/>
          </p:nvSpPr>
          <p:spPr>
            <a:xfrm>
              <a:off x="54944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62;p77">
              <a:extLst>
                <a:ext uri="{FF2B5EF4-FFF2-40B4-BE49-F238E27FC236}">
                  <a16:creationId xmlns:a16="http://schemas.microsoft.com/office/drawing/2014/main" id="{4D216138-1900-110D-BE74-134B2DF07272}"/>
                </a:ext>
              </a:extLst>
            </p:cNvPr>
            <p:cNvSpPr/>
            <p:nvPr/>
          </p:nvSpPr>
          <p:spPr>
            <a:xfrm>
              <a:off x="5494400" y="2561575"/>
              <a:ext cx="62225" cy="53425"/>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63;p77">
              <a:extLst>
                <a:ext uri="{FF2B5EF4-FFF2-40B4-BE49-F238E27FC236}">
                  <a16:creationId xmlns:a16="http://schemas.microsoft.com/office/drawing/2014/main" id="{2688F75A-6456-BA52-90E6-B1A3D721D507}"/>
                </a:ext>
              </a:extLst>
            </p:cNvPr>
            <p:cNvSpPr/>
            <p:nvPr/>
          </p:nvSpPr>
          <p:spPr>
            <a:xfrm>
              <a:off x="5494400" y="2637775"/>
              <a:ext cx="62225" cy="53450"/>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64;p77">
              <a:extLst>
                <a:ext uri="{FF2B5EF4-FFF2-40B4-BE49-F238E27FC236}">
                  <a16:creationId xmlns:a16="http://schemas.microsoft.com/office/drawing/2014/main" id="{873FD1D4-1935-77CB-EB15-017A91A779D8}"/>
                </a:ext>
              </a:extLst>
            </p:cNvPr>
            <p:cNvSpPr/>
            <p:nvPr/>
          </p:nvSpPr>
          <p:spPr>
            <a:xfrm>
              <a:off x="549440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65;p77">
              <a:extLst>
                <a:ext uri="{FF2B5EF4-FFF2-40B4-BE49-F238E27FC236}">
                  <a16:creationId xmlns:a16="http://schemas.microsoft.com/office/drawing/2014/main" id="{C8A9F838-483B-9F5C-DCEE-D6E9FCB889B7}"/>
                </a:ext>
              </a:extLst>
            </p:cNvPr>
            <p:cNvSpPr/>
            <p:nvPr/>
          </p:nvSpPr>
          <p:spPr>
            <a:xfrm>
              <a:off x="549440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66;p77">
              <a:extLst>
                <a:ext uri="{FF2B5EF4-FFF2-40B4-BE49-F238E27FC236}">
                  <a16:creationId xmlns:a16="http://schemas.microsoft.com/office/drawing/2014/main" id="{2FB06CC9-DEDD-F678-1143-71C0EB5FA263}"/>
                </a:ext>
              </a:extLst>
            </p:cNvPr>
            <p:cNvSpPr/>
            <p:nvPr/>
          </p:nvSpPr>
          <p:spPr>
            <a:xfrm>
              <a:off x="5570625" y="1266550"/>
              <a:ext cx="62200" cy="53450"/>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67;p77">
              <a:extLst>
                <a:ext uri="{FF2B5EF4-FFF2-40B4-BE49-F238E27FC236}">
                  <a16:creationId xmlns:a16="http://schemas.microsoft.com/office/drawing/2014/main" id="{A949A6A3-8164-C270-0B27-9F8C2ADD40BB}"/>
                </a:ext>
              </a:extLst>
            </p:cNvPr>
            <p:cNvSpPr/>
            <p:nvPr/>
          </p:nvSpPr>
          <p:spPr>
            <a:xfrm>
              <a:off x="5570625" y="134275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68;p77">
              <a:extLst>
                <a:ext uri="{FF2B5EF4-FFF2-40B4-BE49-F238E27FC236}">
                  <a16:creationId xmlns:a16="http://schemas.microsoft.com/office/drawing/2014/main" id="{CCAF2971-2A79-DD4E-1375-0AE0A2BF9762}"/>
                </a:ext>
              </a:extLst>
            </p:cNvPr>
            <p:cNvSpPr/>
            <p:nvPr/>
          </p:nvSpPr>
          <p:spPr>
            <a:xfrm>
              <a:off x="5570625" y="141897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69;p77">
              <a:extLst>
                <a:ext uri="{FF2B5EF4-FFF2-40B4-BE49-F238E27FC236}">
                  <a16:creationId xmlns:a16="http://schemas.microsoft.com/office/drawing/2014/main" id="{AB434855-FBF3-3E51-77F8-547AB2F73F67}"/>
                </a:ext>
              </a:extLst>
            </p:cNvPr>
            <p:cNvSpPr/>
            <p:nvPr/>
          </p:nvSpPr>
          <p:spPr>
            <a:xfrm>
              <a:off x="5570625" y="1495200"/>
              <a:ext cx="62200" cy="5332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70;p77">
              <a:extLst>
                <a:ext uri="{FF2B5EF4-FFF2-40B4-BE49-F238E27FC236}">
                  <a16:creationId xmlns:a16="http://schemas.microsoft.com/office/drawing/2014/main" id="{72B5EFA8-0A95-F1B2-F25F-08287B94341E}"/>
                </a:ext>
              </a:extLst>
            </p:cNvPr>
            <p:cNvSpPr/>
            <p:nvPr/>
          </p:nvSpPr>
          <p:spPr>
            <a:xfrm>
              <a:off x="5570625" y="1571400"/>
              <a:ext cx="62200" cy="53250"/>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71;p77">
              <a:extLst>
                <a:ext uri="{FF2B5EF4-FFF2-40B4-BE49-F238E27FC236}">
                  <a16:creationId xmlns:a16="http://schemas.microsoft.com/office/drawing/2014/main" id="{4D446907-5726-FAC2-D536-07EF0691F23A}"/>
                </a:ext>
              </a:extLst>
            </p:cNvPr>
            <p:cNvSpPr/>
            <p:nvPr/>
          </p:nvSpPr>
          <p:spPr>
            <a:xfrm>
              <a:off x="5570625" y="164740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72;p77">
              <a:extLst>
                <a:ext uri="{FF2B5EF4-FFF2-40B4-BE49-F238E27FC236}">
                  <a16:creationId xmlns:a16="http://schemas.microsoft.com/office/drawing/2014/main" id="{62F23465-A66D-550B-6F64-A99D99E7BF5E}"/>
                </a:ext>
              </a:extLst>
            </p:cNvPr>
            <p:cNvSpPr/>
            <p:nvPr/>
          </p:nvSpPr>
          <p:spPr>
            <a:xfrm>
              <a:off x="5570625"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73;p77">
              <a:extLst>
                <a:ext uri="{FF2B5EF4-FFF2-40B4-BE49-F238E27FC236}">
                  <a16:creationId xmlns:a16="http://schemas.microsoft.com/office/drawing/2014/main" id="{52E70F75-E7ED-5EBE-91A8-84E8F523F4F9}"/>
                </a:ext>
              </a:extLst>
            </p:cNvPr>
            <p:cNvSpPr/>
            <p:nvPr/>
          </p:nvSpPr>
          <p:spPr>
            <a:xfrm>
              <a:off x="5570625"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74;p77">
              <a:extLst>
                <a:ext uri="{FF2B5EF4-FFF2-40B4-BE49-F238E27FC236}">
                  <a16:creationId xmlns:a16="http://schemas.microsoft.com/office/drawing/2014/main" id="{E0DFE0B2-7EF7-6E18-C407-D26B4EE5BFC3}"/>
                </a:ext>
              </a:extLst>
            </p:cNvPr>
            <p:cNvSpPr/>
            <p:nvPr/>
          </p:nvSpPr>
          <p:spPr>
            <a:xfrm>
              <a:off x="5570625" y="187605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75;p77">
              <a:extLst>
                <a:ext uri="{FF2B5EF4-FFF2-40B4-BE49-F238E27FC236}">
                  <a16:creationId xmlns:a16="http://schemas.microsoft.com/office/drawing/2014/main" id="{7A26AFFE-71CF-5FFE-D900-0FCB97D12427}"/>
                </a:ext>
              </a:extLst>
            </p:cNvPr>
            <p:cNvSpPr/>
            <p:nvPr/>
          </p:nvSpPr>
          <p:spPr>
            <a:xfrm>
              <a:off x="5570625" y="1952050"/>
              <a:ext cx="62200" cy="53450"/>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76;p77">
              <a:extLst>
                <a:ext uri="{FF2B5EF4-FFF2-40B4-BE49-F238E27FC236}">
                  <a16:creationId xmlns:a16="http://schemas.microsoft.com/office/drawing/2014/main" id="{716A8BB0-8850-BDE3-81E7-233CD0753C4B}"/>
                </a:ext>
              </a:extLst>
            </p:cNvPr>
            <p:cNvSpPr/>
            <p:nvPr/>
          </p:nvSpPr>
          <p:spPr>
            <a:xfrm>
              <a:off x="5570625" y="2028275"/>
              <a:ext cx="62200" cy="53450"/>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77;p77">
              <a:extLst>
                <a:ext uri="{FF2B5EF4-FFF2-40B4-BE49-F238E27FC236}">
                  <a16:creationId xmlns:a16="http://schemas.microsoft.com/office/drawing/2014/main" id="{7F5A7246-EC55-D282-8D28-0CF0A7A4E04D}"/>
                </a:ext>
              </a:extLst>
            </p:cNvPr>
            <p:cNvSpPr/>
            <p:nvPr/>
          </p:nvSpPr>
          <p:spPr>
            <a:xfrm>
              <a:off x="5570625"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78;p77">
              <a:extLst>
                <a:ext uri="{FF2B5EF4-FFF2-40B4-BE49-F238E27FC236}">
                  <a16:creationId xmlns:a16="http://schemas.microsoft.com/office/drawing/2014/main" id="{8B5B57BC-9EA1-B6CC-59BF-AB19FB505EE7}"/>
                </a:ext>
              </a:extLst>
            </p:cNvPr>
            <p:cNvSpPr/>
            <p:nvPr/>
          </p:nvSpPr>
          <p:spPr>
            <a:xfrm>
              <a:off x="5570625" y="218070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79;p77">
              <a:extLst>
                <a:ext uri="{FF2B5EF4-FFF2-40B4-BE49-F238E27FC236}">
                  <a16:creationId xmlns:a16="http://schemas.microsoft.com/office/drawing/2014/main" id="{D7A9B179-0577-8EEA-B505-B0126448B3D9}"/>
                </a:ext>
              </a:extLst>
            </p:cNvPr>
            <p:cNvSpPr/>
            <p:nvPr/>
          </p:nvSpPr>
          <p:spPr>
            <a:xfrm>
              <a:off x="5570625" y="2256925"/>
              <a:ext cx="62425" cy="53425"/>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80;p77">
              <a:extLst>
                <a:ext uri="{FF2B5EF4-FFF2-40B4-BE49-F238E27FC236}">
                  <a16:creationId xmlns:a16="http://schemas.microsoft.com/office/drawing/2014/main" id="{53D08CED-DB96-17A6-32D0-91FAB8FD2217}"/>
                </a:ext>
              </a:extLst>
            </p:cNvPr>
            <p:cNvSpPr/>
            <p:nvPr/>
          </p:nvSpPr>
          <p:spPr>
            <a:xfrm>
              <a:off x="5570625" y="2333125"/>
              <a:ext cx="62200" cy="53450"/>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81;p77">
              <a:extLst>
                <a:ext uri="{FF2B5EF4-FFF2-40B4-BE49-F238E27FC236}">
                  <a16:creationId xmlns:a16="http://schemas.microsoft.com/office/drawing/2014/main" id="{4D02189B-99C3-3DF9-4ABB-5A5E3BA27479}"/>
                </a:ext>
              </a:extLst>
            </p:cNvPr>
            <p:cNvSpPr/>
            <p:nvPr/>
          </p:nvSpPr>
          <p:spPr>
            <a:xfrm>
              <a:off x="5570625" y="2485550"/>
              <a:ext cx="62200" cy="53300"/>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82;p77">
              <a:extLst>
                <a:ext uri="{FF2B5EF4-FFF2-40B4-BE49-F238E27FC236}">
                  <a16:creationId xmlns:a16="http://schemas.microsoft.com/office/drawing/2014/main" id="{99D40FBC-9807-9F23-FE1D-D0F4D0180218}"/>
                </a:ext>
              </a:extLst>
            </p:cNvPr>
            <p:cNvSpPr/>
            <p:nvPr/>
          </p:nvSpPr>
          <p:spPr>
            <a:xfrm>
              <a:off x="5570625" y="2561575"/>
              <a:ext cx="62200" cy="53425"/>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83;p77">
              <a:extLst>
                <a:ext uri="{FF2B5EF4-FFF2-40B4-BE49-F238E27FC236}">
                  <a16:creationId xmlns:a16="http://schemas.microsoft.com/office/drawing/2014/main" id="{52DADFDA-528D-689A-E5E7-85DE0E05DE48}"/>
                </a:ext>
              </a:extLst>
            </p:cNvPr>
            <p:cNvSpPr/>
            <p:nvPr/>
          </p:nvSpPr>
          <p:spPr>
            <a:xfrm>
              <a:off x="55706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84;p77">
              <a:extLst>
                <a:ext uri="{FF2B5EF4-FFF2-40B4-BE49-F238E27FC236}">
                  <a16:creationId xmlns:a16="http://schemas.microsoft.com/office/drawing/2014/main" id="{D1CF2FF2-4670-A8B8-46A9-5D12FD2584E1}"/>
                </a:ext>
              </a:extLst>
            </p:cNvPr>
            <p:cNvSpPr/>
            <p:nvPr/>
          </p:nvSpPr>
          <p:spPr>
            <a:xfrm>
              <a:off x="5570625" y="2866425"/>
              <a:ext cx="62200" cy="53275"/>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85;p77">
              <a:extLst>
                <a:ext uri="{FF2B5EF4-FFF2-40B4-BE49-F238E27FC236}">
                  <a16:creationId xmlns:a16="http://schemas.microsoft.com/office/drawing/2014/main" id="{7B3153E2-B573-A7ED-A98F-7D3AAF766EF8}"/>
                </a:ext>
              </a:extLst>
            </p:cNvPr>
            <p:cNvSpPr/>
            <p:nvPr/>
          </p:nvSpPr>
          <p:spPr>
            <a:xfrm>
              <a:off x="5570625" y="2790200"/>
              <a:ext cx="62200" cy="5335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86;p77">
              <a:extLst>
                <a:ext uri="{FF2B5EF4-FFF2-40B4-BE49-F238E27FC236}">
                  <a16:creationId xmlns:a16="http://schemas.microsoft.com/office/drawing/2014/main" id="{4A21BB43-2892-2FDA-5D3B-71D289982494}"/>
                </a:ext>
              </a:extLst>
            </p:cNvPr>
            <p:cNvSpPr/>
            <p:nvPr/>
          </p:nvSpPr>
          <p:spPr>
            <a:xfrm>
              <a:off x="5570625"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87;p77">
              <a:extLst>
                <a:ext uri="{FF2B5EF4-FFF2-40B4-BE49-F238E27FC236}">
                  <a16:creationId xmlns:a16="http://schemas.microsoft.com/office/drawing/2014/main" id="{E7F6BFB8-341F-2C53-3B3F-99234E49FAD6}"/>
                </a:ext>
              </a:extLst>
            </p:cNvPr>
            <p:cNvSpPr/>
            <p:nvPr/>
          </p:nvSpPr>
          <p:spPr>
            <a:xfrm>
              <a:off x="56468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88;p77">
              <a:extLst>
                <a:ext uri="{FF2B5EF4-FFF2-40B4-BE49-F238E27FC236}">
                  <a16:creationId xmlns:a16="http://schemas.microsoft.com/office/drawing/2014/main" id="{898A4B10-E221-9327-E9D2-3E62F6450D80}"/>
                </a:ext>
              </a:extLst>
            </p:cNvPr>
            <p:cNvSpPr/>
            <p:nvPr/>
          </p:nvSpPr>
          <p:spPr>
            <a:xfrm>
              <a:off x="56468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89;p77">
              <a:extLst>
                <a:ext uri="{FF2B5EF4-FFF2-40B4-BE49-F238E27FC236}">
                  <a16:creationId xmlns:a16="http://schemas.microsoft.com/office/drawing/2014/main" id="{B161EA3C-3304-86BB-2957-58508D66C536}"/>
                </a:ext>
              </a:extLst>
            </p:cNvPr>
            <p:cNvSpPr/>
            <p:nvPr/>
          </p:nvSpPr>
          <p:spPr>
            <a:xfrm>
              <a:off x="56468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90;p77">
              <a:extLst>
                <a:ext uri="{FF2B5EF4-FFF2-40B4-BE49-F238E27FC236}">
                  <a16:creationId xmlns:a16="http://schemas.microsoft.com/office/drawing/2014/main" id="{A0A0369C-3AAE-9BB0-8653-BFB9B012947D}"/>
                </a:ext>
              </a:extLst>
            </p:cNvPr>
            <p:cNvSpPr/>
            <p:nvPr/>
          </p:nvSpPr>
          <p:spPr>
            <a:xfrm>
              <a:off x="564682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91;p77">
              <a:extLst>
                <a:ext uri="{FF2B5EF4-FFF2-40B4-BE49-F238E27FC236}">
                  <a16:creationId xmlns:a16="http://schemas.microsoft.com/office/drawing/2014/main" id="{0ABD91BD-5AE3-1665-C161-A37FB0D1ED8E}"/>
                </a:ext>
              </a:extLst>
            </p:cNvPr>
            <p:cNvSpPr/>
            <p:nvPr/>
          </p:nvSpPr>
          <p:spPr>
            <a:xfrm>
              <a:off x="56468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92;p77">
              <a:extLst>
                <a:ext uri="{FF2B5EF4-FFF2-40B4-BE49-F238E27FC236}">
                  <a16:creationId xmlns:a16="http://schemas.microsoft.com/office/drawing/2014/main" id="{E57593AE-317D-6AC8-E75D-69063FDD4714}"/>
                </a:ext>
              </a:extLst>
            </p:cNvPr>
            <p:cNvSpPr/>
            <p:nvPr/>
          </p:nvSpPr>
          <p:spPr>
            <a:xfrm>
              <a:off x="56468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93;p77">
              <a:extLst>
                <a:ext uri="{FF2B5EF4-FFF2-40B4-BE49-F238E27FC236}">
                  <a16:creationId xmlns:a16="http://schemas.microsoft.com/office/drawing/2014/main" id="{FE91F37E-E9C5-DA30-BBA2-E5C8BD0AF2E0}"/>
                </a:ext>
              </a:extLst>
            </p:cNvPr>
            <p:cNvSpPr/>
            <p:nvPr/>
          </p:nvSpPr>
          <p:spPr>
            <a:xfrm>
              <a:off x="5646825" y="1876050"/>
              <a:ext cx="62225" cy="5335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94;p77">
              <a:extLst>
                <a:ext uri="{FF2B5EF4-FFF2-40B4-BE49-F238E27FC236}">
                  <a16:creationId xmlns:a16="http://schemas.microsoft.com/office/drawing/2014/main" id="{D8C1C741-B0FC-4954-19CC-10DFE6F7FBB4}"/>
                </a:ext>
              </a:extLst>
            </p:cNvPr>
            <p:cNvSpPr/>
            <p:nvPr/>
          </p:nvSpPr>
          <p:spPr>
            <a:xfrm>
              <a:off x="56468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95;p77">
              <a:extLst>
                <a:ext uri="{FF2B5EF4-FFF2-40B4-BE49-F238E27FC236}">
                  <a16:creationId xmlns:a16="http://schemas.microsoft.com/office/drawing/2014/main" id="{82927A09-ACC6-DAD7-C268-DA4AC2052B18}"/>
                </a:ext>
              </a:extLst>
            </p:cNvPr>
            <p:cNvSpPr/>
            <p:nvPr/>
          </p:nvSpPr>
          <p:spPr>
            <a:xfrm>
              <a:off x="56468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96;p77">
              <a:extLst>
                <a:ext uri="{FF2B5EF4-FFF2-40B4-BE49-F238E27FC236}">
                  <a16:creationId xmlns:a16="http://schemas.microsoft.com/office/drawing/2014/main" id="{6AA14DA4-19F7-201B-3827-6B65ED472802}"/>
                </a:ext>
              </a:extLst>
            </p:cNvPr>
            <p:cNvSpPr/>
            <p:nvPr/>
          </p:nvSpPr>
          <p:spPr>
            <a:xfrm>
              <a:off x="56468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97;p77">
              <a:extLst>
                <a:ext uri="{FF2B5EF4-FFF2-40B4-BE49-F238E27FC236}">
                  <a16:creationId xmlns:a16="http://schemas.microsoft.com/office/drawing/2014/main" id="{FBEB765F-26F8-60AC-53F1-544EE6EBD042}"/>
                </a:ext>
              </a:extLst>
            </p:cNvPr>
            <p:cNvSpPr/>
            <p:nvPr/>
          </p:nvSpPr>
          <p:spPr>
            <a:xfrm>
              <a:off x="56468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98;p77">
              <a:extLst>
                <a:ext uri="{FF2B5EF4-FFF2-40B4-BE49-F238E27FC236}">
                  <a16:creationId xmlns:a16="http://schemas.microsoft.com/office/drawing/2014/main" id="{B0691F3D-7BE8-D33D-20EE-AB704FA650CC}"/>
                </a:ext>
              </a:extLst>
            </p:cNvPr>
            <p:cNvSpPr/>
            <p:nvPr/>
          </p:nvSpPr>
          <p:spPr>
            <a:xfrm>
              <a:off x="5646825"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99;p77">
              <a:extLst>
                <a:ext uri="{FF2B5EF4-FFF2-40B4-BE49-F238E27FC236}">
                  <a16:creationId xmlns:a16="http://schemas.microsoft.com/office/drawing/2014/main" id="{1AFEB523-02F3-4C8B-8CA2-3D06FBB63878}"/>
                </a:ext>
              </a:extLst>
            </p:cNvPr>
            <p:cNvSpPr/>
            <p:nvPr/>
          </p:nvSpPr>
          <p:spPr>
            <a:xfrm>
              <a:off x="56468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900;p77">
              <a:extLst>
                <a:ext uri="{FF2B5EF4-FFF2-40B4-BE49-F238E27FC236}">
                  <a16:creationId xmlns:a16="http://schemas.microsoft.com/office/drawing/2014/main" id="{0DF9CDBA-4FD7-35D4-9992-A93EF4CEF0F6}"/>
                </a:ext>
              </a:extLst>
            </p:cNvPr>
            <p:cNvSpPr/>
            <p:nvPr/>
          </p:nvSpPr>
          <p:spPr>
            <a:xfrm>
              <a:off x="5646825" y="2485550"/>
              <a:ext cx="62225" cy="53300"/>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901;p77">
              <a:extLst>
                <a:ext uri="{FF2B5EF4-FFF2-40B4-BE49-F238E27FC236}">
                  <a16:creationId xmlns:a16="http://schemas.microsoft.com/office/drawing/2014/main" id="{740E49CD-1237-9164-61AB-125DB44B4FBA}"/>
                </a:ext>
              </a:extLst>
            </p:cNvPr>
            <p:cNvSpPr/>
            <p:nvPr/>
          </p:nvSpPr>
          <p:spPr>
            <a:xfrm>
              <a:off x="56468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902;p77">
              <a:extLst>
                <a:ext uri="{FF2B5EF4-FFF2-40B4-BE49-F238E27FC236}">
                  <a16:creationId xmlns:a16="http://schemas.microsoft.com/office/drawing/2014/main" id="{E06126F9-2791-6360-C33F-0661CFF3F28D}"/>
                </a:ext>
              </a:extLst>
            </p:cNvPr>
            <p:cNvSpPr/>
            <p:nvPr/>
          </p:nvSpPr>
          <p:spPr>
            <a:xfrm>
              <a:off x="56468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903;p77">
              <a:extLst>
                <a:ext uri="{FF2B5EF4-FFF2-40B4-BE49-F238E27FC236}">
                  <a16:creationId xmlns:a16="http://schemas.microsoft.com/office/drawing/2014/main" id="{A3A5B610-9370-81FA-1D04-CEFA627D27B2}"/>
                </a:ext>
              </a:extLst>
            </p:cNvPr>
            <p:cNvSpPr/>
            <p:nvPr/>
          </p:nvSpPr>
          <p:spPr>
            <a:xfrm>
              <a:off x="5646825" y="2637775"/>
              <a:ext cx="62225" cy="53450"/>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904;p77">
              <a:extLst>
                <a:ext uri="{FF2B5EF4-FFF2-40B4-BE49-F238E27FC236}">
                  <a16:creationId xmlns:a16="http://schemas.microsoft.com/office/drawing/2014/main" id="{B8150124-6A63-A0E6-45C2-CDCECC7E608E}"/>
                </a:ext>
              </a:extLst>
            </p:cNvPr>
            <p:cNvSpPr/>
            <p:nvPr/>
          </p:nvSpPr>
          <p:spPr>
            <a:xfrm>
              <a:off x="5723050"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905;p77">
              <a:extLst>
                <a:ext uri="{FF2B5EF4-FFF2-40B4-BE49-F238E27FC236}">
                  <a16:creationId xmlns:a16="http://schemas.microsoft.com/office/drawing/2014/main" id="{6CD8C5E7-C492-0FD6-3D4E-B0F02AEA1A30}"/>
                </a:ext>
              </a:extLst>
            </p:cNvPr>
            <p:cNvSpPr/>
            <p:nvPr/>
          </p:nvSpPr>
          <p:spPr>
            <a:xfrm>
              <a:off x="5723050"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906;p77">
              <a:extLst>
                <a:ext uri="{FF2B5EF4-FFF2-40B4-BE49-F238E27FC236}">
                  <a16:creationId xmlns:a16="http://schemas.microsoft.com/office/drawing/2014/main" id="{118B33C1-D785-DD0C-A2D8-2E25B4C46474}"/>
                </a:ext>
              </a:extLst>
            </p:cNvPr>
            <p:cNvSpPr/>
            <p:nvPr/>
          </p:nvSpPr>
          <p:spPr>
            <a:xfrm>
              <a:off x="5723050" y="1571400"/>
              <a:ext cx="62150" cy="53250"/>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907;p77">
              <a:extLst>
                <a:ext uri="{FF2B5EF4-FFF2-40B4-BE49-F238E27FC236}">
                  <a16:creationId xmlns:a16="http://schemas.microsoft.com/office/drawing/2014/main" id="{1C8DBC11-3F36-3134-E8EA-D309139BFF0F}"/>
                </a:ext>
              </a:extLst>
            </p:cNvPr>
            <p:cNvSpPr/>
            <p:nvPr/>
          </p:nvSpPr>
          <p:spPr>
            <a:xfrm>
              <a:off x="5723050"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908;p77">
              <a:extLst>
                <a:ext uri="{FF2B5EF4-FFF2-40B4-BE49-F238E27FC236}">
                  <a16:creationId xmlns:a16="http://schemas.microsoft.com/office/drawing/2014/main" id="{972C3C81-8431-35ED-B7CB-9B0C4E10E695}"/>
                </a:ext>
              </a:extLst>
            </p:cNvPr>
            <p:cNvSpPr/>
            <p:nvPr/>
          </p:nvSpPr>
          <p:spPr>
            <a:xfrm>
              <a:off x="5723050" y="17236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909;p77">
              <a:extLst>
                <a:ext uri="{FF2B5EF4-FFF2-40B4-BE49-F238E27FC236}">
                  <a16:creationId xmlns:a16="http://schemas.microsoft.com/office/drawing/2014/main" id="{CBECCC07-7658-387E-FBD9-B2B167BF34D8}"/>
                </a:ext>
              </a:extLst>
            </p:cNvPr>
            <p:cNvSpPr/>
            <p:nvPr/>
          </p:nvSpPr>
          <p:spPr>
            <a:xfrm>
              <a:off x="5723050" y="17998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910;p77">
              <a:extLst>
                <a:ext uri="{FF2B5EF4-FFF2-40B4-BE49-F238E27FC236}">
                  <a16:creationId xmlns:a16="http://schemas.microsoft.com/office/drawing/2014/main" id="{1357A44E-FA9E-8B6A-2AEE-9AA0464961C7}"/>
                </a:ext>
              </a:extLst>
            </p:cNvPr>
            <p:cNvSpPr/>
            <p:nvPr/>
          </p:nvSpPr>
          <p:spPr>
            <a:xfrm>
              <a:off x="5723050"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911;p77">
              <a:extLst>
                <a:ext uri="{FF2B5EF4-FFF2-40B4-BE49-F238E27FC236}">
                  <a16:creationId xmlns:a16="http://schemas.microsoft.com/office/drawing/2014/main" id="{8A4327CD-C7E3-E823-2F2F-35FA984724C4}"/>
                </a:ext>
              </a:extLst>
            </p:cNvPr>
            <p:cNvSpPr/>
            <p:nvPr/>
          </p:nvSpPr>
          <p:spPr>
            <a:xfrm>
              <a:off x="5723050"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912;p77">
              <a:extLst>
                <a:ext uri="{FF2B5EF4-FFF2-40B4-BE49-F238E27FC236}">
                  <a16:creationId xmlns:a16="http://schemas.microsoft.com/office/drawing/2014/main" id="{CAFFA386-D814-8FEF-BAAB-0C07FC3C8BB9}"/>
                </a:ext>
              </a:extLst>
            </p:cNvPr>
            <p:cNvSpPr/>
            <p:nvPr/>
          </p:nvSpPr>
          <p:spPr>
            <a:xfrm>
              <a:off x="5723050"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913;p77">
              <a:extLst>
                <a:ext uri="{FF2B5EF4-FFF2-40B4-BE49-F238E27FC236}">
                  <a16:creationId xmlns:a16="http://schemas.microsoft.com/office/drawing/2014/main" id="{7E0AABE5-8DD8-1FB3-1734-1BB593853E9C}"/>
                </a:ext>
              </a:extLst>
            </p:cNvPr>
            <p:cNvSpPr/>
            <p:nvPr/>
          </p:nvSpPr>
          <p:spPr>
            <a:xfrm>
              <a:off x="5723050"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914;p77">
              <a:extLst>
                <a:ext uri="{FF2B5EF4-FFF2-40B4-BE49-F238E27FC236}">
                  <a16:creationId xmlns:a16="http://schemas.microsoft.com/office/drawing/2014/main" id="{20A3740E-BA87-6300-319B-D0DE16B06A67}"/>
                </a:ext>
              </a:extLst>
            </p:cNvPr>
            <p:cNvSpPr/>
            <p:nvPr/>
          </p:nvSpPr>
          <p:spPr>
            <a:xfrm>
              <a:off x="5723050"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915;p77">
              <a:extLst>
                <a:ext uri="{FF2B5EF4-FFF2-40B4-BE49-F238E27FC236}">
                  <a16:creationId xmlns:a16="http://schemas.microsoft.com/office/drawing/2014/main" id="{C525588B-0AC3-D937-42B5-99066434CFA8}"/>
                </a:ext>
              </a:extLst>
            </p:cNvPr>
            <p:cNvSpPr/>
            <p:nvPr/>
          </p:nvSpPr>
          <p:spPr>
            <a:xfrm>
              <a:off x="57230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916;p77">
              <a:extLst>
                <a:ext uri="{FF2B5EF4-FFF2-40B4-BE49-F238E27FC236}">
                  <a16:creationId xmlns:a16="http://schemas.microsoft.com/office/drawing/2014/main" id="{6D84D7D4-B85B-0734-F003-3858D3D6C986}"/>
                </a:ext>
              </a:extLst>
            </p:cNvPr>
            <p:cNvSpPr/>
            <p:nvPr/>
          </p:nvSpPr>
          <p:spPr>
            <a:xfrm>
              <a:off x="5723050"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917;p77">
              <a:extLst>
                <a:ext uri="{FF2B5EF4-FFF2-40B4-BE49-F238E27FC236}">
                  <a16:creationId xmlns:a16="http://schemas.microsoft.com/office/drawing/2014/main" id="{FF3B4D40-0422-680B-D598-076AC2B6DEFC}"/>
                </a:ext>
              </a:extLst>
            </p:cNvPr>
            <p:cNvSpPr/>
            <p:nvPr/>
          </p:nvSpPr>
          <p:spPr>
            <a:xfrm>
              <a:off x="5722850" y="2485550"/>
              <a:ext cx="62425" cy="53300"/>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918;p77">
              <a:extLst>
                <a:ext uri="{FF2B5EF4-FFF2-40B4-BE49-F238E27FC236}">
                  <a16:creationId xmlns:a16="http://schemas.microsoft.com/office/drawing/2014/main" id="{88216CE6-5C92-261E-D3EB-5529A0BFF950}"/>
                </a:ext>
              </a:extLst>
            </p:cNvPr>
            <p:cNvSpPr/>
            <p:nvPr/>
          </p:nvSpPr>
          <p:spPr>
            <a:xfrm>
              <a:off x="5723050"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919;p77">
              <a:extLst>
                <a:ext uri="{FF2B5EF4-FFF2-40B4-BE49-F238E27FC236}">
                  <a16:creationId xmlns:a16="http://schemas.microsoft.com/office/drawing/2014/main" id="{A6F7E56C-F467-5262-945B-9EA1C483CF50}"/>
                </a:ext>
              </a:extLst>
            </p:cNvPr>
            <p:cNvSpPr/>
            <p:nvPr/>
          </p:nvSpPr>
          <p:spPr>
            <a:xfrm>
              <a:off x="5722850" y="2637775"/>
              <a:ext cx="62425" cy="53450"/>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920;p77">
              <a:extLst>
                <a:ext uri="{FF2B5EF4-FFF2-40B4-BE49-F238E27FC236}">
                  <a16:creationId xmlns:a16="http://schemas.microsoft.com/office/drawing/2014/main" id="{2BF31277-5D16-6792-3473-F0F91AA22085}"/>
                </a:ext>
              </a:extLst>
            </p:cNvPr>
            <p:cNvSpPr/>
            <p:nvPr/>
          </p:nvSpPr>
          <p:spPr>
            <a:xfrm>
              <a:off x="5799275" y="141897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921;p77">
              <a:extLst>
                <a:ext uri="{FF2B5EF4-FFF2-40B4-BE49-F238E27FC236}">
                  <a16:creationId xmlns:a16="http://schemas.microsoft.com/office/drawing/2014/main" id="{AE545702-3ABC-D98D-9CF2-7E31D87F7054}"/>
                </a:ext>
              </a:extLst>
            </p:cNvPr>
            <p:cNvSpPr/>
            <p:nvPr/>
          </p:nvSpPr>
          <p:spPr>
            <a:xfrm>
              <a:off x="5799275" y="149520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22;p77">
              <a:extLst>
                <a:ext uri="{FF2B5EF4-FFF2-40B4-BE49-F238E27FC236}">
                  <a16:creationId xmlns:a16="http://schemas.microsoft.com/office/drawing/2014/main" id="{DAAC6EF3-C8E7-0104-F61B-814484BC0738}"/>
                </a:ext>
              </a:extLst>
            </p:cNvPr>
            <p:cNvSpPr/>
            <p:nvPr/>
          </p:nvSpPr>
          <p:spPr>
            <a:xfrm>
              <a:off x="5799275" y="1571400"/>
              <a:ext cx="62150" cy="53275"/>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23;p77">
              <a:extLst>
                <a:ext uri="{FF2B5EF4-FFF2-40B4-BE49-F238E27FC236}">
                  <a16:creationId xmlns:a16="http://schemas.microsoft.com/office/drawing/2014/main" id="{05BDEEF2-3A4A-710F-7F37-E9174EC69073}"/>
                </a:ext>
              </a:extLst>
            </p:cNvPr>
            <p:cNvSpPr/>
            <p:nvPr/>
          </p:nvSpPr>
          <p:spPr>
            <a:xfrm>
              <a:off x="5799275" y="164740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24;p77">
              <a:extLst>
                <a:ext uri="{FF2B5EF4-FFF2-40B4-BE49-F238E27FC236}">
                  <a16:creationId xmlns:a16="http://schemas.microsoft.com/office/drawing/2014/main" id="{1C5326CA-1BD0-C100-ADF9-0C51CC8EC7F9}"/>
                </a:ext>
              </a:extLst>
            </p:cNvPr>
            <p:cNvSpPr/>
            <p:nvPr/>
          </p:nvSpPr>
          <p:spPr>
            <a:xfrm>
              <a:off x="5799275" y="172362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25;p77">
              <a:extLst>
                <a:ext uri="{FF2B5EF4-FFF2-40B4-BE49-F238E27FC236}">
                  <a16:creationId xmlns:a16="http://schemas.microsoft.com/office/drawing/2014/main" id="{9DCF93F8-D43B-3B3A-A04C-B4339C0FA96A}"/>
                </a:ext>
              </a:extLst>
            </p:cNvPr>
            <p:cNvSpPr/>
            <p:nvPr/>
          </p:nvSpPr>
          <p:spPr>
            <a:xfrm>
              <a:off x="5799275" y="1799825"/>
              <a:ext cx="62150" cy="53300"/>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26;p77">
              <a:extLst>
                <a:ext uri="{FF2B5EF4-FFF2-40B4-BE49-F238E27FC236}">
                  <a16:creationId xmlns:a16="http://schemas.microsoft.com/office/drawing/2014/main" id="{088D8350-8DC6-EED5-F405-99EB173A8BA7}"/>
                </a:ext>
              </a:extLst>
            </p:cNvPr>
            <p:cNvSpPr/>
            <p:nvPr/>
          </p:nvSpPr>
          <p:spPr>
            <a:xfrm>
              <a:off x="5799275" y="187605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27;p77">
              <a:extLst>
                <a:ext uri="{FF2B5EF4-FFF2-40B4-BE49-F238E27FC236}">
                  <a16:creationId xmlns:a16="http://schemas.microsoft.com/office/drawing/2014/main" id="{A5AFA7D9-CBB0-840D-1964-82D6A7786CE6}"/>
                </a:ext>
              </a:extLst>
            </p:cNvPr>
            <p:cNvSpPr/>
            <p:nvPr/>
          </p:nvSpPr>
          <p:spPr>
            <a:xfrm>
              <a:off x="5799275" y="1952050"/>
              <a:ext cx="62200" cy="53500"/>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28;p77">
              <a:extLst>
                <a:ext uri="{FF2B5EF4-FFF2-40B4-BE49-F238E27FC236}">
                  <a16:creationId xmlns:a16="http://schemas.microsoft.com/office/drawing/2014/main" id="{E89DE85D-C265-749E-A360-7AD9AEEC0ED2}"/>
                </a:ext>
              </a:extLst>
            </p:cNvPr>
            <p:cNvSpPr/>
            <p:nvPr/>
          </p:nvSpPr>
          <p:spPr>
            <a:xfrm>
              <a:off x="5799275" y="2028275"/>
              <a:ext cx="62200" cy="53450"/>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29;p77">
              <a:extLst>
                <a:ext uri="{FF2B5EF4-FFF2-40B4-BE49-F238E27FC236}">
                  <a16:creationId xmlns:a16="http://schemas.microsoft.com/office/drawing/2014/main" id="{8D63556F-78F5-40B8-87CE-DB8D6E36F9FB}"/>
                </a:ext>
              </a:extLst>
            </p:cNvPr>
            <p:cNvSpPr/>
            <p:nvPr/>
          </p:nvSpPr>
          <p:spPr>
            <a:xfrm>
              <a:off x="587527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30;p77">
              <a:extLst>
                <a:ext uri="{FF2B5EF4-FFF2-40B4-BE49-F238E27FC236}">
                  <a16:creationId xmlns:a16="http://schemas.microsoft.com/office/drawing/2014/main" id="{E72CB87D-4CDA-99E9-5213-5213395FEA43}"/>
                </a:ext>
              </a:extLst>
            </p:cNvPr>
            <p:cNvSpPr/>
            <p:nvPr/>
          </p:nvSpPr>
          <p:spPr>
            <a:xfrm>
              <a:off x="587527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31;p77">
              <a:extLst>
                <a:ext uri="{FF2B5EF4-FFF2-40B4-BE49-F238E27FC236}">
                  <a16:creationId xmlns:a16="http://schemas.microsoft.com/office/drawing/2014/main" id="{95627548-6C3D-83A5-7E24-58A79B93D585}"/>
                </a:ext>
              </a:extLst>
            </p:cNvPr>
            <p:cNvSpPr/>
            <p:nvPr/>
          </p:nvSpPr>
          <p:spPr>
            <a:xfrm>
              <a:off x="587527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32;p77">
              <a:extLst>
                <a:ext uri="{FF2B5EF4-FFF2-40B4-BE49-F238E27FC236}">
                  <a16:creationId xmlns:a16="http://schemas.microsoft.com/office/drawing/2014/main" id="{40FD639B-F004-74EE-FF70-6BED3AD7DF32}"/>
                </a:ext>
              </a:extLst>
            </p:cNvPr>
            <p:cNvSpPr/>
            <p:nvPr/>
          </p:nvSpPr>
          <p:spPr>
            <a:xfrm>
              <a:off x="587527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33;p77">
              <a:extLst>
                <a:ext uri="{FF2B5EF4-FFF2-40B4-BE49-F238E27FC236}">
                  <a16:creationId xmlns:a16="http://schemas.microsoft.com/office/drawing/2014/main" id="{1A0523FA-A8B0-E4BA-6306-D589C83662C3}"/>
                </a:ext>
              </a:extLst>
            </p:cNvPr>
            <p:cNvSpPr/>
            <p:nvPr/>
          </p:nvSpPr>
          <p:spPr>
            <a:xfrm>
              <a:off x="587527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34;p77">
              <a:extLst>
                <a:ext uri="{FF2B5EF4-FFF2-40B4-BE49-F238E27FC236}">
                  <a16:creationId xmlns:a16="http://schemas.microsoft.com/office/drawing/2014/main" id="{6C940F1A-3B6E-9A2D-686A-A68A1F11E6BD}"/>
                </a:ext>
              </a:extLst>
            </p:cNvPr>
            <p:cNvSpPr/>
            <p:nvPr/>
          </p:nvSpPr>
          <p:spPr>
            <a:xfrm>
              <a:off x="587527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35;p77">
              <a:extLst>
                <a:ext uri="{FF2B5EF4-FFF2-40B4-BE49-F238E27FC236}">
                  <a16:creationId xmlns:a16="http://schemas.microsoft.com/office/drawing/2014/main" id="{BC2C61D2-7524-0841-B13D-1CB4AC14387C}"/>
                </a:ext>
              </a:extLst>
            </p:cNvPr>
            <p:cNvSpPr/>
            <p:nvPr/>
          </p:nvSpPr>
          <p:spPr>
            <a:xfrm>
              <a:off x="5875275" y="1876050"/>
              <a:ext cx="62225" cy="5335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36;p77">
              <a:extLst>
                <a:ext uri="{FF2B5EF4-FFF2-40B4-BE49-F238E27FC236}">
                  <a16:creationId xmlns:a16="http://schemas.microsoft.com/office/drawing/2014/main" id="{E96D78CF-2747-54BD-7896-26286149660F}"/>
                </a:ext>
              </a:extLst>
            </p:cNvPr>
            <p:cNvSpPr/>
            <p:nvPr/>
          </p:nvSpPr>
          <p:spPr>
            <a:xfrm>
              <a:off x="587527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37;p77">
              <a:extLst>
                <a:ext uri="{FF2B5EF4-FFF2-40B4-BE49-F238E27FC236}">
                  <a16:creationId xmlns:a16="http://schemas.microsoft.com/office/drawing/2014/main" id="{E8BD15D0-DB32-31B7-C127-E9E70592C0B6}"/>
                </a:ext>
              </a:extLst>
            </p:cNvPr>
            <p:cNvSpPr/>
            <p:nvPr/>
          </p:nvSpPr>
          <p:spPr>
            <a:xfrm>
              <a:off x="587527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38;p77">
              <a:extLst>
                <a:ext uri="{FF2B5EF4-FFF2-40B4-BE49-F238E27FC236}">
                  <a16:creationId xmlns:a16="http://schemas.microsoft.com/office/drawing/2014/main" id="{42E5988D-5758-E147-9A63-42E8507647F8}"/>
                </a:ext>
              </a:extLst>
            </p:cNvPr>
            <p:cNvSpPr/>
            <p:nvPr/>
          </p:nvSpPr>
          <p:spPr>
            <a:xfrm>
              <a:off x="587527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39;p77">
              <a:extLst>
                <a:ext uri="{FF2B5EF4-FFF2-40B4-BE49-F238E27FC236}">
                  <a16:creationId xmlns:a16="http://schemas.microsoft.com/office/drawing/2014/main" id="{AD9E00FA-0F48-672F-4447-870BDF4FF470}"/>
                </a:ext>
              </a:extLst>
            </p:cNvPr>
            <p:cNvSpPr/>
            <p:nvPr/>
          </p:nvSpPr>
          <p:spPr>
            <a:xfrm>
              <a:off x="5799275" y="2104500"/>
              <a:ext cx="62200" cy="5332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40;p77">
              <a:extLst>
                <a:ext uri="{FF2B5EF4-FFF2-40B4-BE49-F238E27FC236}">
                  <a16:creationId xmlns:a16="http://schemas.microsoft.com/office/drawing/2014/main" id="{78318C90-338D-CFF3-21DF-B6697A7A44D8}"/>
                </a:ext>
              </a:extLst>
            </p:cNvPr>
            <p:cNvSpPr/>
            <p:nvPr/>
          </p:nvSpPr>
          <p:spPr>
            <a:xfrm>
              <a:off x="5799275" y="218070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41;p77">
              <a:extLst>
                <a:ext uri="{FF2B5EF4-FFF2-40B4-BE49-F238E27FC236}">
                  <a16:creationId xmlns:a16="http://schemas.microsoft.com/office/drawing/2014/main" id="{EEF5B6E0-3B9E-A450-D7FD-9B32447CC06F}"/>
                </a:ext>
              </a:extLst>
            </p:cNvPr>
            <p:cNvSpPr/>
            <p:nvPr/>
          </p:nvSpPr>
          <p:spPr>
            <a:xfrm>
              <a:off x="5799275" y="2256925"/>
              <a:ext cx="62350" cy="53425"/>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42;p77">
              <a:extLst>
                <a:ext uri="{FF2B5EF4-FFF2-40B4-BE49-F238E27FC236}">
                  <a16:creationId xmlns:a16="http://schemas.microsoft.com/office/drawing/2014/main" id="{B9C92083-AC0A-729F-16D7-AE1350F26E30}"/>
                </a:ext>
              </a:extLst>
            </p:cNvPr>
            <p:cNvSpPr/>
            <p:nvPr/>
          </p:nvSpPr>
          <p:spPr>
            <a:xfrm>
              <a:off x="5799275" y="2333125"/>
              <a:ext cx="62200" cy="53450"/>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43;p77">
              <a:extLst>
                <a:ext uri="{FF2B5EF4-FFF2-40B4-BE49-F238E27FC236}">
                  <a16:creationId xmlns:a16="http://schemas.microsoft.com/office/drawing/2014/main" id="{4B82B33D-5033-CD41-31B6-A03D7F8C6B18}"/>
                </a:ext>
              </a:extLst>
            </p:cNvPr>
            <p:cNvSpPr/>
            <p:nvPr/>
          </p:nvSpPr>
          <p:spPr>
            <a:xfrm>
              <a:off x="5799050" y="2637775"/>
              <a:ext cx="62425" cy="53450"/>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44;p77">
              <a:extLst>
                <a:ext uri="{FF2B5EF4-FFF2-40B4-BE49-F238E27FC236}">
                  <a16:creationId xmlns:a16="http://schemas.microsoft.com/office/drawing/2014/main" id="{F3E096AC-897D-C227-40ED-7F8CF181470A}"/>
                </a:ext>
              </a:extLst>
            </p:cNvPr>
            <p:cNvSpPr/>
            <p:nvPr/>
          </p:nvSpPr>
          <p:spPr>
            <a:xfrm>
              <a:off x="5799275" y="2561575"/>
              <a:ext cx="62200" cy="53425"/>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45;p77">
              <a:extLst>
                <a:ext uri="{FF2B5EF4-FFF2-40B4-BE49-F238E27FC236}">
                  <a16:creationId xmlns:a16="http://schemas.microsoft.com/office/drawing/2014/main" id="{88DAD889-DFED-9871-8C26-7338A8BA3D89}"/>
                </a:ext>
              </a:extLst>
            </p:cNvPr>
            <p:cNvSpPr/>
            <p:nvPr/>
          </p:nvSpPr>
          <p:spPr>
            <a:xfrm>
              <a:off x="5799050" y="2485550"/>
              <a:ext cx="62425" cy="53300"/>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46;p77">
              <a:extLst>
                <a:ext uri="{FF2B5EF4-FFF2-40B4-BE49-F238E27FC236}">
                  <a16:creationId xmlns:a16="http://schemas.microsoft.com/office/drawing/2014/main" id="{B89DF80B-42D6-7967-FDEB-C537C543E22B}"/>
                </a:ext>
              </a:extLst>
            </p:cNvPr>
            <p:cNvSpPr/>
            <p:nvPr/>
          </p:nvSpPr>
          <p:spPr>
            <a:xfrm>
              <a:off x="5799275" y="240935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47;p77">
              <a:extLst>
                <a:ext uri="{FF2B5EF4-FFF2-40B4-BE49-F238E27FC236}">
                  <a16:creationId xmlns:a16="http://schemas.microsoft.com/office/drawing/2014/main" id="{FEACCE8E-AB14-04FE-21C0-22698DB83B01}"/>
                </a:ext>
              </a:extLst>
            </p:cNvPr>
            <p:cNvSpPr/>
            <p:nvPr/>
          </p:nvSpPr>
          <p:spPr>
            <a:xfrm>
              <a:off x="5723050"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48;p77">
              <a:extLst>
                <a:ext uri="{FF2B5EF4-FFF2-40B4-BE49-F238E27FC236}">
                  <a16:creationId xmlns:a16="http://schemas.microsoft.com/office/drawing/2014/main" id="{AC94ABB9-E935-6A37-A50E-C15405FF5AA9}"/>
                </a:ext>
              </a:extLst>
            </p:cNvPr>
            <p:cNvSpPr/>
            <p:nvPr/>
          </p:nvSpPr>
          <p:spPr>
            <a:xfrm>
              <a:off x="56468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49;p77">
              <a:extLst>
                <a:ext uri="{FF2B5EF4-FFF2-40B4-BE49-F238E27FC236}">
                  <a16:creationId xmlns:a16="http://schemas.microsoft.com/office/drawing/2014/main" id="{7DDC2E7E-B701-8B05-7259-1D787611FCAF}"/>
                </a:ext>
              </a:extLst>
            </p:cNvPr>
            <p:cNvSpPr/>
            <p:nvPr/>
          </p:nvSpPr>
          <p:spPr>
            <a:xfrm>
              <a:off x="5570625" y="240935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50;p77">
              <a:extLst>
                <a:ext uri="{FF2B5EF4-FFF2-40B4-BE49-F238E27FC236}">
                  <a16:creationId xmlns:a16="http://schemas.microsoft.com/office/drawing/2014/main" id="{A6299769-13AE-6222-FF23-1D7D373DA884}"/>
                </a:ext>
              </a:extLst>
            </p:cNvPr>
            <p:cNvSpPr/>
            <p:nvPr/>
          </p:nvSpPr>
          <p:spPr>
            <a:xfrm>
              <a:off x="54944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51;p77">
              <a:extLst>
                <a:ext uri="{FF2B5EF4-FFF2-40B4-BE49-F238E27FC236}">
                  <a16:creationId xmlns:a16="http://schemas.microsoft.com/office/drawing/2014/main" id="{12D92D89-7BE0-066E-A3CF-EB56D6B624A6}"/>
                </a:ext>
              </a:extLst>
            </p:cNvPr>
            <p:cNvSpPr/>
            <p:nvPr/>
          </p:nvSpPr>
          <p:spPr>
            <a:xfrm>
              <a:off x="5418200" y="240935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52;p77">
              <a:extLst>
                <a:ext uri="{FF2B5EF4-FFF2-40B4-BE49-F238E27FC236}">
                  <a16:creationId xmlns:a16="http://schemas.microsoft.com/office/drawing/2014/main" id="{4EA61179-9638-54FD-EAD3-9841A69D4A26}"/>
                </a:ext>
              </a:extLst>
            </p:cNvPr>
            <p:cNvSpPr/>
            <p:nvPr/>
          </p:nvSpPr>
          <p:spPr>
            <a:xfrm>
              <a:off x="5341975"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53;p77">
              <a:extLst>
                <a:ext uri="{FF2B5EF4-FFF2-40B4-BE49-F238E27FC236}">
                  <a16:creationId xmlns:a16="http://schemas.microsoft.com/office/drawing/2014/main" id="{C4F951CB-4BB7-E2C1-075D-BD41C5FA0E2E}"/>
                </a:ext>
              </a:extLst>
            </p:cNvPr>
            <p:cNvSpPr/>
            <p:nvPr/>
          </p:nvSpPr>
          <p:spPr>
            <a:xfrm>
              <a:off x="6027500" y="3399500"/>
              <a:ext cx="62425" cy="5335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54;p77">
              <a:extLst>
                <a:ext uri="{FF2B5EF4-FFF2-40B4-BE49-F238E27FC236}">
                  <a16:creationId xmlns:a16="http://schemas.microsoft.com/office/drawing/2014/main" id="{DA58684D-60D7-56D1-1564-728E43321F51}"/>
                </a:ext>
              </a:extLst>
            </p:cNvPr>
            <p:cNvSpPr/>
            <p:nvPr/>
          </p:nvSpPr>
          <p:spPr>
            <a:xfrm>
              <a:off x="6027500" y="33233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55;p77">
              <a:extLst>
                <a:ext uri="{FF2B5EF4-FFF2-40B4-BE49-F238E27FC236}">
                  <a16:creationId xmlns:a16="http://schemas.microsoft.com/office/drawing/2014/main" id="{50C89736-A6B6-E440-07B8-F2F2DB1BA345}"/>
                </a:ext>
              </a:extLst>
            </p:cNvPr>
            <p:cNvSpPr/>
            <p:nvPr/>
          </p:nvSpPr>
          <p:spPr>
            <a:xfrm>
              <a:off x="6103700"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56;p77">
              <a:extLst>
                <a:ext uri="{FF2B5EF4-FFF2-40B4-BE49-F238E27FC236}">
                  <a16:creationId xmlns:a16="http://schemas.microsoft.com/office/drawing/2014/main" id="{E866C088-5F66-9F3C-1985-7908BC752856}"/>
                </a:ext>
              </a:extLst>
            </p:cNvPr>
            <p:cNvSpPr/>
            <p:nvPr/>
          </p:nvSpPr>
          <p:spPr>
            <a:xfrm>
              <a:off x="6103700" y="3094850"/>
              <a:ext cx="62425" cy="5335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57;p77">
              <a:extLst>
                <a:ext uri="{FF2B5EF4-FFF2-40B4-BE49-F238E27FC236}">
                  <a16:creationId xmlns:a16="http://schemas.microsoft.com/office/drawing/2014/main" id="{182334D9-4D9F-2369-854F-762AA396046B}"/>
                </a:ext>
              </a:extLst>
            </p:cNvPr>
            <p:cNvSpPr/>
            <p:nvPr/>
          </p:nvSpPr>
          <p:spPr>
            <a:xfrm>
              <a:off x="5951475"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58;p77">
              <a:extLst>
                <a:ext uri="{FF2B5EF4-FFF2-40B4-BE49-F238E27FC236}">
                  <a16:creationId xmlns:a16="http://schemas.microsoft.com/office/drawing/2014/main" id="{97BB0FBB-73D1-4A3E-D9B2-A14F2ADAB314}"/>
                </a:ext>
              </a:extLst>
            </p:cNvPr>
            <p:cNvSpPr/>
            <p:nvPr/>
          </p:nvSpPr>
          <p:spPr>
            <a:xfrm>
              <a:off x="595147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59;p77">
              <a:extLst>
                <a:ext uri="{FF2B5EF4-FFF2-40B4-BE49-F238E27FC236}">
                  <a16:creationId xmlns:a16="http://schemas.microsoft.com/office/drawing/2014/main" id="{58B02B96-7E62-F175-FEA1-F2FA1391732F}"/>
                </a:ext>
              </a:extLst>
            </p:cNvPr>
            <p:cNvSpPr/>
            <p:nvPr/>
          </p:nvSpPr>
          <p:spPr>
            <a:xfrm>
              <a:off x="587527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60;p77">
              <a:extLst>
                <a:ext uri="{FF2B5EF4-FFF2-40B4-BE49-F238E27FC236}">
                  <a16:creationId xmlns:a16="http://schemas.microsoft.com/office/drawing/2014/main" id="{140E31FF-BE81-88A2-FD1F-15D0EEB2ABF8}"/>
                </a:ext>
              </a:extLst>
            </p:cNvPr>
            <p:cNvSpPr/>
            <p:nvPr/>
          </p:nvSpPr>
          <p:spPr>
            <a:xfrm>
              <a:off x="587527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61;p77">
              <a:extLst>
                <a:ext uri="{FF2B5EF4-FFF2-40B4-BE49-F238E27FC236}">
                  <a16:creationId xmlns:a16="http://schemas.microsoft.com/office/drawing/2014/main" id="{A2C67072-0100-5C3A-1DEA-69FB961C9936}"/>
                </a:ext>
              </a:extLst>
            </p:cNvPr>
            <p:cNvSpPr/>
            <p:nvPr/>
          </p:nvSpPr>
          <p:spPr>
            <a:xfrm>
              <a:off x="587527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62;p77">
              <a:extLst>
                <a:ext uri="{FF2B5EF4-FFF2-40B4-BE49-F238E27FC236}">
                  <a16:creationId xmlns:a16="http://schemas.microsoft.com/office/drawing/2014/main" id="{2F616447-CC1F-5EEE-B60B-3361E009D9DE}"/>
                </a:ext>
              </a:extLst>
            </p:cNvPr>
            <p:cNvSpPr/>
            <p:nvPr/>
          </p:nvSpPr>
          <p:spPr>
            <a:xfrm>
              <a:off x="5799125" y="3399500"/>
              <a:ext cx="62350" cy="53450"/>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63;p77">
              <a:extLst>
                <a:ext uri="{FF2B5EF4-FFF2-40B4-BE49-F238E27FC236}">
                  <a16:creationId xmlns:a16="http://schemas.microsoft.com/office/drawing/2014/main" id="{0C82EB5E-12F5-F053-44A9-E24E1BA041FA}"/>
                </a:ext>
              </a:extLst>
            </p:cNvPr>
            <p:cNvSpPr/>
            <p:nvPr/>
          </p:nvSpPr>
          <p:spPr>
            <a:xfrm>
              <a:off x="5799125" y="3323300"/>
              <a:ext cx="62350" cy="53425"/>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64;p77">
              <a:extLst>
                <a:ext uri="{FF2B5EF4-FFF2-40B4-BE49-F238E27FC236}">
                  <a16:creationId xmlns:a16="http://schemas.microsoft.com/office/drawing/2014/main" id="{24DB1501-9985-5968-8091-A17C373BF8B8}"/>
                </a:ext>
              </a:extLst>
            </p:cNvPr>
            <p:cNvSpPr/>
            <p:nvPr/>
          </p:nvSpPr>
          <p:spPr>
            <a:xfrm>
              <a:off x="6027500" y="355192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65;p77">
              <a:extLst>
                <a:ext uri="{FF2B5EF4-FFF2-40B4-BE49-F238E27FC236}">
                  <a16:creationId xmlns:a16="http://schemas.microsoft.com/office/drawing/2014/main" id="{7A9890D5-53EB-CAEB-A5E5-DDB532303CE0}"/>
                </a:ext>
              </a:extLst>
            </p:cNvPr>
            <p:cNvSpPr/>
            <p:nvPr/>
          </p:nvSpPr>
          <p:spPr>
            <a:xfrm>
              <a:off x="5951475"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66;p77">
              <a:extLst>
                <a:ext uri="{FF2B5EF4-FFF2-40B4-BE49-F238E27FC236}">
                  <a16:creationId xmlns:a16="http://schemas.microsoft.com/office/drawing/2014/main" id="{AEC728E7-F2E5-EA16-95FB-6A05CDC4E7BD}"/>
                </a:ext>
              </a:extLst>
            </p:cNvPr>
            <p:cNvSpPr/>
            <p:nvPr/>
          </p:nvSpPr>
          <p:spPr>
            <a:xfrm>
              <a:off x="587527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67;p77">
              <a:extLst>
                <a:ext uri="{FF2B5EF4-FFF2-40B4-BE49-F238E27FC236}">
                  <a16:creationId xmlns:a16="http://schemas.microsoft.com/office/drawing/2014/main" id="{04D4C3C5-A3F4-ED04-8FB5-C0D3DFC05D75}"/>
                </a:ext>
              </a:extLst>
            </p:cNvPr>
            <p:cNvSpPr/>
            <p:nvPr/>
          </p:nvSpPr>
          <p:spPr>
            <a:xfrm>
              <a:off x="5799050" y="3551925"/>
              <a:ext cx="62375" cy="53300"/>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68;p77">
              <a:extLst>
                <a:ext uri="{FF2B5EF4-FFF2-40B4-BE49-F238E27FC236}">
                  <a16:creationId xmlns:a16="http://schemas.microsoft.com/office/drawing/2014/main" id="{84130BE2-3241-B592-6033-97CC4AE7E4A3}"/>
                </a:ext>
              </a:extLst>
            </p:cNvPr>
            <p:cNvSpPr/>
            <p:nvPr/>
          </p:nvSpPr>
          <p:spPr>
            <a:xfrm>
              <a:off x="5723050" y="3551925"/>
              <a:ext cx="62150" cy="53300"/>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69;p77">
              <a:extLst>
                <a:ext uri="{FF2B5EF4-FFF2-40B4-BE49-F238E27FC236}">
                  <a16:creationId xmlns:a16="http://schemas.microsoft.com/office/drawing/2014/main" id="{4FBDAD41-5226-0B6A-0E6A-D23D8045200B}"/>
                </a:ext>
              </a:extLst>
            </p:cNvPr>
            <p:cNvSpPr/>
            <p:nvPr/>
          </p:nvSpPr>
          <p:spPr>
            <a:xfrm>
              <a:off x="5723050"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70;p77">
              <a:extLst>
                <a:ext uri="{FF2B5EF4-FFF2-40B4-BE49-F238E27FC236}">
                  <a16:creationId xmlns:a16="http://schemas.microsoft.com/office/drawing/2014/main" id="{ADE36CF8-2847-E161-A0CE-1A5F000C7EE0}"/>
                </a:ext>
              </a:extLst>
            </p:cNvPr>
            <p:cNvSpPr/>
            <p:nvPr/>
          </p:nvSpPr>
          <p:spPr>
            <a:xfrm>
              <a:off x="56468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71;p77">
              <a:extLst>
                <a:ext uri="{FF2B5EF4-FFF2-40B4-BE49-F238E27FC236}">
                  <a16:creationId xmlns:a16="http://schemas.microsoft.com/office/drawing/2014/main" id="{11296247-D2F4-5A4A-ADFB-E22A3F565A1E}"/>
                </a:ext>
              </a:extLst>
            </p:cNvPr>
            <p:cNvSpPr/>
            <p:nvPr/>
          </p:nvSpPr>
          <p:spPr>
            <a:xfrm>
              <a:off x="5646700" y="3399500"/>
              <a:ext cx="62350" cy="5335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72;p77">
              <a:extLst>
                <a:ext uri="{FF2B5EF4-FFF2-40B4-BE49-F238E27FC236}">
                  <a16:creationId xmlns:a16="http://schemas.microsoft.com/office/drawing/2014/main" id="{049AC56B-EF24-BE30-BCAB-FD69736F7DE7}"/>
                </a:ext>
              </a:extLst>
            </p:cNvPr>
            <p:cNvSpPr/>
            <p:nvPr/>
          </p:nvSpPr>
          <p:spPr>
            <a:xfrm>
              <a:off x="5570475" y="3399500"/>
              <a:ext cx="62350" cy="5335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73;p77">
              <a:extLst>
                <a:ext uri="{FF2B5EF4-FFF2-40B4-BE49-F238E27FC236}">
                  <a16:creationId xmlns:a16="http://schemas.microsoft.com/office/drawing/2014/main" id="{89939550-021D-DA52-7842-04E334563A2D}"/>
                </a:ext>
              </a:extLst>
            </p:cNvPr>
            <p:cNvSpPr/>
            <p:nvPr/>
          </p:nvSpPr>
          <p:spPr>
            <a:xfrm>
              <a:off x="5570475"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74;p77">
              <a:extLst>
                <a:ext uri="{FF2B5EF4-FFF2-40B4-BE49-F238E27FC236}">
                  <a16:creationId xmlns:a16="http://schemas.microsoft.com/office/drawing/2014/main" id="{941162FA-A64A-C9BF-4120-6BAC3C294E12}"/>
                </a:ext>
              </a:extLst>
            </p:cNvPr>
            <p:cNvSpPr/>
            <p:nvPr/>
          </p:nvSpPr>
          <p:spPr>
            <a:xfrm>
              <a:off x="5494275" y="3323300"/>
              <a:ext cx="62350" cy="53425"/>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75;p77">
              <a:extLst>
                <a:ext uri="{FF2B5EF4-FFF2-40B4-BE49-F238E27FC236}">
                  <a16:creationId xmlns:a16="http://schemas.microsoft.com/office/drawing/2014/main" id="{900FC431-F3E2-7841-C24C-CB30336F6AAA}"/>
                </a:ext>
              </a:extLst>
            </p:cNvPr>
            <p:cNvSpPr/>
            <p:nvPr/>
          </p:nvSpPr>
          <p:spPr>
            <a:xfrm>
              <a:off x="5494275" y="3247075"/>
              <a:ext cx="62350" cy="53500"/>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76;p77">
              <a:extLst>
                <a:ext uri="{FF2B5EF4-FFF2-40B4-BE49-F238E27FC236}">
                  <a16:creationId xmlns:a16="http://schemas.microsoft.com/office/drawing/2014/main" id="{D39E8E1F-92C4-41C7-5972-8855F2C3FE75}"/>
                </a:ext>
              </a:extLst>
            </p:cNvPr>
            <p:cNvSpPr/>
            <p:nvPr/>
          </p:nvSpPr>
          <p:spPr>
            <a:xfrm>
              <a:off x="5646700" y="3247075"/>
              <a:ext cx="62350" cy="53450"/>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77;p77">
              <a:extLst>
                <a:ext uri="{FF2B5EF4-FFF2-40B4-BE49-F238E27FC236}">
                  <a16:creationId xmlns:a16="http://schemas.microsoft.com/office/drawing/2014/main" id="{9061B778-F1FA-D40A-13CA-A46745987FE4}"/>
                </a:ext>
              </a:extLst>
            </p:cNvPr>
            <p:cNvSpPr/>
            <p:nvPr/>
          </p:nvSpPr>
          <p:spPr>
            <a:xfrm>
              <a:off x="5570625" y="3171075"/>
              <a:ext cx="62200" cy="5335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78;p77">
              <a:extLst>
                <a:ext uri="{FF2B5EF4-FFF2-40B4-BE49-F238E27FC236}">
                  <a16:creationId xmlns:a16="http://schemas.microsoft.com/office/drawing/2014/main" id="{E19D6C1B-7A37-00F7-1CC4-68E2D9BC7C18}"/>
                </a:ext>
              </a:extLst>
            </p:cNvPr>
            <p:cNvSpPr/>
            <p:nvPr/>
          </p:nvSpPr>
          <p:spPr>
            <a:xfrm>
              <a:off x="5494400"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79;p77">
              <a:extLst>
                <a:ext uri="{FF2B5EF4-FFF2-40B4-BE49-F238E27FC236}">
                  <a16:creationId xmlns:a16="http://schemas.microsoft.com/office/drawing/2014/main" id="{6ECC1BC2-3C9F-0695-022E-9DDCC4A6BB95}"/>
                </a:ext>
              </a:extLst>
            </p:cNvPr>
            <p:cNvSpPr/>
            <p:nvPr/>
          </p:nvSpPr>
          <p:spPr>
            <a:xfrm>
              <a:off x="732252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80;p77">
              <a:extLst>
                <a:ext uri="{FF2B5EF4-FFF2-40B4-BE49-F238E27FC236}">
                  <a16:creationId xmlns:a16="http://schemas.microsoft.com/office/drawing/2014/main" id="{CD6C1695-6CFC-C23A-EFE0-881D5CCE29B7}"/>
                </a:ext>
              </a:extLst>
            </p:cNvPr>
            <p:cNvSpPr/>
            <p:nvPr/>
          </p:nvSpPr>
          <p:spPr>
            <a:xfrm>
              <a:off x="72465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81;p77">
              <a:extLst>
                <a:ext uri="{FF2B5EF4-FFF2-40B4-BE49-F238E27FC236}">
                  <a16:creationId xmlns:a16="http://schemas.microsoft.com/office/drawing/2014/main" id="{FE5BEDEA-14EF-5160-9E10-52EB3C6323FE}"/>
                </a:ext>
              </a:extLst>
            </p:cNvPr>
            <p:cNvSpPr/>
            <p:nvPr/>
          </p:nvSpPr>
          <p:spPr>
            <a:xfrm>
              <a:off x="72465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82;p77">
              <a:extLst>
                <a:ext uri="{FF2B5EF4-FFF2-40B4-BE49-F238E27FC236}">
                  <a16:creationId xmlns:a16="http://schemas.microsoft.com/office/drawing/2014/main" id="{8C55C3CA-225E-147C-1ED8-6E477D3516BB}"/>
                </a:ext>
              </a:extLst>
            </p:cNvPr>
            <p:cNvSpPr/>
            <p:nvPr/>
          </p:nvSpPr>
          <p:spPr>
            <a:xfrm>
              <a:off x="71703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83;p77">
              <a:extLst>
                <a:ext uri="{FF2B5EF4-FFF2-40B4-BE49-F238E27FC236}">
                  <a16:creationId xmlns:a16="http://schemas.microsoft.com/office/drawing/2014/main" id="{8D745A68-F8C4-3B96-E140-2A231C994713}"/>
                </a:ext>
              </a:extLst>
            </p:cNvPr>
            <p:cNvSpPr/>
            <p:nvPr/>
          </p:nvSpPr>
          <p:spPr>
            <a:xfrm>
              <a:off x="71703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84;p77">
              <a:extLst>
                <a:ext uri="{FF2B5EF4-FFF2-40B4-BE49-F238E27FC236}">
                  <a16:creationId xmlns:a16="http://schemas.microsoft.com/office/drawing/2014/main" id="{365D6F14-811D-FCCC-9DB8-1A5AF0255AE5}"/>
                </a:ext>
              </a:extLst>
            </p:cNvPr>
            <p:cNvSpPr/>
            <p:nvPr/>
          </p:nvSpPr>
          <p:spPr>
            <a:xfrm>
              <a:off x="7094075"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85;p77">
              <a:extLst>
                <a:ext uri="{FF2B5EF4-FFF2-40B4-BE49-F238E27FC236}">
                  <a16:creationId xmlns:a16="http://schemas.microsoft.com/office/drawing/2014/main" id="{3BBAC52F-7A10-DE1D-A112-83CC351A1DB9}"/>
                </a:ext>
              </a:extLst>
            </p:cNvPr>
            <p:cNvSpPr/>
            <p:nvPr/>
          </p:nvSpPr>
          <p:spPr>
            <a:xfrm>
              <a:off x="7094075" y="141897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86;p77">
              <a:extLst>
                <a:ext uri="{FF2B5EF4-FFF2-40B4-BE49-F238E27FC236}">
                  <a16:creationId xmlns:a16="http://schemas.microsoft.com/office/drawing/2014/main" id="{9E3D5D70-49A0-C779-97E6-A8D7326184A1}"/>
                </a:ext>
              </a:extLst>
            </p:cNvPr>
            <p:cNvSpPr/>
            <p:nvPr/>
          </p:nvSpPr>
          <p:spPr>
            <a:xfrm>
              <a:off x="7017875" y="1571400"/>
              <a:ext cx="62400" cy="53250"/>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87;p77">
              <a:extLst>
                <a:ext uri="{FF2B5EF4-FFF2-40B4-BE49-F238E27FC236}">
                  <a16:creationId xmlns:a16="http://schemas.microsoft.com/office/drawing/2014/main" id="{C2F550C2-4184-0122-7C26-6F8825D06F59}"/>
                </a:ext>
              </a:extLst>
            </p:cNvPr>
            <p:cNvSpPr/>
            <p:nvPr/>
          </p:nvSpPr>
          <p:spPr>
            <a:xfrm>
              <a:off x="7017875" y="1418975"/>
              <a:ext cx="62400" cy="5335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88;p77">
              <a:extLst>
                <a:ext uri="{FF2B5EF4-FFF2-40B4-BE49-F238E27FC236}">
                  <a16:creationId xmlns:a16="http://schemas.microsoft.com/office/drawing/2014/main" id="{2F3373CA-6BD5-FB64-2345-3AA9FB3948DE}"/>
                </a:ext>
              </a:extLst>
            </p:cNvPr>
            <p:cNvSpPr/>
            <p:nvPr/>
          </p:nvSpPr>
          <p:spPr>
            <a:xfrm>
              <a:off x="694185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89;p77">
              <a:extLst>
                <a:ext uri="{FF2B5EF4-FFF2-40B4-BE49-F238E27FC236}">
                  <a16:creationId xmlns:a16="http://schemas.microsoft.com/office/drawing/2014/main" id="{5AFD3794-49CC-52EE-D59A-BFFD843A10FB}"/>
                </a:ext>
              </a:extLst>
            </p:cNvPr>
            <p:cNvSpPr/>
            <p:nvPr/>
          </p:nvSpPr>
          <p:spPr>
            <a:xfrm>
              <a:off x="69418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90;p77">
              <a:extLst>
                <a:ext uri="{FF2B5EF4-FFF2-40B4-BE49-F238E27FC236}">
                  <a16:creationId xmlns:a16="http://schemas.microsoft.com/office/drawing/2014/main" id="{0CC28283-C0C3-79EF-5208-6DD03C92CE99}"/>
                </a:ext>
              </a:extLst>
            </p:cNvPr>
            <p:cNvSpPr/>
            <p:nvPr/>
          </p:nvSpPr>
          <p:spPr>
            <a:xfrm>
              <a:off x="69418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91;p77">
              <a:extLst>
                <a:ext uri="{FF2B5EF4-FFF2-40B4-BE49-F238E27FC236}">
                  <a16:creationId xmlns:a16="http://schemas.microsoft.com/office/drawing/2014/main" id="{99B59C48-2327-210C-02A3-881B6213A13A}"/>
                </a:ext>
              </a:extLst>
            </p:cNvPr>
            <p:cNvSpPr/>
            <p:nvPr/>
          </p:nvSpPr>
          <p:spPr>
            <a:xfrm>
              <a:off x="69418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92;p77">
              <a:extLst>
                <a:ext uri="{FF2B5EF4-FFF2-40B4-BE49-F238E27FC236}">
                  <a16:creationId xmlns:a16="http://schemas.microsoft.com/office/drawing/2014/main" id="{7B6E5B7D-24EB-F044-C4AF-0FA20E75CBFB}"/>
                </a:ext>
              </a:extLst>
            </p:cNvPr>
            <p:cNvSpPr/>
            <p:nvPr/>
          </p:nvSpPr>
          <p:spPr>
            <a:xfrm>
              <a:off x="68656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93;p77">
              <a:extLst>
                <a:ext uri="{FF2B5EF4-FFF2-40B4-BE49-F238E27FC236}">
                  <a16:creationId xmlns:a16="http://schemas.microsoft.com/office/drawing/2014/main" id="{FBF6A1DF-FACC-4732-3C22-686F2B49A8CA}"/>
                </a:ext>
              </a:extLst>
            </p:cNvPr>
            <p:cNvSpPr/>
            <p:nvPr/>
          </p:nvSpPr>
          <p:spPr>
            <a:xfrm>
              <a:off x="686565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94;p77">
              <a:extLst>
                <a:ext uri="{FF2B5EF4-FFF2-40B4-BE49-F238E27FC236}">
                  <a16:creationId xmlns:a16="http://schemas.microsoft.com/office/drawing/2014/main" id="{A5CB39C5-A210-93B7-F5EB-CFBE3355962D}"/>
                </a:ext>
              </a:extLst>
            </p:cNvPr>
            <p:cNvSpPr/>
            <p:nvPr/>
          </p:nvSpPr>
          <p:spPr>
            <a:xfrm>
              <a:off x="68656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95;p77">
              <a:extLst>
                <a:ext uri="{FF2B5EF4-FFF2-40B4-BE49-F238E27FC236}">
                  <a16:creationId xmlns:a16="http://schemas.microsoft.com/office/drawing/2014/main" id="{50F6C012-A948-4657-2049-8507E896AE16}"/>
                </a:ext>
              </a:extLst>
            </p:cNvPr>
            <p:cNvSpPr/>
            <p:nvPr/>
          </p:nvSpPr>
          <p:spPr>
            <a:xfrm>
              <a:off x="68656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96;p77">
              <a:extLst>
                <a:ext uri="{FF2B5EF4-FFF2-40B4-BE49-F238E27FC236}">
                  <a16:creationId xmlns:a16="http://schemas.microsoft.com/office/drawing/2014/main" id="{0A484D30-2D27-BB64-84E5-E79A4971061D}"/>
                </a:ext>
              </a:extLst>
            </p:cNvPr>
            <p:cNvSpPr/>
            <p:nvPr/>
          </p:nvSpPr>
          <p:spPr>
            <a:xfrm>
              <a:off x="678922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97;p77">
              <a:extLst>
                <a:ext uri="{FF2B5EF4-FFF2-40B4-BE49-F238E27FC236}">
                  <a16:creationId xmlns:a16="http://schemas.microsoft.com/office/drawing/2014/main" id="{672F0F4E-2ED1-56CC-4951-2C60C9353E18}"/>
                </a:ext>
              </a:extLst>
            </p:cNvPr>
            <p:cNvSpPr/>
            <p:nvPr/>
          </p:nvSpPr>
          <p:spPr>
            <a:xfrm>
              <a:off x="678922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98;p77">
              <a:extLst>
                <a:ext uri="{FF2B5EF4-FFF2-40B4-BE49-F238E27FC236}">
                  <a16:creationId xmlns:a16="http://schemas.microsoft.com/office/drawing/2014/main" id="{3BABF489-4462-ED0C-1EFE-F4054ECB41B5}"/>
                </a:ext>
              </a:extLst>
            </p:cNvPr>
            <p:cNvSpPr/>
            <p:nvPr/>
          </p:nvSpPr>
          <p:spPr>
            <a:xfrm>
              <a:off x="678922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99;p77">
              <a:extLst>
                <a:ext uri="{FF2B5EF4-FFF2-40B4-BE49-F238E27FC236}">
                  <a16:creationId xmlns:a16="http://schemas.microsoft.com/office/drawing/2014/main" id="{4C1FE39B-877A-DB16-1219-61D32AAC5DF8}"/>
                </a:ext>
              </a:extLst>
            </p:cNvPr>
            <p:cNvSpPr/>
            <p:nvPr/>
          </p:nvSpPr>
          <p:spPr>
            <a:xfrm>
              <a:off x="6789225" y="134275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3000;p77">
              <a:extLst>
                <a:ext uri="{FF2B5EF4-FFF2-40B4-BE49-F238E27FC236}">
                  <a16:creationId xmlns:a16="http://schemas.microsoft.com/office/drawing/2014/main" id="{4136BCF9-5B70-57CD-2DDE-89E122C8F637}"/>
                </a:ext>
              </a:extLst>
            </p:cNvPr>
            <p:cNvSpPr/>
            <p:nvPr/>
          </p:nvSpPr>
          <p:spPr>
            <a:xfrm>
              <a:off x="671322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3001;p77">
              <a:extLst>
                <a:ext uri="{FF2B5EF4-FFF2-40B4-BE49-F238E27FC236}">
                  <a16:creationId xmlns:a16="http://schemas.microsoft.com/office/drawing/2014/main" id="{56B7F503-D066-14D7-DC64-71785F46FE08}"/>
                </a:ext>
              </a:extLst>
            </p:cNvPr>
            <p:cNvSpPr/>
            <p:nvPr/>
          </p:nvSpPr>
          <p:spPr>
            <a:xfrm>
              <a:off x="671322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3002;p77">
              <a:extLst>
                <a:ext uri="{FF2B5EF4-FFF2-40B4-BE49-F238E27FC236}">
                  <a16:creationId xmlns:a16="http://schemas.microsoft.com/office/drawing/2014/main" id="{191F9911-0753-E421-986F-705D6E096785}"/>
                </a:ext>
              </a:extLst>
            </p:cNvPr>
            <p:cNvSpPr/>
            <p:nvPr/>
          </p:nvSpPr>
          <p:spPr>
            <a:xfrm>
              <a:off x="671322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3003;p77">
              <a:extLst>
                <a:ext uri="{FF2B5EF4-FFF2-40B4-BE49-F238E27FC236}">
                  <a16:creationId xmlns:a16="http://schemas.microsoft.com/office/drawing/2014/main" id="{7C2DDE98-B0D5-9E89-DB1E-2A7106F4F7E5}"/>
                </a:ext>
              </a:extLst>
            </p:cNvPr>
            <p:cNvSpPr/>
            <p:nvPr/>
          </p:nvSpPr>
          <p:spPr>
            <a:xfrm>
              <a:off x="671322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3004;p77">
              <a:extLst>
                <a:ext uri="{FF2B5EF4-FFF2-40B4-BE49-F238E27FC236}">
                  <a16:creationId xmlns:a16="http://schemas.microsoft.com/office/drawing/2014/main" id="{98CBB9D1-6DD3-1AAF-9E5C-52F6AC18FF00}"/>
                </a:ext>
              </a:extLst>
            </p:cNvPr>
            <p:cNvSpPr/>
            <p:nvPr/>
          </p:nvSpPr>
          <p:spPr>
            <a:xfrm>
              <a:off x="671322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3005;p77">
              <a:extLst>
                <a:ext uri="{FF2B5EF4-FFF2-40B4-BE49-F238E27FC236}">
                  <a16:creationId xmlns:a16="http://schemas.microsoft.com/office/drawing/2014/main" id="{C9B021BD-F0F2-693A-85D8-CFBF2979B452}"/>
                </a:ext>
              </a:extLst>
            </p:cNvPr>
            <p:cNvSpPr/>
            <p:nvPr/>
          </p:nvSpPr>
          <p:spPr>
            <a:xfrm>
              <a:off x="6637000" y="164740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3006;p77">
              <a:extLst>
                <a:ext uri="{FF2B5EF4-FFF2-40B4-BE49-F238E27FC236}">
                  <a16:creationId xmlns:a16="http://schemas.microsoft.com/office/drawing/2014/main" id="{65E61279-1C7A-219F-65CD-A805FD56C0B4}"/>
                </a:ext>
              </a:extLst>
            </p:cNvPr>
            <p:cNvSpPr/>
            <p:nvPr/>
          </p:nvSpPr>
          <p:spPr>
            <a:xfrm>
              <a:off x="6637000" y="134275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3007;p77">
              <a:extLst>
                <a:ext uri="{FF2B5EF4-FFF2-40B4-BE49-F238E27FC236}">
                  <a16:creationId xmlns:a16="http://schemas.microsoft.com/office/drawing/2014/main" id="{43624931-9B6E-43F3-45D1-59FEAC2495E2}"/>
                </a:ext>
              </a:extLst>
            </p:cNvPr>
            <p:cNvSpPr/>
            <p:nvPr/>
          </p:nvSpPr>
          <p:spPr>
            <a:xfrm>
              <a:off x="6560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3008;p77">
              <a:extLst>
                <a:ext uri="{FF2B5EF4-FFF2-40B4-BE49-F238E27FC236}">
                  <a16:creationId xmlns:a16="http://schemas.microsoft.com/office/drawing/2014/main" id="{A42884FD-3E9C-654C-AB01-D593329F2EC6}"/>
                </a:ext>
              </a:extLst>
            </p:cNvPr>
            <p:cNvSpPr/>
            <p:nvPr/>
          </p:nvSpPr>
          <p:spPr>
            <a:xfrm>
              <a:off x="656080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3009;p77">
              <a:extLst>
                <a:ext uri="{FF2B5EF4-FFF2-40B4-BE49-F238E27FC236}">
                  <a16:creationId xmlns:a16="http://schemas.microsoft.com/office/drawing/2014/main" id="{9FB9EF78-A1F6-4609-524F-6ABE7C458A2B}"/>
                </a:ext>
              </a:extLst>
            </p:cNvPr>
            <p:cNvSpPr/>
            <p:nvPr/>
          </p:nvSpPr>
          <p:spPr>
            <a:xfrm>
              <a:off x="6560800" y="1266550"/>
              <a:ext cx="62200" cy="53450"/>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3010;p77">
              <a:extLst>
                <a:ext uri="{FF2B5EF4-FFF2-40B4-BE49-F238E27FC236}">
                  <a16:creationId xmlns:a16="http://schemas.microsoft.com/office/drawing/2014/main" id="{B9B9A80C-58ED-080C-1C06-5BA21F7D225D}"/>
                </a:ext>
              </a:extLst>
            </p:cNvPr>
            <p:cNvSpPr/>
            <p:nvPr/>
          </p:nvSpPr>
          <p:spPr>
            <a:xfrm>
              <a:off x="6484575" y="1647400"/>
              <a:ext cx="62425" cy="53450"/>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3011;p77">
              <a:extLst>
                <a:ext uri="{FF2B5EF4-FFF2-40B4-BE49-F238E27FC236}">
                  <a16:creationId xmlns:a16="http://schemas.microsoft.com/office/drawing/2014/main" id="{0B84FAA7-E92C-2259-DE45-0BB25B034697}"/>
                </a:ext>
              </a:extLst>
            </p:cNvPr>
            <p:cNvSpPr/>
            <p:nvPr/>
          </p:nvSpPr>
          <p:spPr>
            <a:xfrm>
              <a:off x="6484575" y="1266550"/>
              <a:ext cx="62425" cy="53450"/>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3012;p77">
              <a:extLst>
                <a:ext uri="{FF2B5EF4-FFF2-40B4-BE49-F238E27FC236}">
                  <a16:creationId xmlns:a16="http://schemas.microsoft.com/office/drawing/2014/main" id="{4413DF68-88A6-3AB5-F98D-71C0353C3BD9}"/>
                </a:ext>
              </a:extLst>
            </p:cNvPr>
            <p:cNvSpPr/>
            <p:nvPr/>
          </p:nvSpPr>
          <p:spPr>
            <a:xfrm>
              <a:off x="6408350" y="2333125"/>
              <a:ext cx="62425" cy="53450"/>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3013;p77">
              <a:extLst>
                <a:ext uri="{FF2B5EF4-FFF2-40B4-BE49-F238E27FC236}">
                  <a16:creationId xmlns:a16="http://schemas.microsoft.com/office/drawing/2014/main" id="{EC10DF0D-3AE4-FBBA-407B-FBDE746290AD}"/>
                </a:ext>
              </a:extLst>
            </p:cNvPr>
            <p:cNvSpPr/>
            <p:nvPr/>
          </p:nvSpPr>
          <p:spPr>
            <a:xfrm>
              <a:off x="6408350" y="2256925"/>
              <a:ext cx="62575" cy="53425"/>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3014;p77">
              <a:extLst>
                <a:ext uri="{FF2B5EF4-FFF2-40B4-BE49-F238E27FC236}">
                  <a16:creationId xmlns:a16="http://schemas.microsoft.com/office/drawing/2014/main" id="{72A60024-190A-FE3E-09C2-56DCCFD04AC7}"/>
                </a:ext>
              </a:extLst>
            </p:cNvPr>
            <p:cNvSpPr/>
            <p:nvPr/>
          </p:nvSpPr>
          <p:spPr>
            <a:xfrm>
              <a:off x="6408350" y="21045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3015;p77">
              <a:extLst>
                <a:ext uri="{FF2B5EF4-FFF2-40B4-BE49-F238E27FC236}">
                  <a16:creationId xmlns:a16="http://schemas.microsoft.com/office/drawing/2014/main" id="{74B1ACDF-E070-FE9B-7270-88C47D2E66EA}"/>
                </a:ext>
              </a:extLst>
            </p:cNvPr>
            <p:cNvSpPr/>
            <p:nvPr/>
          </p:nvSpPr>
          <p:spPr>
            <a:xfrm>
              <a:off x="6408350" y="179985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3016;p77">
              <a:extLst>
                <a:ext uri="{FF2B5EF4-FFF2-40B4-BE49-F238E27FC236}">
                  <a16:creationId xmlns:a16="http://schemas.microsoft.com/office/drawing/2014/main" id="{9D61D7C0-374D-DA6E-1B2C-E3CAAF2CDD33}"/>
                </a:ext>
              </a:extLst>
            </p:cNvPr>
            <p:cNvSpPr/>
            <p:nvPr/>
          </p:nvSpPr>
          <p:spPr>
            <a:xfrm>
              <a:off x="6408350" y="164740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3017;p77">
              <a:extLst>
                <a:ext uri="{FF2B5EF4-FFF2-40B4-BE49-F238E27FC236}">
                  <a16:creationId xmlns:a16="http://schemas.microsoft.com/office/drawing/2014/main" id="{8FFE82C6-24CF-960E-A60A-A8A5E586AB39}"/>
                </a:ext>
              </a:extLst>
            </p:cNvPr>
            <p:cNvSpPr/>
            <p:nvPr/>
          </p:nvSpPr>
          <p:spPr>
            <a:xfrm>
              <a:off x="6408350" y="134275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3018;p77">
              <a:extLst>
                <a:ext uri="{FF2B5EF4-FFF2-40B4-BE49-F238E27FC236}">
                  <a16:creationId xmlns:a16="http://schemas.microsoft.com/office/drawing/2014/main" id="{82B9A140-4DC1-2765-B5AC-5377D2B98D84}"/>
                </a:ext>
              </a:extLst>
            </p:cNvPr>
            <p:cNvSpPr/>
            <p:nvPr/>
          </p:nvSpPr>
          <p:spPr>
            <a:xfrm>
              <a:off x="6408350" y="1266550"/>
              <a:ext cx="62425" cy="53450"/>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3019;p77">
              <a:extLst>
                <a:ext uri="{FF2B5EF4-FFF2-40B4-BE49-F238E27FC236}">
                  <a16:creationId xmlns:a16="http://schemas.microsoft.com/office/drawing/2014/main" id="{0502130B-9D7A-DB0E-47EC-23DD7C3A7386}"/>
                </a:ext>
              </a:extLst>
            </p:cNvPr>
            <p:cNvSpPr/>
            <p:nvPr/>
          </p:nvSpPr>
          <p:spPr>
            <a:xfrm>
              <a:off x="63323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3020;p77">
              <a:extLst>
                <a:ext uri="{FF2B5EF4-FFF2-40B4-BE49-F238E27FC236}">
                  <a16:creationId xmlns:a16="http://schemas.microsoft.com/office/drawing/2014/main" id="{37D7F593-C1E5-18CD-1013-6E76F4942371}"/>
                </a:ext>
              </a:extLst>
            </p:cNvPr>
            <p:cNvSpPr/>
            <p:nvPr/>
          </p:nvSpPr>
          <p:spPr>
            <a:xfrm>
              <a:off x="63323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3021;p77">
              <a:extLst>
                <a:ext uri="{FF2B5EF4-FFF2-40B4-BE49-F238E27FC236}">
                  <a16:creationId xmlns:a16="http://schemas.microsoft.com/office/drawing/2014/main" id="{E62314F7-E309-03E2-EE62-CBADAEB80A20}"/>
                </a:ext>
              </a:extLst>
            </p:cNvPr>
            <p:cNvSpPr/>
            <p:nvPr/>
          </p:nvSpPr>
          <p:spPr>
            <a:xfrm>
              <a:off x="63323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22;p77">
              <a:extLst>
                <a:ext uri="{FF2B5EF4-FFF2-40B4-BE49-F238E27FC236}">
                  <a16:creationId xmlns:a16="http://schemas.microsoft.com/office/drawing/2014/main" id="{BF7F6928-02DA-EB95-D7E4-50A2F30B0163}"/>
                </a:ext>
              </a:extLst>
            </p:cNvPr>
            <p:cNvSpPr/>
            <p:nvPr/>
          </p:nvSpPr>
          <p:spPr>
            <a:xfrm>
              <a:off x="633235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23;p77">
              <a:extLst>
                <a:ext uri="{FF2B5EF4-FFF2-40B4-BE49-F238E27FC236}">
                  <a16:creationId xmlns:a16="http://schemas.microsoft.com/office/drawing/2014/main" id="{95786462-99E4-EF8A-B3A2-4691C2E513B5}"/>
                </a:ext>
              </a:extLst>
            </p:cNvPr>
            <p:cNvSpPr/>
            <p:nvPr/>
          </p:nvSpPr>
          <p:spPr>
            <a:xfrm>
              <a:off x="633235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24;p77">
              <a:extLst>
                <a:ext uri="{FF2B5EF4-FFF2-40B4-BE49-F238E27FC236}">
                  <a16:creationId xmlns:a16="http://schemas.microsoft.com/office/drawing/2014/main" id="{18F41B73-03D7-15F2-B291-3F17E7BDB7DC}"/>
                </a:ext>
              </a:extLst>
            </p:cNvPr>
            <p:cNvSpPr/>
            <p:nvPr/>
          </p:nvSpPr>
          <p:spPr>
            <a:xfrm>
              <a:off x="63323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25;p77">
              <a:extLst>
                <a:ext uri="{FF2B5EF4-FFF2-40B4-BE49-F238E27FC236}">
                  <a16:creationId xmlns:a16="http://schemas.microsoft.com/office/drawing/2014/main" id="{49920016-DD7A-578B-592C-B88F8DCB1CFE}"/>
                </a:ext>
              </a:extLst>
            </p:cNvPr>
            <p:cNvSpPr/>
            <p:nvPr/>
          </p:nvSpPr>
          <p:spPr>
            <a:xfrm>
              <a:off x="63323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26;p77">
              <a:extLst>
                <a:ext uri="{FF2B5EF4-FFF2-40B4-BE49-F238E27FC236}">
                  <a16:creationId xmlns:a16="http://schemas.microsoft.com/office/drawing/2014/main" id="{917D3921-D7A3-E91E-9843-06F1F5A39F1B}"/>
                </a:ext>
              </a:extLst>
            </p:cNvPr>
            <p:cNvSpPr/>
            <p:nvPr/>
          </p:nvSpPr>
          <p:spPr>
            <a:xfrm>
              <a:off x="6256150" y="2485550"/>
              <a:ext cx="62200" cy="53300"/>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27;p77">
              <a:extLst>
                <a:ext uri="{FF2B5EF4-FFF2-40B4-BE49-F238E27FC236}">
                  <a16:creationId xmlns:a16="http://schemas.microsoft.com/office/drawing/2014/main" id="{5DA31367-ABBE-B4D9-B4D6-BA06D15CAA69}"/>
                </a:ext>
              </a:extLst>
            </p:cNvPr>
            <p:cNvSpPr/>
            <p:nvPr/>
          </p:nvSpPr>
          <p:spPr>
            <a:xfrm>
              <a:off x="6256150" y="2409350"/>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28;p77">
              <a:extLst>
                <a:ext uri="{FF2B5EF4-FFF2-40B4-BE49-F238E27FC236}">
                  <a16:creationId xmlns:a16="http://schemas.microsoft.com/office/drawing/2014/main" id="{FE055FF6-11E1-B811-BD5F-58FAC8D6CB1F}"/>
                </a:ext>
              </a:extLst>
            </p:cNvPr>
            <p:cNvSpPr/>
            <p:nvPr/>
          </p:nvSpPr>
          <p:spPr>
            <a:xfrm>
              <a:off x="6256150" y="2028275"/>
              <a:ext cx="62200" cy="53450"/>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29;p77">
              <a:extLst>
                <a:ext uri="{FF2B5EF4-FFF2-40B4-BE49-F238E27FC236}">
                  <a16:creationId xmlns:a16="http://schemas.microsoft.com/office/drawing/2014/main" id="{84652025-1A53-7E20-9085-D38ACFEAD356}"/>
                </a:ext>
              </a:extLst>
            </p:cNvPr>
            <p:cNvSpPr/>
            <p:nvPr/>
          </p:nvSpPr>
          <p:spPr>
            <a:xfrm>
              <a:off x="6256150" y="1952050"/>
              <a:ext cx="62200" cy="53450"/>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30;p77">
              <a:extLst>
                <a:ext uri="{FF2B5EF4-FFF2-40B4-BE49-F238E27FC236}">
                  <a16:creationId xmlns:a16="http://schemas.microsoft.com/office/drawing/2014/main" id="{38BB201B-331C-20B0-DC13-B6F58AE9FA83}"/>
                </a:ext>
              </a:extLst>
            </p:cNvPr>
            <p:cNvSpPr/>
            <p:nvPr/>
          </p:nvSpPr>
          <p:spPr>
            <a:xfrm>
              <a:off x="6256150" y="1876050"/>
              <a:ext cx="62200" cy="5335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31;p77">
              <a:extLst>
                <a:ext uri="{FF2B5EF4-FFF2-40B4-BE49-F238E27FC236}">
                  <a16:creationId xmlns:a16="http://schemas.microsoft.com/office/drawing/2014/main" id="{78D650A4-E30E-61C2-C20B-3FB2C2597D3C}"/>
                </a:ext>
              </a:extLst>
            </p:cNvPr>
            <p:cNvSpPr/>
            <p:nvPr/>
          </p:nvSpPr>
          <p:spPr>
            <a:xfrm>
              <a:off x="6256150" y="179985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32;p77">
              <a:extLst>
                <a:ext uri="{FF2B5EF4-FFF2-40B4-BE49-F238E27FC236}">
                  <a16:creationId xmlns:a16="http://schemas.microsoft.com/office/drawing/2014/main" id="{1A7F4B3A-3912-1ADD-848E-1667AC12192B}"/>
                </a:ext>
              </a:extLst>
            </p:cNvPr>
            <p:cNvSpPr/>
            <p:nvPr/>
          </p:nvSpPr>
          <p:spPr>
            <a:xfrm>
              <a:off x="6256150" y="172362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33;p77">
              <a:extLst>
                <a:ext uri="{FF2B5EF4-FFF2-40B4-BE49-F238E27FC236}">
                  <a16:creationId xmlns:a16="http://schemas.microsoft.com/office/drawing/2014/main" id="{5190FCCC-F02D-933C-384F-3E4358B4110A}"/>
                </a:ext>
              </a:extLst>
            </p:cNvPr>
            <p:cNvSpPr/>
            <p:nvPr/>
          </p:nvSpPr>
          <p:spPr>
            <a:xfrm>
              <a:off x="6256150" y="134275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34;p77">
              <a:extLst>
                <a:ext uri="{FF2B5EF4-FFF2-40B4-BE49-F238E27FC236}">
                  <a16:creationId xmlns:a16="http://schemas.microsoft.com/office/drawing/2014/main" id="{F2A26FB8-716B-9862-BD6D-3487E79D94E5}"/>
                </a:ext>
              </a:extLst>
            </p:cNvPr>
            <p:cNvSpPr/>
            <p:nvPr/>
          </p:nvSpPr>
          <p:spPr>
            <a:xfrm>
              <a:off x="617992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35;p77">
              <a:extLst>
                <a:ext uri="{FF2B5EF4-FFF2-40B4-BE49-F238E27FC236}">
                  <a16:creationId xmlns:a16="http://schemas.microsoft.com/office/drawing/2014/main" id="{AC93D5A0-CBC0-9F67-E10D-6E79CD6A9F61}"/>
                </a:ext>
              </a:extLst>
            </p:cNvPr>
            <p:cNvSpPr/>
            <p:nvPr/>
          </p:nvSpPr>
          <p:spPr>
            <a:xfrm>
              <a:off x="617992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36;p77">
              <a:extLst>
                <a:ext uri="{FF2B5EF4-FFF2-40B4-BE49-F238E27FC236}">
                  <a16:creationId xmlns:a16="http://schemas.microsoft.com/office/drawing/2014/main" id="{FB2A3204-F92F-60BD-DE39-69CBE66DAD9F}"/>
                </a:ext>
              </a:extLst>
            </p:cNvPr>
            <p:cNvSpPr/>
            <p:nvPr/>
          </p:nvSpPr>
          <p:spPr>
            <a:xfrm>
              <a:off x="617992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37;p77">
              <a:extLst>
                <a:ext uri="{FF2B5EF4-FFF2-40B4-BE49-F238E27FC236}">
                  <a16:creationId xmlns:a16="http://schemas.microsoft.com/office/drawing/2014/main" id="{4CE1ED3C-5FD6-AB37-6240-4B614AA0A7D2}"/>
                </a:ext>
              </a:extLst>
            </p:cNvPr>
            <p:cNvSpPr/>
            <p:nvPr/>
          </p:nvSpPr>
          <p:spPr>
            <a:xfrm>
              <a:off x="617992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38;p77">
              <a:extLst>
                <a:ext uri="{FF2B5EF4-FFF2-40B4-BE49-F238E27FC236}">
                  <a16:creationId xmlns:a16="http://schemas.microsoft.com/office/drawing/2014/main" id="{AC8EBB13-C297-D7AF-A7D8-268D8B68484F}"/>
                </a:ext>
              </a:extLst>
            </p:cNvPr>
            <p:cNvSpPr/>
            <p:nvPr/>
          </p:nvSpPr>
          <p:spPr>
            <a:xfrm>
              <a:off x="6103700"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39;p77">
              <a:extLst>
                <a:ext uri="{FF2B5EF4-FFF2-40B4-BE49-F238E27FC236}">
                  <a16:creationId xmlns:a16="http://schemas.microsoft.com/office/drawing/2014/main" id="{AF4F5432-80DA-EDF9-1A52-2706BEB487DB}"/>
                </a:ext>
              </a:extLst>
            </p:cNvPr>
            <p:cNvSpPr/>
            <p:nvPr/>
          </p:nvSpPr>
          <p:spPr>
            <a:xfrm>
              <a:off x="6103700"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40;p77">
              <a:extLst>
                <a:ext uri="{FF2B5EF4-FFF2-40B4-BE49-F238E27FC236}">
                  <a16:creationId xmlns:a16="http://schemas.microsoft.com/office/drawing/2014/main" id="{EF0C1D42-9489-B57A-84BB-A8979FD121FC}"/>
                </a:ext>
              </a:extLst>
            </p:cNvPr>
            <p:cNvSpPr/>
            <p:nvPr/>
          </p:nvSpPr>
          <p:spPr>
            <a:xfrm>
              <a:off x="6103700"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41;p77">
              <a:extLst>
                <a:ext uri="{FF2B5EF4-FFF2-40B4-BE49-F238E27FC236}">
                  <a16:creationId xmlns:a16="http://schemas.microsoft.com/office/drawing/2014/main" id="{73027F61-C6C1-E3B1-DAEB-B3A57D3548EC}"/>
                </a:ext>
              </a:extLst>
            </p:cNvPr>
            <p:cNvSpPr/>
            <p:nvPr/>
          </p:nvSpPr>
          <p:spPr>
            <a:xfrm>
              <a:off x="6103700" y="21045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42;p77">
              <a:extLst>
                <a:ext uri="{FF2B5EF4-FFF2-40B4-BE49-F238E27FC236}">
                  <a16:creationId xmlns:a16="http://schemas.microsoft.com/office/drawing/2014/main" id="{011B226D-D9E6-D82A-62AD-E613C3468F57}"/>
                </a:ext>
              </a:extLst>
            </p:cNvPr>
            <p:cNvSpPr/>
            <p:nvPr/>
          </p:nvSpPr>
          <p:spPr>
            <a:xfrm>
              <a:off x="6103700" y="1342750"/>
              <a:ext cx="62425" cy="53450"/>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43;p77">
              <a:extLst>
                <a:ext uri="{FF2B5EF4-FFF2-40B4-BE49-F238E27FC236}">
                  <a16:creationId xmlns:a16="http://schemas.microsoft.com/office/drawing/2014/main" id="{93CD1EE0-DB2F-7ABE-16D8-7ACDA03A2F0A}"/>
                </a:ext>
              </a:extLst>
            </p:cNvPr>
            <p:cNvSpPr/>
            <p:nvPr/>
          </p:nvSpPr>
          <p:spPr>
            <a:xfrm>
              <a:off x="6027500" y="2180700"/>
              <a:ext cx="62425" cy="5335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44;p77">
              <a:extLst>
                <a:ext uri="{FF2B5EF4-FFF2-40B4-BE49-F238E27FC236}">
                  <a16:creationId xmlns:a16="http://schemas.microsoft.com/office/drawing/2014/main" id="{386375D6-DB0D-5732-6602-5AFC92510DE4}"/>
                </a:ext>
              </a:extLst>
            </p:cNvPr>
            <p:cNvSpPr/>
            <p:nvPr/>
          </p:nvSpPr>
          <p:spPr>
            <a:xfrm>
              <a:off x="6027500" y="134275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45;p77">
              <a:extLst>
                <a:ext uri="{FF2B5EF4-FFF2-40B4-BE49-F238E27FC236}">
                  <a16:creationId xmlns:a16="http://schemas.microsoft.com/office/drawing/2014/main" id="{2BE90E46-43D5-C483-04F6-FE4808E684B3}"/>
                </a:ext>
              </a:extLst>
            </p:cNvPr>
            <p:cNvSpPr/>
            <p:nvPr/>
          </p:nvSpPr>
          <p:spPr>
            <a:xfrm>
              <a:off x="5951475"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46;p77">
              <a:extLst>
                <a:ext uri="{FF2B5EF4-FFF2-40B4-BE49-F238E27FC236}">
                  <a16:creationId xmlns:a16="http://schemas.microsoft.com/office/drawing/2014/main" id="{1E8D1550-FC75-1F1F-4DE0-6A39CBCDA27C}"/>
                </a:ext>
              </a:extLst>
            </p:cNvPr>
            <p:cNvSpPr/>
            <p:nvPr/>
          </p:nvSpPr>
          <p:spPr>
            <a:xfrm>
              <a:off x="595147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47;p77">
              <a:extLst>
                <a:ext uri="{FF2B5EF4-FFF2-40B4-BE49-F238E27FC236}">
                  <a16:creationId xmlns:a16="http://schemas.microsoft.com/office/drawing/2014/main" id="{25D2CF94-F9F8-4B5E-C857-D9FBB15541EB}"/>
                </a:ext>
              </a:extLst>
            </p:cNvPr>
            <p:cNvSpPr/>
            <p:nvPr/>
          </p:nvSpPr>
          <p:spPr>
            <a:xfrm>
              <a:off x="595147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48;p77">
              <a:extLst>
                <a:ext uri="{FF2B5EF4-FFF2-40B4-BE49-F238E27FC236}">
                  <a16:creationId xmlns:a16="http://schemas.microsoft.com/office/drawing/2014/main" id="{5D96D597-3F83-C2D2-345D-4944CD182883}"/>
                </a:ext>
              </a:extLst>
            </p:cNvPr>
            <p:cNvSpPr/>
            <p:nvPr/>
          </p:nvSpPr>
          <p:spPr>
            <a:xfrm>
              <a:off x="595147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49;p77">
              <a:extLst>
                <a:ext uri="{FF2B5EF4-FFF2-40B4-BE49-F238E27FC236}">
                  <a16:creationId xmlns:a16="http://schemas.microsoft.com/office/drawing/2014/main" id="{7AE6C28D-8321-C8E3-912F-A87864A1CF7E}"/>
                </a:ext>
              </a:extLst>
            </p:cNvPr>
            <p:cNvSpPr/>
            <p:nvPr/>
          </p:nvSpPr>
          <p:spPr>
            <a:xfrm>
              <a:off x="59514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50;p77">
              <a:extLst>
                <a:ext uri="{FF2B5EF4-FFF2-40B4-BE49-F238E27FC236}">
                  <a16:creationId xmlns:a16="http://schemas.microsoft.com/office/drawing/2014/main" id="{DD8BB885-A720-A644-3FD3-5AE748C8896E}"/>
                </a:ext>
              </a:extLst>
            </p:cNvPr>
            <p:cNvSpPr/>
            <p:nvPr/>
          </p:nvSpPr>
          <p:spPr>
            <a:xfrm>
              <a:off x="587527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51;p77">
              <a:extLst>
                <a:ext uri="{FF2B5EF4-FFF2-40B4-BE49-F238E27FC236}">
                  <a16:creationId xmlns:a16="http://schemas.microsoft.com/office/drawing/2014/main" id="{E3769F49-1EB0-7320-322C-D4A6FB81A01C}"/>
                </a:ext>
              </a:extLst>
            </p:cNvPr>
            <p:cNvSpPr/>
            <p:nvPr/>
          </p:nvSpPr>
          <p:spPr>
            <a:xfrm>
              <a:off x="5875275" y="2637775"/>
              <a:ext cx="62225" cy="53450"/>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52;p77">
              <a:extLst>
                <a:ext uri="{FF2B5EF4-FFF2-40B4-BE49-F238E27FC236}">
                  <a16:creationId xmlns:a16="http://schemas.microsoft.com/office/drawing/2014/main" id="{F6453DE7-7D50-61FB-F24D-6DCF93AD8A5D}"/>
                </a:ext>
              </a:extLst>
            </p:cNvPr>
            <p:cNvSpPr/>
            <p:nvPr/>
          </p:nvSpPr>
          <p:spPr>
            <a:xfrm>
              <a:off x="5875275" y="2561575"/>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53;p77">
              <a:extLst>
                <a:ext uri="{FF2B5EF4-FFF2-40B4-BE49-F238E27FC236}">
                  <a16:creationId xmlns:a16="http://schemas.microsoft.com/office/drawing/2014/main" id="{D09457BD-59B0-E238-1609-BC1146716FCC}"/>
                </a:ext>
              </a:extLst>
            </p:cNvPr>
            <p:cNvSpPr/>
            <p:nvPr/>
          </p:nvSpPr>
          <p:spPr>
            <a:xfrm>
              <a:off x="587527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54;p77">
              <a:extLst>
                <a:ext uri="{FF2B5EF4-FFF2-40B4-BE49-F238E27FC236}">
                  <a16:creationId xmlns:a16="http://schemas.microsoft.com/office/drawing/2014/main" id="{4D5DFC09-60CA-4853-473A-A867FB963326}"/>
                </a:ext>
              </a:extLst>
            </p:cNvPr>
            <p:cNvSpPr/>
            <p:nvPr/>
          </p:nvSpPr>
          <p:spPr>
            <a:xfrm>
              <a:off x="5875275"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55;p77">
              <a:extLst>
                <a:ext uri="{FF2B5EF4-FFF2-40B4-BE49-F238E27FC236}">
                  <a16:creationId xmlns:a16="http://schemas.microsoft.com/office/drawing/2014/main" id="{8F8D1461-547E-B9E5-C68C-4956C25AFFBC}"/>
                </a:ext>
              </a:extLst>
            </p:cNvPr>
            <p:cNvSpPr/>
            <p:nvPr/>
          </p:nvSpPr>
          <p:spPr>
            <a:xfrm>
              <a:off x="587527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56;p77">
              <a:extLst>
                <a:ext uri="{FF2B5EF4-FFF2-40B4-BE49-F238E27FC236}">
                  <a16:creationId xmlns:a16="http://schemas.microsoft.com/office/drawing/2014/main" id="{245A8221-B227-4F3F-34EB-B0BB92DDB802}"/>
                </a:ext>
              </a:extLst>
            </p:cNvPr>
            <p:cNvSpPr/>
            <p:nvPr/>
          </p:nvSpPr>
          <p:spPr>
            <a:xfrm>
              <a:off x="587527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57;p77">
              <a:extLst>
                <a:ext uri="{FF2B5EF4-FFF2-40B4-BE49-F238E27FC236}">
                  <a16:creationId xmlns:a16="http://schemas.microsoft.com/office/drawing/2014/main" id="{44F61028-A211-CADA-135D-A9E4828303DF}"/>
                </a:ext>
              </a:extLst>
            </p:cNvPr>
            <p:cNvSpPr/>
            <p:nvPr/>
          </p:nvSpPr>
          <p:spPr>
            <a:xfrm>
              <a:off x="5799275" y="2714000"/>
              <a:ext cx="62200" cy="5335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58;p77">
              <a:extLst>
                <a:ext uri="{FF2B5EF4-FFF2-40B4-BE49-F238E27FC236}">
                  <a16:creationId xmlns:a16="http://schemas.microsoft.com/office/drawing/2014/main" id="{A5A035E7-7F7C-8EDD-E3FB-FB35CA85B384}"/>
                </a:ext>
              </a:extLst>
            </p:cNvPr>
            <p:cNvSpPr/>
            <p:nvPr/>
          </p:nvSpPr>
          <p:spPr>
            <a:xfrm>
              <a:off x="5799275" y="134275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59;p77">
              <a:extLst>
                <a:ext uri="{FF2B5EF4-FFF2-40B4-BE49-F238E27FC236}">
                  <a16:creationId xmlns:a16="http://schemas.microsoft.com/office/drawing/2014/main" id="{3B772CE0-2C66-059C-386E-7642F7E5DF00}"/>
                </a:ext>
              </a:extLst>
            </p:cNvPr>
            <p:cNvSpPr/>
            <p:nvPr/>
          </p:nvSpPr>
          <p:spPr>
            <a:xfrm>
              <a:off x="5799125" y="1190550"/>
              <a:ext cx="62350" cy="53425"/>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60;p77">
              <a:extLst>
                <a:ext uri="{FF2B5EF4-FFF2-40B4-BE49-F238E27FC236}">
                  <a16:creationId xmlns:a16="http://schemas.microsoft.com/office/drawing/2014/main" id="{125FE7B5-1437-9151-8DFC-1A67C3F670BD}"/>
                </a:ext>
              </a:extLst>
            </p:cNvPr>
            <p:cNvSpPr/>
            <p:nvPr/>
          </p:nvSpPr>
          <p:spPr>
            <a:xfrm>
              <a:off x="5723050"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61;p77">
              <a:extLst>
                <a:ext uri="{FF2B5EF4-FFF2-40B4-BE49-F238E27FC236}">
                  <a16:creationId xmlns:a16="http://schemas.microsoft.com/office/drawing/2014/main" id="{5DF69296-419F-1E3A-A9F7-1A8E581BC780}"/>
                </a:ext>
              </a:extLst>
            </p:cNvPr>
            <p:cNvSpPr/>
            <p:nvPr/>
          </p:nvSpPr>
          <p:spPr>
            <a:xfrm>
              <a:off x="5723050"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62;p77">
              <a:extLst>
                <a:ext uri="{FF2B5EF4-FFF2-40B4-BE49-F238E27FC236}">
                  <a16:creationId xmlns:a16="http://schemas.microsoft.com/office/drawing/2014/main" id="{7117D0A7-1100-31BC-C99C-A9712DA3F2A0}"/>
                </a:ext>
              </a:extLst>
            </p:cNvPr>
            <p:cNvSpPr/>
            <p:nvPr/>
          </p:nvSpPr>
          <p:spPr>
            <a:xfrm>
              <a:off x="5723050" y="2942425"/>
              <a:ext cx="62225" cy="53450"/>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63;p77">
              <a:extLst>
                <a:ext uri="{FF2B5EF4-FFF2-40B4-BE49-F238E27FC236}">
                  <a16:creationId xmlns:a16="http://schemas.microsoft.com/office/drawing/2014/main" id="{F78E44C0-387D-B127-4E22-FD8F46348FA4}"/>
                </a:ext>
              </a:extLst>
            </p:cNvPr>
            <p:cNvSpPr/>
            <p:nvPr/>
          </p:nvSpPr>
          <p:spPr>
            <a:xfrm>
              <a:off x="5723050" y="271400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64;p77">
              <a:extLst>
                <a:ext uri="{FF2B5EF4-FFF2-40B4-BE49-F238E27FC236}">
                  <a16:creationId xmlns:a16="http://schemas.microsoft.com/office/drawing/2014/main" id="{5796F511-2155-A02D-24DE-9D0B802EB0A2}"/>
                </a:ext>
              </a:extLst>
            </p:cNvPr>
            <p:cNvSpPr/>
            <p:nvPr/>
          </p:nvSpPr>
          <p:spPr>
            <a:xfrm>
              <a:off x="5723050" y="134275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65;p77">
              <a:extLst>
                <a:ext uri="{FF2B5EF4-FFF2-40B4-BE49-F238E27FC236}">
                  <a16:creationId xmlns:a16="http://schemas.microsoft.com/office/drawing/2014/main" id="{4A8FD953-B853-C315-7B8C-A37DB111C24D}"/>
                </a:ext>
              </a:extLst>
            </p:cNvPr>
            <p:cNvSpPr/>
            <p:nvPr/>
          </p:nvSpPr>
          <p:spPr>
            <a:xfrm>
              <a:off x="5722900" y="1190550"/>
              <a:ext cx="62375" cy="53425"/>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66;p77">
              <a:extLst>
                <a:ext uri="{FF2B5EF4-FFF2-40B4-BE49-F238E27FC236}">
                  <a16:creationId xmlns:a16="http://schemas.microsoft.com/office/drawing/2014/main" id="{3657BA19-A5E3-5645-6B9B-5A592576CC24}"/>
                </a:ext>
              </a:extLst>
            </p:cNvPr>
            <p:cNvSpPr/>
            <p:nvPr/>
          </p:nvSpPr>
          <p:spPr>
            <a:xfrm>
              <a:off x="56468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67;p77">
              <a:extLst>
                <a:ext uri="{FF2B5EF4-FFF2-40B4-BE49-F238E27FC236}">
                  <a16:creationId xmlns:a16="http://schemas.microsoft.com/office/drawing/2014/main" id="{FCD3DCB3-3E59-0B9F-BD67-7F9FBD64954E}"/>
                </a:ext>
              </a:extLst>
            </p:cNvPr>
            <p:cNvSpPr/>
            <p:nvPr/>
          </p:nvSpPr>
          <p:spPr>
            <a:xfrm>
              <a:off x="5646825" y="2866425"/>
              <a:ext cx="62225" cy="53275"/>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68;p77">
              <a:extLst>
                <a:ext uri="{FF2B5EF4-FFF2-40B4-BE49-F238E27FC236}">
                  <a16:creationId xmlns:a16="http://schemas.microsoft.com/office/drawing/2014/main" id="{17116F46-A0EF-F245-0306-1CE526A193CD}"/>
                </a:ext>
              </a:extLst>
            </p:cNvPr>
            <p:cNvSpPr/>
            <p:nvPr/>
          </p:nvSpPr>
          <p:spPr>
            <a:xfrm>
              <a:off x="56468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69;p77">
              <a:extLst>
                <a:ext uri="{FF2B5EF4-FFF2-40B4-BE49-F238E27FC236}">
                  <a16:creationId xmlns:a16="http://schemas.microsoft.com/office/drawing/2014/main" id="{CF76AF50-B022-9A73-FB82-1B28DC3AF467}"/>
                </a:ext>
              </a:extLst>
            </p:cNvPr>
            <p:cNvSpPr/>
            <p:nvPr/>
          </p:nvSpPr>
          <p:spPr>
            <a:xfrm>
              <a:off x="56468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70;p77">
              <a:extLst>
                <a:ext uri="{FF2B5EF4-FFF2-40B4-BE49-F238E27FC236}">
                  <a16:creationId xmlns:a16="http://schemas.microsoft.com/office/drawing/2014/main" id="{E9CC25BD-2799-B60A-147C-0E08AABE2F08}"/>
                </a:ext>
              </a:extLst>
            </p:cNvPr>
            <p:cNvSpPr/>
            <p:nvPr/>
          </p:nvSpPr>
          <p:spPr>
            <a:xfrm>
              <a:off x="56468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71;p77">
              <a:extLst>
                <a:ext uri="{FF2B5EF4-FFF2-40B4-BE49-F238E27FC236}">
                  <a16:creationId xmlns:a16="http://schemas.microsoft.com/office/drawing/2014/main" id="{E3C58EE2-8AB5-7938-78F1-6B6B04CA0EE8}"/>
                </a:ext>
              </a:extLst>
            </p:cNvPr>
            <p:cNvSpPr/>
            <p:nvPr/>
          </p:nvSpPr>
          <p:spPr>
            <a:xfrm>
              <a:off x="5646700" y="119055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72;p77">
              <a:extLst>
                <a:ext uri="{FF2B5EF4-FFF2-40B4-BE49-F238E27FC236}">
                  <a16:creationId xmlns:a16="http://schemas.microsoft.com/office/drawing/2014/main" id="{9DC5A316-C2AC-9F58-0225-9798EAC7F80B}"/>
                </a:ext>
              </a:extLst>
            </p:cNvPr>
            <p:cNvSpPr/>
            <p:nvPr/>
          </p:nvSpPr>
          <p:spPr>
            <a:xfrm>
              <a:off x="5570625" y="3018650"/>
              <a:ext cx="62200" cy="53425"/>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73;p77">
              <a:extLst>
                <a:ext uri="{FF2B5EF4-FFF2-40B4-BE49-F238E27FC236}">
                  <a16:creationId xmlns:a16="http://schemas.microsoft.com/office/drawing/2014/main" id="{15602180-FD7E-8895-E657-D2F4DC8750AE}"/>
                </a:ext>
              </a:extLst>
            </p:cNvPr>
            <p:cNvSpPr/>
            <p:nvPr/>
          </p:nvSpPr>
          <p:spPr>
            <a:xfrm>
              <a:off x="5570625" y="2942425"/>
              <a:ext cx="62200" cy="53450"/>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74;p77">
              <a:extLst>
                <a:ext uri="{FF2B5EF4-FFF2-40B4-BE49-F238E27FC236}">
                  <a16:creationId xmlns:a16="http://schemas.microsoft.com/office/drawing/2014/main" id="{82D27EEF-A5BC-1121-36B8-97B9709A9F61}"/>
                </a:ext>
              </a:extLst>
            </p:cNvPr>
            <p:cNvSpPr/>
            <p:nvPr/>
          </p:nvSpPr>
          <p:spPr>
            <a:xfrm>
              <a:off x="5570475" y="1190550"/>
              <a:ext cx="62350" cy="5332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75;p77">
              <a:extLst>
                <a:ext uri="{FF2B5EF4-FFF2-40B4-BE49-F238E27FC236}">
                  <a16:creationId xmlns:a16="http://schemas.microsoft.com/office/drawing/2014/main" id="{2B374882-36BC-DF85-8C7D-BCDF6A5A5757}"/>
                </a:ext>
              </a:extLst>
            </p:cNvPr>
            <p:cNvSpPr/>
            <p:nvPr/>
          </p:nvSpPr>
          <p:spPr>
            <a:xfrm>
              <a:off x="5494400" y="29424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76;p77">
              <a:extLst>
                <a:ext uri="{FF2B5EF4-FFF2-40B4-BE49-F238E27FC236}">
                  <a16:creationId xmlns:a16="http://schemas.microsoft.com/office/drawing/2014/main" id="{AE30B44B-81CE-9A44-F945-D53CD9299D56}"/>
                </a:ext>
              </a:extLst>
            </p:cNvPr>
            <p:cNvSpPr/>
            <p:nvPr/>
          </p:nvSpPr>
          <p:spPr>
            <a:xfrm>
              <a:off x="549440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77;p77">
              <a:extLst>
                <a:ext uri="{FF2B5EF4-FFF2-40B4-BE49-F238E27FC236}">
                  <a16:creationId xmlns:a16="http://schemas.microsoft.com/office/drawing/2014/main" id="{0C01B814-F0DC-32C9-933B-37BA2BC9E557}"/>
                </a:ext>
              </a:extLst>
            </p:cNvPr>
            <p:cNvSpPr/>
            <p:nvPr/>
          </p:nvSpPr>
          <p:spPr>
            <a:xfrm>
              <a:off x="5494275" y="1190550"/>
              <a:ext cx="62350" cy="5332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78;p77">
              <a:extLst>
                <a:ext uri="{FF2B5EF4-FFF2-40B4-BE49-F238E27FC236}">
                  <a16:creationId xmlns:a16="http://schemas.microsoft.com/office/drawing/2014/main" id="{666BF3D6-0A83-C0A0-15B8-5A84663CD527}"/>
                </a:ext>
              </a:extLst>
            </p:cNvPr>
            <p:cNvSpPr/>
            <p:nvPr/>
          </p:nvSpPr>
          <p:spPr>
            <a:xfrm>
              <a:off x="5418200"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79;p77">
              <a:extLst>
                <a:ext uri="{FF2B5EF4-FFF2-40B4-BE49-F238E27FC236}">
                  <a16:creationId xmlns:a16="http://schemas.microsoft.com/office/drawing/2014/main" id="{30F09709-76BC-FEAA-96A0-28A2082EE1C0}"/>
                </a:ext>
              </a:extLst>
            </p:cNvPr>
            <p:cNvSpPr/>
            <p:nvPr/>
          </p:nvSpPr>
          <p:spPr>
            <a:xfrm>
              <a:off x="5418200"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80;p77">
              <a:extLst>
                <a:ext uri="{FF2B5EF4-FFF2-40B4-BE49-F238E27FC236}">
                  <a16:creationId xmlns:a16="http://schemas.microsoft.com/office/drawing/2014/main" id="{74786639-1A47-B54C-6CB8-E17A4BB68B1E}"/>
                </a:ext>
              </a:extLst>
            </p:cNvPr>
            <p:cNvSpPr/>
            <p:nvPr/>
          </p:nvSpPr>
          <p:spPr>
            <a:xfrm>
              <a:off x="5418200" y="1266550"/>
              <a:ext cx="62425" cy="53450"/>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81;p77">
              <a:extLst>
                <a:ext uri="{FF2B5EF4-FFF2-40B4-BE49-F238E27FC236}">
                  <a16:creationId xmlns:a16="http://schemas.microsoft.com/office/drawing/2014/main" id="{4B72BD15-ABDA-8DBB-B25A-05F262CF0231}"/>
                </a:ext>
              </a:extLst>
            </p:cNvPr>
            <p:cNvSpPr/>
            <p:nvPr/>
          </p:nvSpPr>
          <p:spPr>
            <a:xfrm>
              <a:off x="5418200" y="11905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82;p77">
              <a:extLst>
                <a:ext uri="{FF2B5EF4-FFF2-40B4-BE49-F238E27FC236}">
                  <a16:creationId xmlns:a16="http://schemas.microsoft.com/office/drawing/2014/main" id="{C132EDF3-5E25-6457-D53F-B11C128A4608}"/>
                </a:ext>
              </a:extLst>
            </p:cNvPr>
            <p:cNvSpPr/>
            <p:nvPr/>
          </p:nvSpPr>
          <p:spPr>
            <a:xfrm>
              <a:off x="5341975"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83;p77">
              <a:extLst>
                <a:ext uri="{FF2B5EF4-FFF2-40B4-BE49-F238E27FC236}">
                  <a16:creationId xmlns:a16="http://schemas.microsoft.com/office/drawing/2014/main" id="{F9FCFE90-A3AD-1C81-77CF-BC2A652B24DF}"/>
                </a:ext>
              </a:extLst>
            </p:cNvPr>
            <p:cNvSpPr/>
            <p:nvPr/>
          </p:nvSpPr>
          <p:spPr>
            <a:xfrm>
              <a:off x="5341975"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84;p77">
              <a:extLst>
                <a:ext uri="{FF2B5EF4-FFF2-40B4-BE49-F238E27FC236}">
                  <a16:creationId xmlns:a16="http://schemas.microsoft.com/office/drawing/2014/main" id="{375AD44A-E56D-0B41-CE49-EC9288FD9BE7}"/>
                </a:ext>
              </a:extLst>
            </p:cNvPr>
            <p:cNvSpPr/>
            <p:nvPr/>
          </p:nvSpPr>
          <p:spPr>
            <a:xfrm>
              <a:off x="5265775" y="2790200"/>
              <a:ext cx="62200" cy="5335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85;p77">
              <a:extLst>
                <a:ext uri="{FF2B5EF4-FFF2-40B4-BE49-F238E27FC236}">
                  <a16:creationId xmlns:a16="http://schemas.microsoft.com/office/drawing/2014/main" id="{57977C5C-E898-873E-AA33-AC36E21E4B94}"/>
                </a:ext>
              </a:extLst>
            </p:cNvPr>
            <p:cNvSpPr/>
            <p:nvPr/>
          </p:nvSpPr>
          <p:spPr>
            <a:xfrm>
              <a:off x="5265775" y="2714000"/>
              <a:ext cx="62200" cy="5335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86;p77">
              <a:extLst>
                <a:ext uri="{FF2B5EF4-FFF2-40B4-BE49-F238E27FC236}">
                  <a16:creationId xmlns:a16="http://schemas.microsoft.com/office/drawing/2014/main" id="{5386441D-A2C8-52F8-3EAC-C5549177EE1A}"/>
                </a:ext>
              </a:extLst>
            </p:cNvPr>
            <p:cNvSpPr/>
            <p:nvPr/>
          </p:nvSpPr>
          <p:spPr>
            <a:xfrm>
              <a:off x="5265775" y="1266550"/>
              <a:ext cx="62200" cy="53450"/>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87;p77">
              <a:extLst>
                <a:ext uri="{FF2B5EF4-FFF2-40B4-BE49-F238E27FC236}">
                  <a16:creationId xmlns:a16="http://schemas.microsoft.com/office/drawing/2014/main" id="{D5993C0C-708B-0317-4BC9-CF46F077AF16}"/>
                </a:ext>
              </a:extLst>
            </p:cNvPr>
            <p:cNvSpPr/>
            <p:nvPr/>
          </p:nvSpPr>
          <p:spPr>
            <a:xfrm>
              <a:off x="5189550"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88;p77">
              <a:extLst>
                <a:ext uri="{FF2B5EF4-FFF2-40B4-BE49-F238E27FC236}">
                  <a16:creationId xmlns:a16="http://schemas.microsoft.com/office/drawing/2014/main" id="{B9ADE98D-27E4-E1E7-9205-DF7DE34B0B60}"/>
                </a:ext>
              </a:extLst>
            </p:cNvPr>
            <p:cNvSpPr/>
            <p:nvPr/>
          </p:nvSpPr>
          <p:spPr>
            <a:xfrm>
              <a:off x="5189550" y="2790200"/>
              <a:ext cx="62225" cy="5335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89;p77">
              <a:extLst>
                <a:ext uri="{FF2B5EF4-FFF2-40B4-BE49-F238E27FC236}">
                  <a16:creationId xmlns:a16="http://schemas.microsoft.com/office/drawing/2014/main" id="{47F120FB-6FF3-DE0A-CB8F-8B012A2F6A30}"/>
                </a:ext>
              </a:extLst>
            </p:cNvPr>
            <p:cNvSpPr/>
            <p:nvPr/>
          </p:nvSpPr>
          <p:spPr>
            <a:xfrm>
              <a:off x="5189550" y="1342750"/>
              <a:ext cx="62225" cy="5335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90;p77">
              <a:extLst>
                <a:ext uri="{FF2B5EF4-FFF2-40B4-BE49-F238E27FC236}">
                  <a16:creationId xmlns:a16="http://schemas.microsoft.com/office/drawing/2014/main" id="{D52A3E75-BC70-97AB-C9B9-FBFF424F4C65}"/>
                </a:ext>
              </a:extLst>
            </p:cNvPr>
            <p:cNvSpPr/>
            <p:nvPr/>
          </p:nvSpPr>
          <p:spPr>
            <a:xfrm>
              <a:off x="5113350" y="3094850"/>
              <a:ext cx="62400" cy="5335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91;p77">
              <a:extLst>
                <a:ext uri="{FF2B5EF4-FFF2-40B4-BE49-F238E27FC236}">
                  <a16:creationId xmlns:a16="http://schemas.microsoft.com/office/drawing/2014/main" id="{429D8161-0676-8EEB-CC63-66DF6B807C50}"/>
                </a:ext>
              </a:extLst>
            </p:cNvPr>
            <p:cNvSpPr/>
            <p:nvPr/>
          </p:nvSpPr>
          <p:spPr>
            <a:xfrm>
              <a:off x="5113350" y="3018650"/>
              <a:ext cx="62400" cy="53425"/>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92;p77">
              <a:extLst>
                <a:ext uri="{FF2B5EF4-FFF2-40B4-BE49-F238E27FC236}">
                  <a16:creationId xmlns:a16="http://schemas.microsoft.com/office/drawing/2014/main" id="{B7468221-35A6-AE91-20E8-51141498E630}"/>
                </a:ext>
              </a:extLst>
            </p:cNvPr>
            <p:cNvSpPr/>
            <p:nvPr/>
          </p:nvSpPr>
          <p:spPr>
            <a:xfrm>
              <a:off x="5113350" y="2942425"/>
              <a:ext cx="62400" cy="53450"/>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93;p77">
              <a:extLst>
                <a:ext uri="{FF2B5EF4-FFF2-40B4-BE49-F238E27FC236}">
                  <a16:creationId xmlns:a16="http://schemas.microsoft.com/office/drawing/2014/main" id="{71C29863-1B72-8C84-B946-CFDFAC18C6EA}"/>
                </a:ext>
              </a:extLst>
            </p:cNvPr>
            <p:cNvSpPr/>
            <p:nvPr/>
          </p:nvSpPr>
          <p:spPr>
            <a:xfrm>
              <a:off x="5113350" y="2866425"/>
              <a:ext cx="62400" cy="53275"/>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94;p77">
              <a:extLst>
                <a:ext uri="{FF2B5EF4-FFF2-40B4-BE49-F238E27FC236}">
                  <a16:creationId xmlns:a16="http://schemas.microsoft.com/office/drawing/2014/main" id="{4B1E2C88-6E50-5D11-8404-7C7AB17222E3}"/>
                </a:ext>
              </a:extLst>
            </p:cNvPr>
            <p:cNvSpPr/>
            <p:nvPr/>
          </p:nvSpPr>
          <p:spPr>
            <a:xfrm>
              <a:off x="5113350" y="2790200"/>
              <a:ext cx="62400" cy="5335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95;p77">
              <a:extLst>
                <a:ext uri="{FF2B5EF4-FFF2-40B4-BE49-F238E27FC236}">
                  <a16:creationId xmlns:a16="http://schemas.microsoft.com/office/drawing/2014/main" id="{5242F7A4-6B67-772B-6D10-6CFB0217EF9F}"/>
                </a:ext>
              </a:extLst>
            </p:cNvPr>
            <p:cNvSpPr/>
            <p:nvPr/>
          </p:nvSpPr>
          <p:spPr>
            <a:xfrm>
              <a:off x="5113350" y="2714000"/>
              <a:ext cx="62400" cy="5335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96;p77">
              <a:extLst>
                <a:ext uri="{FF2B5EF4-FFF2-40B4-BE49-F238E27FC236}">
                  <a16:creationId xmlns:a16="http://schemas.microsoft.com/office/drawing/2014/main" id="{5289DAD8-00E2-D769-5412-8C7CC8EA9CF6}"/>
                </a:ext>
              </a:extLst>
            </p:cNvPr>
            <p:cNvSpPr/>
            <p:nvPr/>
          </p:nvSpPr>
          <p:spPr>
            <a:xfrm>
              <a:off x="5113350" y="141897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97;p77">
              <a:extLst>
                <a:ext uri="{FF2B5EF4-FFF2-40B4-BE49-F238E27FC236}">
                  <a16:creationId xmlns:a16="http://schemas.microsoft.com/office/drawing/2014/main" id="{4A0DFDDC-D906-CDCE-9F57-FC7DBEED838D}"/>
                </a:ext>
              </a:extLst>
            </p:cNvPr>
            <p:cNvSpPr/>
            <p:nvPr/>
          </p:nvSpPr>
          <p:spPr>
            <a:xfrm>
              <a:off x="5113350" y="134275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98;p77">
              <a:extLst>
                <a:ext uri="{FF2B5EF4-FFF2-40B4-BE49-F238E27FC236}">
                  <a16:creationId xmlns:a16="http://schemas.microsoft.com/office/drawing/2014/main" id="{D20E7488-448A-7203-C3C9-ED82D1F1EAE7}"/>
                </a:ext>
              </a:extLst>
            </p:cNvPr>
            <p:cNvSpPr/>
            <p:nvPr/>
          </p:nvSpPr>
          <p:spPr>
            <a:xfrm>
              <a:off x="50373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99;p77">
              <a:extLst>
                <a:ext uri="{FF2B5EF4-FFF2-40B4-BE49-F238E27FC236}">
                  <a16:creationId xmlns:a16="http://schemas.microsoft.com/office/drawing/2014/main" id="{9CDCB396-BBAB-522F-3AFC-68E6134C3F5F}"/>
                </a:ext>
              </a:extLst>
            </p:cNvPr>
            <p:cNvSpPr/>
            <p:nvPr/>
          </p:nvSpPr>
          <p:spPr>
            <a:xfrm>
              <a:off x="503732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100;p77">
              <a:extLst>
                <a:ext uri="{FF2B5EF4-FFF2-40B4-BE49-F238E27FC236}">
                  <a16:creationId xmlns:a16="http://schemas.microsoft.com/office/drawing/2014/main" id="{62415901-7DC0-FD56-72F9-493F5C8E14D7}"/>
                </a:ext>
              </a:extLst>
            </p:cNvPr>
            <p:cNvSpPr/>
            <p:nvPr/>
          </p:nvSpPr>
          <p:spPr>
            <a:xfrm>
              <a:off x="5037325" y="286642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101;p77">
              <a:extLst>
                <a:ext uri="{FF2B5EF4-FFF2-40B4-BE49-F238E27FC236}">
                  <a16:creationId xmlns:a16="http://schemas.microsoft.com/office/drawing/2014/main" id="{98134578-9836-FA3A-14A5-6897A51BA5E5}"/>
                </a:ext>
              </a:extLst>
            </p:cNvPr>
            <p:cNvSpPr/>
            <p:nvPr/>
          </p:nvSpPr>
          <p:spPr>
            <a:xfrm>
              <a:off x="50373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102;p77">
              <a:extLst>
                <a:ext uri="{FF2B5EF4-FFF2-40B4-BE49-F238E27FC236}">
                  <a16:creationId xmlns:a16="http://schemas.microsoft.com/office/drawing/2014/main" id="{C8A5BA5D-59B7-D4EF-292C-04844BC080CB}"/>
                </a:ext>
              </a:extLst>
            </p:cNvPr>
            <p:cNvSpPr/>
            <p:nvPr/>
          </p:nvSpPr>
          <p:spPr>
            <a:xfrm>
              <a:off x="50373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103;p77">
              <a:extLst>
                <a:ext uri="{FF2B5EF4-FFF2-40B4-BE49-F238E27FC236}">
                  <a16:creationId xmlns:a16="http://schemas.microsoft.com/office/drawing/2014/main" id="{CE6D09E3-9CF9-3F4C-D0F4-80F9DC0C80B3}"/>
                </a:ext>
              </a:extLst>
            </p:cNvPr>
            <p:cNvSpPr/>
            <p:nvPr/>
          </p:nvSpPr>
          <p:spPr>
            <a:xfrm>
              <a:off x="5037325"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104;p77">
              <a:extLst>
                <a:ext uri="{FF2B5EF4-FFF2-40B4-BE49-F238E27FC236}">
                  <a16:creationId xmlns:a16="http://schemas.microsoft.com/office/drawing/2014/main" id="{8398ABBF-2687-C0CF-5A6C-064DADFCF85E}"/>
                </a:ext>
              </a:extLst>
            </p:cNvPr>
            <p:cNvSpPr/>
            <p:nvPr/>
          </p:nvSpPr>
          <p:spPr>
            <a:xfrm>
              <a:off x="50373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105;p77">
              <a:extLst>
                <a:ext uri="{FF2B5EF4-FFF2-40B4-BE49-F238E27FC236}">
                  <a16:creationId xmlns:a16="http://schemas.microsoft.com/office/drawing/2014/main" id="{F5C474A5-9B0D-EEF7-9A54-EB6A73A9A131}"/>
                </a:ext>
              </a:extLst>
            </p:cNvPr>
            <p:cNvSpPr/>
            <p:nvPr/>
          </p:nvSpPr>
          <p:spPr>
            <a:xfrm>
              <a:off x="4961125"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106;p77">
              <a:extLst>
                <a:ext uri="{FF2B5EF4-FFF2-40B4-BE49-F238E27FC236}">
                  <a16:creationId xmlns:a16="http://schemas.microsoft.com/office/drawing/2014/main" id="{BEEC486D-9F1D-35AB-05C5-E8F258AC44D9}"/>
                </a:ext>
              </a:extLst>
            </p:cNvPr>
            <p:cNvSpPr/>
            <p:nvPr/>
          </p:nvSpPr>
          <p:spPr>
            <a:xfrm>
              <a:off x="49611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107;p77">
              <a:extLst>
                <a:ext uri="{FF2B5EF4-FFF2-40B4-BE49-F238E27FC236}">
                  <a16:creationId xmlns:a16="http://schemas.microsoft.com/office/drawing/2014/main" id="{DD1EEBF9-7095-D628-9E3C-5260B072CE87}"/>
                </a:ext>
              </a:extLst>
            </p:cNvPr>
            <p:cNvSpPr/>
            <p:nvPr/>
          </p:nvSpPr>
          <p:spPr>
            <a:xfrm>
              <a:off x="49611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108;p77">
              <a:extLst>
                <a:ext uri="{FF2B5EF4-FFF2-40B4-BE49-F238E27FC236}">
                  <a16:creationId xmlns:a16="http://schemas.microsoft.com/office/drawing/2014/main" id="{F07684AC-D174-4559-6195-2661795CD979}"/>
                </a:ext>
              </a:extLst>
            </p:cNvPr>
            <p:cNvSpPr/>
            <p:nvPr/>
          </p:nvSpPr>
          <p:spPr>
            <a:xfrm>
              <a:off x="49611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109;p77">
              <a:extLst>
                <a:ext uri="{FF2B5EF4-FFF2-40B4-BE49-F238E27FC236}">
                  <a16:creationId xmlns:a16="http://schemas.microsoft.com/office/drawing/2014/main" id="{A3BAA74F-A19F-0620-CDB2-825B314B73B2}"/>
                </a:ext>
              </a:extLst>
            </p:cNvPr>
            <p:cNvSpPr/>
            <p:nvPr/>
          </p:nvSpPr>
          <p:spPr>
            <a:xfrm>
              <a:off x="49611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110;p77">
              <a:extLst>
                <a:ext uri="{FF2B5EF4-FFF2-40B4-BE49-F238E27FC236}">
                  <a16:creationId xmlns:a16="http://schemas.microsoft.com/office/drawing/2014/main" id="{651A26E5-72EC-61C3-80A5-D025A50F71C5}"/>
                </a:ext>
              </a:extLst>
            </p:cNvPr>
            <p:cNvSpPr/>
            <p:nvPr/>
          </p:nvSpPr>
          <p:spPr>
            <a:xfrm>
              <a:off x="49611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111;p77">
              <a:extLst>
                <a:ext uri="{FF2B5EF4-FFF2-40B4-BE49-F238E27FC236}">
                  <a16:creationId xmlns:a16="http://schemas.microsoft.com/office/drawing/2014/main" id="{8F363F8C-21F0-6430-FC5B-B49233264A2B}"/>
                </a:ext>
              </a:extLst>
            </p:cNvPr>
            <p:cNvSpPr/>
            <p:nvPr/>
          </p:nvSpPr>
          <p:spPr>
            <a:xfrm>
              <a:off x="4884900" y="2637775"/>
              <a:ext cx="62225" cy="53450"/>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112;p77">
              <a:extLst>
                <a:ext uri="{FF2B5EF4-FFF2-40B4-BE49-F238E27FC236}">
                  <a16:creationId xmlns:a16="http://schemas.microsoft.com/office/drawing/2014/main" id="{E51FEB61-1619-CAE0-4242-57E02F9D3CE1}"/>
                </a:ext>
              </a:extLst>
            </p:cNvPr>
            <p:cNvSpPr/>
            <p:nvPr/>
          </p:nvSpPr>
          <p:spPr>
            <a:xfrm>
              <a:off x="48849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113;p77">
              <a:extLst>
                <a:ext uri="{FF2B5EF4-FFF2-40B4-BE49-F238E27FC236}">
                  <a16:creationId xmlns:a16="http://schemas.microsoft.com/office/drawing/2014/main" id="{65E757C7-2884-F997-2F03-FB802AC94CCE}"/>
                </a:ext>
              </a:extLst>
            </p:cNvPr>
            <p:cNvSpPr/>
            <p:nvPr/>
          </p:nvSpPr>
          <p:spPr>
            <a:xfrm>
              <a:off x="48849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114;p77">
              <a:extLst>
                <a:ext uri="{FF2B5EF4-FFF2-40B4-BE49-F238E27FC236}">
                  <a16:creationId xmlns:a16="http://schemas.microsoft.com/office/drawing/2014/main" id="{FA6A347A-A739-9294-E946-5677762B9532}"/>
                </a:ext>
              </a:extLst>
            </p:cNvPr>
            <p:cNvSpPr/>
            <p:nvPr/>
          </p:nvSpPr>
          <p:spPr>
            <a:xfrm>
              <a:off x="488490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115;p77">
              <a:extLst>
                <a:ext uri="{FF2B5EF4-FFF2-40B4-BE49-F238E27FC236}">
                  <a16:creationId xmlns:a16="http://schemas.microsoft.com/office/drawing/2014/main" id="{76C33791-B581-C983-F2C0-5590B262A099}"/>
                </a:ext>
              </a:extLst>
            </p:cNvPr>
            <p:cNvSpPr/>
            <p:nvPr/>
          </p:nvSpPr>
          <p:spPr>
            <a:xfrm>
              <a:off x="4808700" y="2637775"/>
              <a:ext cx="62400" cy="53450"/>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116;p77">
              <a:extLst>
                <a:ext uri="{FF2B5EF4-FFF2-40B4-BE49-F238E27FC236}">
                  <a16:creationId xmlns:a16="http://schemas.microsoft.com/office/drawing/2014/main" id="{D135DC36-E6D3-4B57-011F-73EC0D1A62B5}"/>
                </a:ext>
              </a:extLst>
            </p:cNvPr>
            <p:cNvSpPr/>
            <p:nvPr/>
          </p:nvSpPr>
          <p:spPr>
            <a:xfrm>
              <a:off x="4808700" y="2561575"/>
              <a:ext cx="62400" cy="53425"/>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117;p77">
              <a:extLst>
                <a:ext uri="{FF2B5EF4-FFF2-40B4-BE49-F238E27FC236}">
                  <a16:creationId xmlns:a16="http://schemas.microsoft.com/office/drawing/2014/main" id="{EFC6860B-5756-C64D-1CDD-C02A3FEA09C1}"/>
                </a:ext>
              </a:extLst>
            </p:cNvPr>
            <p:cNvSpPr/>
            <p:nvPr/>
          </p:nvSpPr>
          <p:spPr>
            <a:xfrm>
              <a:off x="4808700" y="141897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118;p77">
              <a:extLst>
                <a:ext uri="{FF2B5EF4-FFF2-40B4-BE49-F238E27FC236}">
                  <a16:creationId xmlns:a16="http://schemas.microsoft.com/office/drawing/2014/main" id="{DE56ACC9-25D2-E483-9853-7F4661639C81}"/>
                </a:ext>
              </a:extLst>
            </p:cNvPr>
            <p:cNvSpPr/>
            <p:nvPr/>
          </p:nvSpPr>
          <p:spPr>
            <a:xfrm>
              <a:off x="48087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119;p77">
              <a:extLst>
                <a:ext uri="{FF2B5EF4-FFF2-40B4-BE49-F238E27FC236}">
                  <a16:creationId xmlns:a16="http://schemas.microsoft.com/office/drawing/2014/main" id="{2F0D7AFA-D665-CD4E-525E-A63520BED621}"/>
                </a:ext>
              </a:extLst>
            </p:cNvPr>
            <p:cNvSpPr/>
            <p:nvPr/>
          </p:nvSpPr>
          <p:spPr>
            <a:xfrm>
              <a:off x="4808700" y="11905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120;p77">
              <a:extLst>
                <a:ext uri="{FF2B5EF4-FFF2-40B4-BE49-F238E27FC236}">
                  <a16:creationId xmlns:a16="http://schemas.microsoft.com/office/drawing/2014/main" id="{32E5107E-693B-8433-F1FE-9A37B405F500}"/>
                </a:ext>
              </a:extLst>
            </p:cNvPr>
            <p:cNvSpPr/>
            <p:nvPr/>
          </p:nvSpPr>
          <p:spPr>
            <a:xfrm>
              <a:off x="4808700" y="1038125"/>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121;p77">
              <a:extLst>
                <a:ext uri="{FF2B5EF4-FFF2-40B4-BE49-F238E27FC236}">
                  <a16:creationId xmlns:a16="http://schemas.microsoft.com/office/drawing/2014/main" id="{1FD4584E-7094-9661-F624-40E2F6D133DF}"/>
                </a:ext>
              </a:extLst>
            </p:cNvPr>
            <p:cNvSpPr/>
            <p:nvPr/>
          </p:nvSpPr>
          <p:spPr>
            <a:xfrm>
              <a:off x="4732475" y="27902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22;p77">
              <a:extLst>
                <a:ext uri="{FF2B5EF4-FFF2-40B4-BE49-F238E27FC236}">
                  <a16:creationId xmlns:a16="http://schemas.microsoft.com/office/drawing/2014/main" id="{F91ECE64-1702-F953-0477-97959BDD0B52}"/>
                </a:ext>
              </a:extLst>
            </p:cNvPr>
            <p:cNvSpPr/>
            <p:nvPr/>
          </p:nvSpPr>
          <p:spPr>
            <a:xfrm>
              <a:off x="4732475" y="2714000"/>
              <a:ext cx="62425" cy="5335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23;p77">
              <a:extLst>
                <a:ext uri="{FF2B5EF4-FFF2-40B4-BE49-F238E27FC236}">
                  <a16:creationId xmlns:a16="http://schemas.microsoft.com/office/drawing/2014/main" id="{47638B53-A846-E1E0-2682-3E457972EC54}"/>
                </a:ext>
              </a:extLst>
            </p:cNvPr>
            <p:cNvSpPr/>
            <p:nvPr/>
          </p:nvSpPr>
          <p:spPr>
            <a:xfrm>
              <a:off x="4732475" y="2561575"/>
              <a:ext cx="62425" cy="53425"/>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24;p77">
              <a:extLst>
                <a:ext uri="{FF2B5EF4-FFF2-40B4-BE49-F238E27FC236}">
                  <a16:creationId xmlns:a16="http://schemas.microsoft.com/office/drawing/2014/main" id="{AF6927C0-C593-494B-D9B1-073730690CF4}"/>
                </a:ext>
              </a:extLst>
            </p:cNvPr>
            <p:cNvSpPr/>
            <p:nvPr/>
          </p:nvSpPr>
          <p:spPr>
            <a:xfrm>
              <a:off x="473247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25;p77">
              <a:extLst>
                <a:ext uri="{FF2B5EF4-FFF2-40B4-BE49-F238E27FC236}">
                  <a16:creationId xmlns:a16="http://schemas.microsoft.com/office/drawing/2014/main" id="{912BAE3D-2420-775B-CCBE-7157C95BA8E8}"/>
                </a:ext>
              </a:extLst>
            </p:cNvPr>
            <p:cNvSpPr/>
            <p:nvPr/>
          </p:nvSpPr>
          <p:spPr>
            <a:xfrm>
              <a:off x="4732475" y="11905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26;p77">
              <a:extLst>
                <a:ext uri="{FF2B5EF4-FFF2-40B4-BE49-F238E27FC236}">
                  <a16:creationId xmlns:a16="http://schemas.microsoft.com/office/drawing/2014/main" id="{BAF1AE9A-0BFD-2082-42D9-223703583359}"/>
                </a:ext>
              </a:extLst>
            </p:cNvPr>
            <p:cNvSpPr/>
            <p:nvPr/>
          </p:nvSpPr>
          <p:spPr>
            <a:xfrm>
              <a:off x="4656475" y="2866425"/>
              <a:ext cx="62200" cy="53275"/>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27;p77">
              <a:extLst>
                <a:ext uri="{FF2B5EF4-FFF2-40B4-BE49-F238E27FC236}">
                  <a16:creationId xmlns:a16="http://schemas.microsoft.com/office/drawing/2014/main" id="{C621AA1D-66AF-C621-14A2-9C2DC8E3181A}"/>
                </a:ext>
              </a:extLst>
            </p:cNvPr>
            <p:cNvSpPr/>
            <p:nvPr/>
          </p:nvSpPr>
          <p:spPr>
            <a:xfrm>
              <a:off x="4656475" y="27902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28;p77">
              <a:extLst>
                <a:ext uri="{FF2B5EF4-FFF2-40B4-BE49-F238E27FC236}">
                  <a16:creationId xmlns:a16="http://schemas.microsoft.com/office/drawing/2014/main" id="{C21139A8-B659-AA90-3183-A73F0F438C0B}"/>
                </a:ext>
              </a:extLst>
            </p:cNvPr>
            <p:cNvSpPr/>
            <p:nvPr/>
          </p:nvSpPr>
          <p:spPr>
            <a:xfrm>
              <a:off x="4656475" y="271400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29;p77">
              <a:extLst>
                <a:ext uri="{FF2B5EF4-FFF2-40B4-BE49-F238E27FC236}">
                  <a16:creationId xmlns:a16="http://schemas.microsoft.com/office/drawing/2014/main" id="{C13D217C-DA5A-8685-3344-9670CCE1414B}"/>
                </a:ext>
              </a:extLst>
            </p:cNvPr>
            <p:cNvSpPr/>
            <p:nvPr/>
          </p:nvSpPr>
          <p:spPr>
            <a:xfrm>
              <a:off x="4656475" y="2485550"/>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30;p77">
              <a:extLst>
                <a:ext uri="{FF2B5EF4-FFF2-40B4-BE49-F238E27FC236}">
                  <a16:creationId xmlns:a16="http://schemas.microsoft.com/office/drawing/2014/main" id="{8B1759EC-FA41-67D0-51A1-E3D3B98EEC8C}"/>
                </a:ext>
              </a:extLst>
            </p:cNvPr>
            <p:cNvSpPr/>
            <p:nvPr/>
          </p:nvSpPr>
          <p:spPr>
            <a:xfrm>
              <a:off x="465647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31;p77">
              <a:extLst>
                <a:ext uri="{FF2B5EF4-FFF2-40B4-BE49-F238E27FC236}">
                  <a16:creationId xmlns:a16="http://schemas.microsoft.com/office/drawing/2014/main" id="{56EBBAB4-87C8-7524-B63C-926045124E0F}"/>
                </a:ext>
              </a:extLst>
            </p:cNvPr>
            <p:cNvSpPr/>
            <p:nvPr/>
          </p:nvSpPr>
          <p:spPr>
            <a:xfrm>
              <a:off x="465647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32;p77">
              <a:extLst>
                <a:ext uri="{FF2B5EF4-FFF2-40B4-BE49-F238E27FC236}">
                  <a16:creationId xmlns:a16="http://schemas.microsoft.com/office/drawing/2014/main" id="{66A7EC20-9279-F148-C848-185D4E6E1530}"/>
                </a:ext>
              </a:extLst>
            </p:cNvPr>
            <p:cNvSpPr/>
            <p:nvPr/>
          </p:nvSpPr>
          <p:spPr>
            <a:xfrm>
              <a:off x="46564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33;p77">
              <a:extLst>
                <a:ext uri="{FF2B5EF4-FFF2-40B4-BE49-F238E27FC236}">
                  <a16:creationId xmlns:a16="http://schemas.microsoft.com/office/drawing/2014/main" id="{8873272E-4DFA-6022-81BE-97C7B21842C5}"/>
                </a:ext>
              </a:extLst>
            </p:cNvPr>
            <p:cNvSpPr/>
            <p:nvPr/>
          </p:nvSpPr>
          <p:spPr>
            <a:xfrm>
              <a:off x="4656475" y="1038125"/>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34;p77">
              <a:extLst>
                <a:ext uri="{FF2B5EF4-FFF2-40B4-BE49-F238E27FC236}">
                  <a16:creationId xmlns:a16="http://schemas.microsoft.com/office/drawing/2014/main" id="{3F9272F1-5838-2144-88EE-ACD298528EE3}"/>
                </a:ext>
              </a:extLst>
            </p:cNvPr>
            <p:cNvSpPr/>
            <p:nvPr/>
          </p:nvSpPr>
          <p:spPr>
            <a:xfrm>
              <a:off x="4580250" y="29424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35;p77">
              <a:extLst>
                <a:ext uri="{FF2B5EF4-FFF2-40B4-BE49-F238E27FC236}">
                  <a16:creationId xmlns:a16="http://schemas.microsoft.com/office/drawing/2014/main" id="{F56843C2-D188-BE37-DA39-F49B3F82120C}"/>
                </a:ext>
              </a:extLst>
            </p:cNvPr>
            <p:cNvSpPr/>
            <p:nvPr/>
          </p:nvSpPr>
          <p:spPr>
            <a:xfrm>
              <a:off x="458025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36;p77">
              <a:extLst>
                <a:ext uri="{FF2B5EF4-FFF2-40B4-BE49-F238E27FC236}">
                  <a16:creationId xmlns:a16="http://schemas.microsoft.com/office/drawing/2014/main" id="{16479704-3A2C-FE6E-3642-F88F96198C26}"/>
                </a:ext>
              </a:extLst>
            </p:cNvPr>
            <p:cNvSpPr/>
            <p:nvPr/>
          </p:nvSpPr>
          <p:spPr>
            <a:xfrm>
              <a:off x="458025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37;p77">
              <a:extLst>
                <a:ext uri="{FF2B5EF4-FFF2-40B4-BE49-F238E27FC236}">
                  <a16:creationId xmlns:a16="http://schemas.microsoft.com/office/drawing/2014/main" id="{DD1E952D-5AB4-7875-5668-9DCAB10A1A6F}"/>
                </a:ext>
              </a:extLst>
            </p:cNvPr>
            <p:cNvSpPr/>
            <p:nvPr/>
          </p:nvSpPr>
          <p:spPr>
            <a:xfrm>
              <a:off x="4580250"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38;p77">
              <a:extLst>
                <a:ext uri="{FF2B5EF4-FFF2-40B4-BE49-F238E27FC236}">
                  <a16:creationId xmlns:a16="http://schemas.microsoft.com/office/drawing/2014/main" id="{A48DCC20-C393-5D92-37C5-CF0F75E12A18}"/>
                </a:ext>
              </a:extLst>
            </p:cNvPr>
            <p:cNvSpPr/>
            <p:nvPr/>
          </p:nvSpPr>
          <p:spPr>
            <a:xfrm>
              <a:off x="458025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39;p77">
              <a:extLst>
                <a:ext uri="{FF2B5EF4-FFF2-40B4-BE49-F238E27FC236}">
                  <a16:creationId xmlns:a16="http://schemas.microsoft.com/office/drawing/2014/main" id="{AC2E645B-D12D-84B5-D280-35C1D38325AD}"/>
                </a:ext>
              </a:extLst>
            </p:cNvPr>
            <p:cNvSpPr/>
            <p:nvPr/>
          </p:nvSpPr>
          <p:spPr>
            <a:xfrm>
              <a:off x="45802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40;p77">
              <a:extLst>
                <a:ext uri="{FF2B5EF4-FFF2-40B4-BE49-F238E27FC236}">
                  <a16:creationId xmlns:a16="http://schemas.microsoft.com/office/drawing/2014/main" id="{9F5BAA48-BCAF-47D8-3A44-B375AB9A2592}"/>
                </a:ext>
              </a:extLst>
            </p:cNvPr>
            <p:cNvSpPr/>
            <p:nvPr/>
          </p:nvSpPr>
          <p:spPr>
            <a:xfrm>
              <a:off x="45802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41;p77">
              <a:extLst>
                <a:ext uri="{FF2B5EF4-FFF2-40B4-BE49-F238E27FC236}">
                  <a16:creationId xmlns:a16="http://schemas.microsoft.com/office/drawing/2014/main" id="{7BEC277A-8DE9-88AE-F2EF-62EA16EDBF85}"/>
                </a:ext>
              </a:extLst>
            </p:cNvPr>
            <p:cNvSpPr/>
            <p:nvPr/>
          </p:nvSpPr>
          <p:spPr>
            <a:xfrm>
              <a:off x="45802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42;p77">
              <a:extLst>
                <a:ext uri="{FF2B5EF4-FFF2-40B4-BE49-F238E27FC236}">
                  <a16:creationId xmlns:a16="http://schemas.microsoft.com/office/drawing/2014/main" id="{3561891C-8421-6009-0548-0915FE84EF83}"/>
                </a:ext>
              </a:extLst>
            </p:cNvPr>
            <p:cNvSpPr/>
            <p:nvPr/>
          </p:nvSpPr>
          <p:spPr>
            <a:xfrm>
              <a:off x="450405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43;p77">
              <a:extLst>
                <a:ext uri="{FF2B5EF4-FFF2-40B4-BE49-F238E27FC236}">
                  <a16:creationId xmlns:a16="http://schemas.microsoft.com/office/drawing/2014/main" id="{5C6370CA-E588-FA4F-882E-F8437ED72B7C}"/>
                </a:ext>
              </a:extLst>
            </p:cNvPr>
            <p:cNvSpPr/>
            <p:nvPr/>
          </p:nvSpPr>
          <p:spPr>
            <a:xfrm>
              <a:off x="4504050"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44;p77">
              <a:extLst>
                <a:ext uri="{FF2B5EF4-FFF2-40B4-BE49-F238E27FC236}">
                  <a16:creationId xmlns:a16="http://schemas.microsoft.com/office/drawing/2014/main" id="{9A684B40-77C0-F39F-BC09-7C09AA3C9C0A}"/>
                </a:ext>
              </a:extLst>
            </p:cNvPr>
            <p:cNvSpPr/>
            <p:nvPr/>
          </p:nvSpPr>
          <p:spPr>
            <a:xfrm>
              <a:off x="45040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45;p77">
              <a:extLst>
                <a:ext uri="{FF2B5EF4-FFF2-40B4-BE49-F238E27FC236}">
                  <a16:creationId xmlns:a16="http://schemas.microsoft.com/office/drawing/2014/main" id="{081582A8-9F0F-41A8-E829-95F9730F38A0}"/>
                </a:ext>
              </a:extLst>
            </p:cNvPr>
            <p:cNvSpPr/>
            <p:nvPr/>
          </p:nvSpPr>
          <p:spPr>
            <a:xfrm>
              <a:off x="450405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46;p77">
              <a:extLst>
                <a:ext uri="{FF2B5EF4-FFF2-40B4-BE49-F238E27FC236}">
                  <a16:creationId xmlns:a16="http://schemas.microsoft.com/office/drawing/2014/main" id="{08F7DB4F-E7AD-8BFC-B3DB-107B39974B23}"/>
                </a:ext>
              </a:extLst>
            </p:cNvPr>
            <p:cNvSpPr/>
            <p:nvPr/>
          </p:nvSpPr>
          <p:spPr>
            <a:xfrm>
              <a:off x="45040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47;p77">
              <a:extLst>
                <a:ext uri="{FF2B5EF4-FFF2-40B4-BE49-F238E27FC236}">
                  <a16:creationId xmlns:a16="http://schemas.microsoft.com/office/drawing/2014/main" id="{3545F5E7-4693-D93F-6985-0DF9335BE2F0}"/>
                </a:ext>
              </a:extLst>
            </p:cNvPr>
            <p:cNvSpPr/>
            <p:nvPr/>
          </p:nvSpPr>
          <p:spPr>
            <a:xfrm>
              <a:off x="45040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48;p77">
              <a:extLst>
                <a:ext uri="{FF2B5EF4-FFF2-40B4-BE49-F238E27FC236}">
                  <a16:creationId xmlns:a16="http://schemas.microsoft.com/office/drawing/2014/main" id="{FAA83BBC-98D9-C96E-0039-DAA07F56BD87}"/>
                </a:ext>
              </a:extLst>
            </p:cNvPr>
            <p:cNvSpPr/>
            <p:nvPr/>
          </p:nvSpPr>
          <p:spPr>
            <a:xfrm>
              <a:off x="4427825" y="2942425"/>
              <a:ext cx="62425" cy="53450"/>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49;p77">
              <a:extLst>
                <a:ext uri="{FF2B5EF4-FFF2-40B4-BE49-F238E27FC236}">
                  <a16:creationId xmlns:a16="http://schemas.microsoft.com/office/drawing/2014/main" id="{E28F946E-2016-E712-24CD-CB756EE5B9EC}"/>
                </a:ext>
              </a:extLst>
            </p:cNvPr>
            <p:cNvSpPr/>
            <p:nvPr/>
          </p:nvSpPr>
          <p:spPr>
            <a:xfrm>
              <a:off x="4427825" y="2866425"/>
              <a:ext cx="62425" cy="53275"/>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50;p77">
              <a:extLst>
                <a:ext uri="{FF2B5EF4-FFF2-40B4-BE49-F238E27FC236}">
                  <a16:creationId xmlns:a16="http://schemas.microsoft.com/office/drawing/2014/main" id="{FB582D3C-1ACF-870B-401E-9220418B6FF2}"/>
                </a:ext>
              </a:extLst>
            </p:cNvPr>
            <p:cNvSpPr/>
            <p:nvPr/>
          </p:nvSpPr>
          <p:spPr>
            <a:xfrm>
              <a:off x="4427825" y="2790200"/>
              <a:ext cx="62425" cy="5335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51;p77">
              <a:extLst>
                <a:ext uri="{FF2B5EF4-FFF2-40B4-BE49-F238E27FC236}">
                  <a16:creationId xmlns:a16="http://schemas.microsoft.com/office/drawing/2014/main" id="{F6DEE04A-8990-301F-3D8C-EFEEB8A77B47}"/>
                </a:ext>
              </a:extLst>
            </p:cNvPr>
            <p:cNvSpPr/>
            <p:nvPr/>
          </p:nvSpPr>
          <p:spPr>
            <a:xfrm>
              <a:off x="4427825" y="2561575"/>
              <a:ext cx="62425" cy="53425"/>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52;p77">
              <a:extLst>
                <a:ext uri="{FF2B5EF4-FFF2-40B4-BE49-F238E27FC236}">
                  <a16:creationId xmlns:a16="http://schemas.microsoft.com/office/drawing/2014/main" id="{319D2843-273F-C1D1-60AA-BE993D6A2D8A}"/>
                </a:ext>
              </a:extLst>
            </p:cNvPr>
            <p:cNvSpPr/>
            <p:nvPr/>
          </p:nvSpPr>
          <p:spPr>
            <a:xfrm>
              <a:off x="4427825" y="2485550"/>
              <a:ext cx="62425" cy="53300"/>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53;p77">
              <a:extLst>
                <a:ext uri="{FF2B5EF4-FFF2-40B4-BE49-F238E27FC236}">
                  <a16:creationId xmlns:a16="http://schemas.microsoft.com/office/drawing/2014/main" id="{2D7484CC-6DB7-A7DE-0DC8-D0CC2C8C7C6C}"/>
                </a:ext>
              </a:extLst>
            </p:cNvPr>
            <p:cNvSpPr/>
            <p:nvPr/>
          </p:nvSpPr>
          <p:spPr>
            <a:xfrm>
              <a:off x="4427825" y="2409350"/>
              <a:ext cx="62425" cy="5335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54;p77">
              <a:extLst>
                <a:ext uri="{FF2B5EF4-FFF2-40B4-BE49-F238E27FC236}">
                  <a16:creationId xmlns:a16="http://schemas.microsoft.com/office/drawing/2014/main" id="{A71B33C1-94DD-7C89-38FA-ECC221FECC5C}"/>
                </a:ext>
              </a:extLst>
            </p:cNvPr>
            <p:cNvSpPr/>
            <p:nvPr/>
          </p:nvSpPr>
          <p:spPr>
            <a:xfrm>
              <a:off x="435160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55;p77">
              <a:extLst>
                <a:ext uri="{FF2B5EF4-FFF2-40B4-BE49-F238E27FC236}">
                  <a16:creationId xmlns:a16="http://schemas.microsoft.com/office/drawing/2014/main" id="{5F707365-7290-958B-F84D-87132C17D50E}"/>
                </a:ext>
              </a:extLst>
            </p:cNvPr>
            <p:cNvSpPr/>
            <p:nvPr/>
          </p:nvSpPr>
          <p:spPr>
            <a:xfrm>
              <a:off x="435160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56;p77">
              <a:extLst>
                <a:ext uri="{FF2B5EF4-FFF2-40B4-BE49-F238E27FC236}">
                  <a16:creationId xmlns:a16="http://schemas.microsoft.com/office/drawing/2014/main" id="{1D67F141-B64C-B9B4-AC39-F9B5AA5E0CE5}"/>
                </a:ext>
              </a:extLst>
            </p:cNvPr>
            <p:cNvSpPr/>
            <p:nvPr/>
          </p:nvSpPr>
          <p:spPr>
            <a:xfrm>
              <a:off x="4351600" y="2637775"/>
              <a:ext cx="62425" cy="53450"/>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57;p77">
              <a:extLst>
                <a:ext uri="{FF2B5EF4-FFF2-40B4-BE49-F238E27FC236}">
                  <a16:creationId xmlns:a16="http://schemas.microsoft.com/office/drawing/2014/main" id="{4F67C21E-500C-1752-62F7-38A86B4B79C9}"/>
                </a:ext>
              </a:extLst>
            </p:cNvPr>
            <p:cNvSpPr/>
            <p:nvPr/>
          </p:nvSpPr>
          <p:spPr>
            <a:xfrm>
              <a:off x="4351600" y="2561575"/>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58;p77">
              <a:extLst>
                <a:ext uri="{FF2B5EF4-FFF2-40B4-BE49-F238E27FC236}">
                  <a16:creationId xmlns:a16="http://schemas.microsoft.com/office/drawing/2014/main" id="{A088F69C-AE67-461A-955A-A27EB90AEABD}"/>
                </a:ext>
              </a:extLst>
            </p:cNvPr>
            <p:cNvSpPr/>
            <p:nvPr/>
          </p:nvSpPr>
          <p:spPr>
            <a:xfrm>
              <a:off x="4275600" y="26377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59;p77">
              <a:extLst>
                <a:ext uri="{FF2B5EF4-FFF2-40B4-BE49-F238E27FC236}">
                  <a16:creationId xmlns:a16="http://schemas.microsoft.com/office/drawing/2014/main" id="{645390EB-851D-0E5A-4EE5-CAF181833DFF}"/>
                </a:ext>
              </a:extLst>
            </p:cNvPr>
            <p:cNvSpPr/>
            <p:nvPr/>
          </p:nvSpPr>
          <p:spPr>
            <a:xfrm>
              <a:off x="42756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60;p77">
              <a:extLst>
                <a:ext uri="{FF2B5EF4-FFF2-40B4-BE49-F238E27FC236}">
                  <a16:creationId xmlns:a16="http://schemas.microsoft.com/office/drawing/2014/main" id="{706AF903-A882-08D5-C729-ED8C0BDA8E72}"/>
                </a:ext>
              </a:extLst>
            </p:cNvPr>
            <p:cNvSpPr/>
            <p:nvPr/>
          </p:nvSpPr>
          <p:spPr>
            <a:xfrm>
              <a:off x="427560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61;p77">
              <a:extLst>
                <a:ext uri="{FF2B5EF4-FFF2-40B4-BE49-F238E27FC236}">
                  <a16:creationId xmlns:a16="http://schemas.microsoft.com/office/drawing/2014/main" id="{4956415D-8ECC-A9C2-E8E4-97BA1F5BBDDE}"/>
                </a:ext>
              </a:extLst>
            </p:cNvPr>
            <p:cNvSpPr/>
            <p:nvPr/>
          </p:nvSpPr>
          <p:spPr>
            <a:xfrm>
              <a:off x="42756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62;p77">
              <a:extLst>
                <a:ext uri="{FF2B5EF4-FFF2-40B4-BE49-F238E27FC236}">
                  <a16:creationId xmlns:a16="http://schemas.microsoft.com/office/drawing/2014/main" id="{477F99B9-DB5B-4424-786C-B04349A17298}"/>
                </a:ext>
              </a:extLst>
            </p:cNvPr>
            <p:cNvSpPr/>
            <p:nvPr/>
          </p:nvSpPr>
          <p:spPr>
            <a:xfrm>
              <a:off x="42756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63;p77">
              <a:extLst>
                <a:ext uri="{FF2B5EF4-FFF2-40B4-BE49-F238E27FC236}">
                  <a16:creationId xmlns:a16="http://schemas.microsoft.com/office/drawing/2014/main" id="{E83A6975-5A5F-C55C-BE8B-5360B3D869AA}"/>
                </a:ext>
              </a:extLst>
            </p:cNvPr>
            <p:cNvSpPr/>
            <p:nvPr/>
          </p:nvSpPr>
          <p:spPr>
            <a:xfrm>
              <a:off x="4275600" y="2256925"/>
              <a:ext cx="62350" cy="53425"/>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64;p77">
              <a:extLst>
                <a:ext uri="{FF2B5EF4-FFF2-40B4-BE49-F238E27FC236}">
                  <a16:creationId xmlns:a16="http://schemas.microsoft.com/office/drawing/2014/main" id="{47678413-013E-64F7-8037-1621F5AF2893}"/>
                </a:ext>
              </a:extLst>
            </p:cNvPr>
            <p:cNvSpPr/>
            <p:nvPr/>
          </p:nvSpPr>
          <p:spPr>
            <a:xfrm>
              <a:off x="419940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65;p77">
              <a:extLst>
                <a:ext uri="{FF2B5EF4-FFF2-40B4-BE49-F238E27FC236}">
                  <a16:creationId xmlns:a16="http://schemas.microsoft.com/office/drawing/2014/main" id="{2C70D02B-C04B-C738-A337-6C15016067B6}"/>
                </a:ext>
              </a:extLst>
            </p:cNvPr>
            <p:cNvSpPr/>
            <p:nvPr/>
          </p:nvSpPr>
          <p:spPr>
            <a:xfrm>
              <a:off x="41994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66;p77">
              <a:extLst>
                <a:ext uri="{FF2B5EF4-FFF2-40B4-BE49-F238E27FC236}">
                  <a16:creationId xmlns:a16="http://schemas.microsoft.com/office/drawing/2014/main" id="{DE3F3984-A026-9E6F-3FE8-C5C0422E1D92}"/>
                </a:ext>
              </a:extLst>
            </p:cNvPr>
            <p:cNvSpPr/>
            <p:nvPr/>
          </p:nvSpPr>
          <p:spPr>
            <a:xfrm>
              <a:off x="419940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67;p77">
              <a:extLst>
                <a:ext uri="{FF2B5EF4-FFF2-40B4-BE49-F238E27FC236}">
                  <a16:creationId xmlns:a16="http://schemas.microsoft.com/office/drawing/2014/main" id="{FD4E7C04-2ECB-F38E-18B7-19C2D1BCCBD7}"/>
                </a:ext>
              </a:extLst>
            </p:cNvPr>
            <p:cNvSpPr/>
            <p:nvPr/>
          </p:nvSpPr>
          <p:spPr>
            <a:xfrm>
              <a:off x="4123175" y="23331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68;p77">
              <a:extLst>
                <a:ext uri="{FF2B5EF4-FFF2-40B4-BE49-F238E27FC236}">
                  <a16:creationId xmlns:a16="http://schemas.microsoft.com/office/drawing/2014/main" id="{182E5C26-C644-3A67-42F4-76433D807195}"/>
                </a:ext>
              </a:extLst>
            </p:cNvPr>
            <p:cNvSpPr/>
            <p:nvPr/>
          </p:nvSpPr>
          <p:spPr>
            <a:xfrm>
              <a:off x="4123175" y="2256925"/>
              <a:ext cx="62350" cy="53425"/>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47" name="Google Shape;3169;p77">
            <a:extLst>
              <a:ext uri="{FF2B5EF4-FFF2-40B4-BE49-F238E27FC236}">
                <a16:creationId xmlns:a16="http://schemas.microsoft.com/office/drawing/2014/main" id="{E26B038F-7431-F484-1E52-E0699FEF08FB}"/>
              </a:ext>
            </a:extLst>
          </p:cNvPr>
          <p:cNvGrpSpPr/>
          <p:nvPr/>
        </p:nvGrpSpPr>
        <p:grpSpPr>
          <a:xfrm>
            <a:off x="5935591" y="1661185"/>
            <a:ext cx="1841204" cy="980877"/>
            <a:chOff x="233350" y="949250"/>
            <a:chExt cx="7137300" cy="3802300"/>
          </a:xfrm>
        </p:grpSpPr>
        <p:sp>
          <p:nvSpPr>
            <p:cNvPr id="3148" name="Google Shape;3170;p77">
              <a:extLst>
                <a:ext uri="{FF2B5EF4-FFF2-40B4-BE49-F238E27FC236}">
                  <a16:creationId xmlns:a16="http://schemas.microsoft.com/office/drawing/2014/main" id="{678E1F8F-69E9-611D-B947-92CD4DC951C6}"/>
                </a:ext>
              </a:extLst>
            </p:cNvPr>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71;p77">
              <a:extLst>
                <a:ext uri="{FF2B5EF4-FFF2-40B4-BE49-F238E27FC236}">
                  <a16:creationId xmlns:a16="http://schemas.microsoft.com/office/drawing/2014/main" id="{E6B16B67-99BA-43E8-7311-C50C03754B6F}"/>
                </a:ext>
              </a:extLst>
            </p:cNvPr>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72;p77">
              <a:extLst>
                <a:ext uri="{FF2B5EF4-FFF2-40B4-BE49-F238E27FC236}">
                  <a16:creationId xmlns:a16="http://schemas.microsoft.com/office/drawing/2014/main" id="{042377E2-30F8-EE75-9422-6BE8AC68DCF8}"/>
                </a:ext>
              </a:extLst>
            </p:cNvPr>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73;p77">
              <a:extLst>
                <a:ext uri="{FF2B5EF4-FFF2-40B4-BE49-F238E27FC236}">
                  <a16:creationId xmlns:a16="http://schemas.microsoft.com/office/drawing/2014/main" id="{85F1FBCD-CEBE-D60E-5687-3906DF8C85BF}"/>
                </a:ext>
              </a:extLst>
            </p:cNvPr>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74;p77">
              <a:extLst>
                <a:ext uri="{FF2B5EF4-FFF2-40B4-BE49-F238E27FC236}">
                  <a16:creationId xmlns:a16="http://schemas.microsoft.com/office/drawing/2014/main" id="{205211CE-6087-C44A-D0AC-F5449B206752}"/>
                </a:ext>
              </a:extLst>
            </p:cNvPr>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75;p77">
              <a:extLst>
                <a:ext uri="{FF2B5EF4-FFF2-40B4-BE49-F238E27FC236}">
                  <a16:creationId xmlns:a16="http://schemas.microsoft.com/office/drawing/2014/main" id="{7C5AF9CC-5609-897A-CD77-B768DE5C0B4E}"/>
                </a:ext>
              </a:extLst>
            </p:cNvPr>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76;p77">
              <a:extLst>
                <a:ext uri="{FF2B5EF4-FFF2-40B4-BE49-F238E27FC236}">
                  <a16:creationId xmlns:a16="http://schemas.microsoft.com/office/drawing/2014/main" id="{9FF090D9-1C6D-5337-21CC-8ACAFD59A79E}"/>
                </a:ext>
              </a:extLst>
            </p:cNvPr>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77;p77">
              <a:extLst>
                <a:ext uri="{FF2B5EF4-FFF2-40B4-BE49-F238E27FC236}">
                  <a16:creationId xmlns:a16="http://schemas.microsoft.com/office/drawing/2014/main" id="{9D6E1A36-70F7-6C15-696D-8068FC69DAEC}"/>
                </a:ext>
              </a:extLst>
            </p:cNvPr>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78;p77">
              <a:extLst>
                <a:ext uri="{FF2B5EF4-FFF2-40B4-BE49-F238E27FC236}">
                  <a16:creationId xmlns:a16="http://schemas.microsoft.com/office/drawing/2014/main" id="{20B8BE45-B2A1-4F11-139B-23774C6B821C}"/>
                </a:ext>
              </a:extLst>
            </p:cNvPr>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79;p77">
              <a:extLst>
                <a:ext uri="{FF2B5EF4-FFF2-40B4-BE49-F238E27FC236}">
                  <a16:creationId xmlns:a16="http://schemas.microsoft.com/office/drawing/2014/main" id="{00D025F9-B631-87CF-2D36-4E199412C1D9}"/>
                </a:ext>
              </a:extLst>
            </p:cNvPr>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80;p77">
              <a:extLst>
                <a:ext uri="{FF2B5EF4-FFF2-40B4-BE49-F238E27FC236}">
                  <a16:creationId xmlns:a16="http://schemas.microsoft.com/office/drawing/2014/main" id="{79F0D056-C44D-F7F4-DB22-3C6D27785D93}"/>
                </a:ext>
              </a:extLst>
            </p:cNvPr>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81;p77">
              <a:extLst>
                <a:ext uri="{FF2B5EF4-FFF2-40B4-BE49-F238E27FC236}">
                  <a16:creationId xmlns:a16="http://schemas.microsoft.com/office/drawing/2014/main" id="{2B638FAD-FC46-396C-2ED3-1C77E822D31E}"/>
                </a:ext>
              </a:extLst>
            </p:cNvPr>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82;p77">
              <a:extLst>
                <a:ext uri="{FF2B5EF4-FFF2-40B4-BE49-F238E27FC236}">
                  <a16:creationId xmlns:a16="http://schemas.microsoft.com/office/drawing/2014/main" id="{C50F77B0-9E60-9E55-BB07-BB29BFE069B3}"/>
                </a:ext>
              </a:extLst>
            </p:cNvPr>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83;p77">
              <a:extLst>
                <a:ext uri="{FF2B5EF4-FFF2-40B4-BE49-F238E27FC236}">
                  <a16:creationId xmlns:a16="http://schemas.microsoft.com/office/drawing/2014/main" id="{B3D04EA9-0012-F8DA-E4E3-4F8E1BC2D9EB}"/>
                </a:ext>
              </a:extLst>
            </p:cNvPr>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84;p77">
              <a:extLst>
                <a:ext uri="{FF2B5EF4-FFF2-40B4-BE49-F238E27FC236}">
                  <a16:creationId xmlns:a16="http://schemas.microsoft.com/office/drawing/2014/main" id="{D3EA83A5-6BE3-97ED-3A91-8375A4C89700}"/>
                </a:ext>
              </a:extLst>
            </p:cNvPr>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85;p77">
              <a:extLst>
                <a:ext uri="{FF2B5EF4-FFF2-40B4-BE49-F238E27FC236}">
                  <a16:creationId xmlns:a16="http://schemas.microsoft.com/office/drawing/2014/main" id="{599CFFE4-E04B-15E6-FCE3-57A1A5465517}"/>
                </a:ext>
              </a:extLst>
            </p:cNvPr>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86;p77">
              <a:extLst>
                <a:ext uri="{FF2B5EF4-FFF2-40B4-BE49-F238E27FC236}">
                  <a16:creationId xmlns:a16="http://schemas.microsoft.com/office/drawing/2014/main" id="{03DE177F-A968-B9E8-C41F-A0CB2EF8E83D}"/>
                </a:ext>
              </a:extLst>
            </p:cNvPr>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87;p77">
              <a:extLst>
                <a:ext uri="{FF2B5EF4-FFF2-40B4-BE49-F238E27FC236}">
                  <a16:creationId xmlns:a16="http://schemas.microsoft.com/office/drawing/2014/main" id="{FBADDD59-C853-6DCF-035A-E22C8D8109EF}"/>
                </a:ext>
              </a:extLst>
            </p:cNvPr>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88;p77">
              <a:extLst>
                <a:ext uri="{FF2B5EF4-FFF2-40B4-BE49-F238E27FC236}">
                  <a16:creationId xmlns:a16="http://schemas.microsoft.com/office/drawing/2014/main" id="{BF211D13-6950-970E-BCBF-0D016BF8F340}"/>
                </a:ext>
              </a:extLst>
            </p:cNvPr>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89;p77">
              <a:extLst>
                <a:ext uri="{FF2B5EF4-FFF2-40B4-BE49-F238E27FC236}">
                  <a16:creationId xmlns:a16="http://schemas.microsoft.com/office/drawing/2014/main" id="{26D44304-1CA8-2949-0E2B-7D677E146951}"/>
                </a:ext>
              </a:extLst>
            </p:cNvPr>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90;p77">
              <a:extLst>
                <a:ext uri="{FF2B5EF4-FFF2-40B4-BE49-F238E27FC236}">
                  <a16:creationId xmlns:a16="http://schemas.microsoft.com/office/drawing/2014/main" id="{1ADBBCA6-3671-5B45-848D-7BD2CC2FF55D}"/>
                </a:ext>
              </a:extLst>
            </p:cNvPr>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91;p77">
              <a:extLst>
                <a:ext uri="{FF2B5EF4-FFF2-40B4-BE49-F238E27FC236}">
                  <a16:creationId xmlns:a16="http://schemas.microsoft.com/office/drawing/2014/main" id="{9E726406-7D2B-4CCD-FF2B-9BC88DF926F2}"/>
                </a:ext>
              </a:extLst>
            </p:cNvPr>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92;p77">
              <a:extLst>
                <a:ext uri="{FF2B5EF4-FFF2-40B4-BE49-F238E27FC236}">
                  <a16:creationId xmlns:a16="http://schemas.microsoft.com/office/drawing/2014/main" id="{8394AE43-95AB-AD40-ECDD-7FFDA56D4425}"/>
                </a:ext>
              </a:extLst>
            </p:cNvPr>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93;p77">
              <a:extLst>
                <a:ext uri="{FF2B5EF4-FFF2-40B4-BE49-F238E27FC236}">
                  <a16:creationId xmlns:a16="http://schemas.microsoft.com/office/drawing/2014/main" id="{ACFFAA6C-EEF7-93BF-3B46-7383512F1691}"/>
                </a:ext>
              </a:extLst>
            </p:cNvPr>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94;p77">
              <a:extLst>
                <a:ext uri="{FF2B5EF4-FFF2-40B4-BE49-F238E27FC236}">
                  <a16:creationId xmlns:a16="http://schemas.microsoft.com/office/drawing/2014/main" id="{970BAA3F-8EED-2100-6896-5B9E99FD1564}"/>
                </a:ext>
              </a:extLst>
            </p:cNvPr>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95;p77">
              <a:extLst>
                <a:ext uri="{FF2B5EF4-FFF2-40B4-BE49-F238E27FC236}">
                  <a16:creationId xmlns:a16="http://schemas.microsoft.com/office/drawing/2014/main" id="{2FE4C82E-5B54-F227-587E-69E5243180FA}"/>
                </a:ext>
              </a:extLst>
            </p:cNvPr>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96;p77">
              <a:extLst>
                <a:ext uri="{FF2B5EF4-FFF2-40B4-BE49-F238E27FC236}">
                  <a16:creationId xmlns:a16="http://schemas.microsoft.com/office/drawing/2014/main" id="{76568493-96FB-C416-E243-482E75064737}"/>
                </a:ext>
              </a:extLst>
            </p:cNvPr>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97;p77">
              <a:extLst>
                <a:ext uri="{FF2B5EF4-FFF2-40B4-BE49-F238E27FC236}">
                  <a16:creationId xmlns:a16="http://schemas.microsoft.com/office/drawing/2014/main" id="{FDD9FABD-7683-A10C-F5B4-D4E81B6BA1DE}"/>
                </a:ext>
              </a:extLst>
            </p:cNvPr>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98;p77">
              <a:extLst>
                <a:ext uri="{FF2B5EF4-FFF2-40B4-BE49-F238E27FC236}">
                  <a16:creationId xmlns:a16="http://schemas.microsoft.com/office/drawing/2014/main" id="{D0E5C920-4C11-CD29-AE30-EA21A3D57AFD}"/>
                </a:ext>
              </a:extLst>
            </p:cNvPr>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99;p77">
              <a:extLst>
                <a:ext uri="{FF2B5EF4-FFF2-40B4-BE49-F238E27FC236}">
                  <a16:creationId xmlns:a16="http://schemas.microsoft.com/office/drawing/2014/main" id="{675273F5-C34E-AE79-E94D-778057BE89C0}"/>
                </a:ext>
              </a:extLst>
            </p:cNvPr>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200;p77">
              <a:extLst>
                <a:ext uri="{FF2B5EF4-FFF2-40B4-BE49-F238E27FC236}">
                  <a16:creationId xmlns:a16="http://schemas.microsoft.com/office/drawing/2014/main" id="{2E1C55EC-B47D-AD29-DFC8-470659663725}"/>
                </a:ext>
              </a:extLst>
            </p:cNvPr>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201;p77">
              <a:extLst>
                <a:ext uri="{FF2B5EF4-FFF2-40B4-BE49-F238E27FC236}">
                  <a16:creationId xmlns:a16="http://schemas.microsoft.com/office/drawing/2014/main" id="{146D645D-F824-4D26-B6B1-24B1BBA83AF2}"/>
                </a:ext>
              </a:extLst>
            </p:cNvPr>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202;p77">
              <a:extLst>
                <a:ext uri="{FF2B5EF4-FFF2-40B4-BE49-F238E27FC236}">
                  <a16:creationId xmlns:a16="http://schemas.microsoft.com/office/drawing/2014/main" id="{F2308F94-8265-C25D-B13E-B4CFDCA2E108}"/>
                </a:ext>
              </a:extLst>
            </p:cNvPr>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203;p77">
              <a:extLst>
                <a:ext uri="{FF2B5EF4-FFF2-40B4-BE49-F238E27FC236}">
                  <a16:creationId xmlns:a16="http://schemas.microsoft.com/office/drawing/2014/main" id="{4D1F253A-8BF7-EBDC-898F-C1EF7D14A008}"/>
                </a:ext>
              </a:extLst>
            </p:cNvPr>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204;p77">
              <a:extLst>
                <a:ext uri="{FF2B5EF4-FFF2-40B4-BE49-F238E27FC236}">
                  <a16:creationId xmlns:a16="http://schemas.microsoft.com/office/drawing/2014/main" id="{9474A54E-9886-87F7-3AF4-D9EB96E00D19}"/>
                </a:ext>
              </a:extLst>
            </p:cNvPr>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205;p77">
              <a:extLst>
                <a:ext uri="{FF2B5EF4-FFF2-40B4-BE49-F238E27FC236}">
                  <a16:creationId xmlns:a16="http://schemas.microsoft.com/office/drawing/2014/main" id="{4C2BF2E6-DC12-49ED-66B6-42679CC0E2EE}"/>
                </a:ext>
              </a:extLst>
            </p:cNvPr>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206;p77">
              <a:extLst>
                <a:ext uri="{FF2B5EF4-FFF2-40B4-BE49-F238E27FC236}">
                  <a16:creationId xmlns:a16="http://schemas.microsoft.com/office/drawing/2014/main" id="{9777F48E-2662-61B1-29F7-DE1D009E47F2}"/>
                </a:ext>
              </a:extLst>
            </p:cNvPr>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207;p77">
              <a:extLst>
                <a:ext uri="{FF2B5EF4-FFF2-40B4-BE49-F238E27FC236}">
                  <a16:creationId xmlns:a16="http://schemas.microsoft.com/office/drawing/2014/main" id="{472CD913-DC01-4EA7-E4DF-FD09F193CB9A}"/>
                </a:ext>
              </a:extLst>
            </p:cNvPr>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208;p77">
              <a:extLst>
                <a:ext uri="{FF2B5EF4-FFF2-40B4-BE49-F238E27FC236}">
                  <a16:creationId xmlns:a16="http://schemas.microsoft.com/office/drawing/2014/main" id="{803DED61-78E9-0ECB-3AE1-725D98F97F77}"/>
                </a:ext>
              </a:extLst>
            </p:cNvPr>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209;p77">
              <a:extLst>
                <a:ext uri="{FF2B5EF4-FFF2-40B4-BE49-F238E27FC236}">
                  <a16:creationId xmlns:a16="http://schemas.microsoft.com/office/drawing/2014/main" id="{EAD7848A-A225-CA41-E693-9D4FAD022642}"/>
                </a:ext>
              </a:extLst>
            </p:cNvPr>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210;p77">
              <a:extLst>
                <a:ext uri="{FF2B5EF4-FFF2-40B4-BE49-F238E27FC236}">
                  <a16:creationId xmlns:a16="http://schemas.microsoft.com/office/drawing/2014/main" id="{8D4F3606-4337-B296-5A05-8C59DF7DCF66}"/>
                </a:ext>
              </a:extLst>
            </p:cNvPr>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211;p77">
              <a:extLst>
                <a:ext uri="{FF2B5EF4-FFF2-40B4-BE49-F238E27FC236}">
                  <a16:creationId xmlns:a16="http://schemas.microsoft.com/office/drawing/2014/main" id="{5781C594-664F-6309-7E44-10ED3949A5CB}"/>
                </a:ext>
              </a:extLst>
            </p:cNvPr>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212;p77">
              <a:extLst>
                <a:ext uri="{FF2B5EF4-FFF2-40B4-BE49-F238E27FC236}">
                  <a16:creationId xmlns:a16="http://schemas.microsoft.com/office/drawing/2014/main" id="{721F9C6A-DD5B-9A75-D429-CD42E670A73E}"/>
                </a:ext>
              </a:extLst>
            </p:cNvPr>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213;p77">
              <a:extLst>
                <a:ext uri="{FF2B5EF4-FFF2-40B4-BE49-F238E27FC236}">
                  <a16:creationId xmlns:a16="http://schemas.microsoft.com/office/drawing/2014/main" id="{3BA03089-991C-0F67-3FCB-07C00F16CA2A}"/>
                </a:ext>
              </a:extLst>
            </p:cNvPr>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214;p77">
              <a:extLst>
                <a:ext uri="{FF2B5EF4-FFF2-40B4-BE49-F238E27FC236}">
                  <a16:creationId xmlns:a16="http://schemas.microsoft.com/office/drawing/2014/main" id="{9CCE9EE8-8055-6C4C-51D8-5A551A2739AC}"/>
                </a:ext>
              </a:extLst>
            </p:cNvPr>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215;p77">
              <a:extLst>
                <a:ext uri="{FF2B5EF4-FFF2-40B4-BE49-F238E27FC236}">
                  <a16:creationId xmlns:a16="http://schemas.microsoft.com/office/drawing/2014/main" id="{32B383D6-80E9-7596-2657-E598D31F760B}"/>
                </a:ext>
              </a:extLst>
            </p:cNvPr>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216;p77">
              <a:extLst>
                <a:ext uri="{FF2B5EF4-FFF2-40B4-BE49-F238E27FC236}">
                  <a16:creationId xmlns:a16="http://schemas.microsoft.com/office/drawing/2014/main" id="{FEF892F3-8F9B-D057-E540-56C549A316AC}"/>
                </a:ext>
              </a:extLst>
            </p:cNvPr>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217;p77">
              <a:extLst>
                <a:ext uri="{FF2B5EF4-FFF2-40B4-BE49-F238E27FC236}">
                  <a16:creationId xmlns:a16="http://schemas.microsoft.com/office/drawing/2014/main" id="{BA9F6C73-6F9A-A719-3158-01CA128C7813}"/>
                </a:ext>
              </a:extLst>
            </p:cNvPr>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218;p77">
              <a:extLst>
                <a:ext uri="{FF2B5EF4-FFF2-40B4-BE49-F238E27FC236}">
                  <a16:creationId xmlns:a16="http://schemas.microsoft.com/office/drawing/2014/main" id="{D28D90AF-E934-EBF9-00AF-D91B8D61629F}"/>
                </a:ext>
              </a:extLst>
            </p:cNvPr>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219;p77">
              <a:extLst>
                <a:ext uri="{FF2B5EF4-FFF2-40B4-BE49-F238E27FC236}">
                  <a16:creationId xmlns:a16="http://schemas.microsoft.com/office/drawing/2014/main" id="{AE7E0C57-0546-96D8-BD28-B77C4A9323BB}"/>
                </a:ext>
              </a:extLst>
            </p:cNvPr>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220;p77">
              <a:extLst>
                <a:ext uri="{FF2B5EF4-FFF2-40B4-BE49-F238E27FC236}">
                  <a16:creationId xmlns:a16="http://schemas.microsoft.com/office/drawing/2014/main" id="{08FF09DE-FB1F-EDB0-DA2E-B1D8EFCF5D56}"/>
                </a:ext>
              </a:extLst>
            </p:cNvPr>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99" name="Google Shape;3420;p77">
            <a:extLst>
              <a:ext uri="{FF2B5EF4-FFF2-40B4-BE49-F238E27FC236}">
                <a16:creationId xmlns:a16="http://schemas.microsoft.com/office/drawing/2014/main" id="{4C30BC07-AB97-D8C6-EC3F-1F4E3A4EC1E5}"/>
              </a:ext>
            </a:extLst>
          </p:cNvPr>
          <p:cNvGrpSpPr/>
          <p:nvPr/>
        </p:nvGrpSpPr>
        <p:grpSpPr>
          <a:xfrm>
            <a:off x="2496040" y="1690994"/>
            <a:ext cx="1590630" cy="946152"/>
            <a:chOff x="238125" y="732525"/>
            <a:chExt cx="7130500" cy="4241425"/>
          </a:xfrm>
        </p:grpSpPr>
        <p:sp>
          <p:nvSpPr>
            <p:cNvPr id="3200" name="Google Shape;3421;p77">
              <a:extLst>
                <a:ext uri="{FF2B5EF4-FFF2-40B4-BE49-F238E27FC236}">
                  <a16:creationId xmlns:a16="http://schemas.microsoft.com/office/drawing/2014/main" id="{AA09A067-64FD-0D51-6430-9ACB01357642}"/>
                </a:ext>
              </a:extLst>
            </p:cNvPr>
            <p:cNvSpPr/>
            <p:nvPr/>
          </p:nvSpPr>
          <p:spPr>
            <a:xfrm>
              <a:off x="3175800" y="1003350"/>
              <a:ext cx="3741725" cy="3331975"/>
            </a:xfrm>
            <a:custGeom>
              <a:avLst/>
              <a:gdLst/>
              <a:ahLst/>
              <a:cxnLst/>
              <a:rect l="l" t="t" r="r" b="b"/>
              <a:pathLst>
                <a:path w="149669" h="133279" extrusionOk="0">
                  <a:moveTo>
                    <a:pt x="81445" y="1"/>
                  </a:moveTo>
                  <a:lnTo>
                    <a:pt x="79450" y="1466"/>
                  </a:lnTo>
                  <a:lnTo>
                    <a:pt x="78288" y="3145"/>
                  </a:lnTo>
                  <a:lnTo>
                    <a:pt x="77341" y="834"/>
                  </a:lnTo>
                  <a:lnTo>
                    <a:pt x="75131" y="834"/>
                  </a:lnTo>
                  <a:lnTo>
                    <a:pt x="73868" y="2413"/>
                  </a:lnTo>
                  <a:lnTo>
                    <a:pt x="73161" y="4888"/>
                  </a:lnTo>
                  <a:lnTo>
                    <a:pt x="69891" y="7325"/>
                  </a:lnTo>
                  <a:lnTo>
                    <a:pt x="68313" y="10330"/>
                  </a:lnTo>
                  <a:lnTo>
                    <a:pt x="69474" y="11466"/>
                  </a:lnTo>
                  <a:lnTo>
                    <a:pt x="66318" y="13247"/>
                  </a:lnTo>
                  <a:lnTo>
                    <a:pt x="67782" y="14825"/>
                  </a:lnTo>
                  <a:lnTo>
                    <a:pt x="69790" y="15873"/>
                  </a:lnTo>
                  <a:lnTo>
                    <a:pt x="68729" y="16504"/>
                  </a:lnTo>
                  <a:lnTo>
                    <a:pt x="65888" y="14812"/>
                  </a:lnTo>
                  <a:lnTo>
                    <a:pt x="65257" y="16605"/>
                  </a:lnTo>
                  <a:lnTo>
                    <a:pt x="63994" y="17439"/>
                  </a:lnTo>
                  <a:lnTo>
                    <a:pt x="65358" y="21644"/>
                  </a:lnTo>
                  <a:lnTo>
                    <a:pt x="67050" y="21959"/>
                  </a:lnTo>
                  <a:lnTo>
                    <a:pt x="68199" y="22906"/>
                  </a:lnTo>
                  <a:cubicBezTo>
                    <a:pt x="67252" y="23336"/>
                    <a:pt x="65674" y="23651"/>
                    <a:pt x="65674" y="23651"/>
                  </a:cubicBezTo>
                  <a:lnTo>
                    <a:pt x="66419" y="25230"/>
                  </a:lnTo>
                  <a:lnTo>
                    <a:pt x="65358" y="26593"/>
                  </a:lnTo>
                  <a:lnTo>
                    <a:pt x="63577" y="25962"/>
                  </a:lnTo>
                  <a:lnTo>
                    <a:pt x="64625" y="23967"/>
                  </a:lnTo>
                  <a:lnTo>
                    <a:pt x="63262" y="20394"/>
                  </a:lnTo>
                  <a:lnTo>
                    <a:pt x="62214" y="17439"/>
                  </a:lnTo>
                  <a:lnTo>
                    <a:pt x="61368" y="15343"/>
                  </a:lnTo>
                  <a:lnTo>
                    <a:pt x="59688" y="14711"/>
                  </a:lnTo>
                  <a:lnTo>
                    <a:pt x="58842" y="18386"/>
                  </a:lnTo>
                  <a:lnTo>
                    <a:pt x="58792" y="21012"/>
                  </a:lnTo>
                  <a:lnTo>
                    <a:pt x="60951" y="22906"/>
                  </a:lnTo>
                  <a:lnTo>
                    <a:pt x="60951" y="24485"/>
                  </a:lnTo>
                  <a:lnTo>
                    <a:pt x="58009" y="23020"/>
                  </a:lnTo>
                  <a:lnTo>
                    <a:pt x="55319" y="22389"/>
                  </a:lnTo>
                  <a:lnTo>
                    <a:pt x="54978" y="23437"/>
                  </a:lnTo>
                  <a:lnTo>
                    <a:pt x="55547" y="24598"/>
                  </a:lnTo>
                  <a:lnTo>
                    <a:pt x="52516" y="25230"/>
                  </a:lnTo>
                  <a:lnTo>
                    <a:pt x="48526" y="27326"/>
                  </a:lnTo>
                  <a:lnTo>
                    <a:pt x="46632" y="29535"/>
                  </a:lnTo>
                  <a:lnTo>
                    <a:pt x="46114" y="26909"/>
                  </a:lnTo>
                  <a:lnTo>
                    <a:pt x="44852" y="26391"/>
                  </a:lnTo>
                  <a:lnTo>
                    <a:pt x="44536" y="29119"/>
                  </a:lnTo>
                  <a:lnTo>
                    <a:pt x="42326" y="30381"/>
                  </a:lnTo>
                  <a:lnTo>
                    <a:pt x="43488" y="32162"/>
                  </a:lnTo>
                  <a:lnTo>
                    <a:pt x="41379" y="32061"/>
                  </a:lnTo>
                  <a:lnTo>
                    <a:pt x="40647" y="33223"/>
                  </a:lnTo>
                  <a:lnTo>
                    <a:pt x="39169" y="30381"/>
                  </a:lnTo>
                  <a:lnTo>
                    <a:pt x="37490" y="29119"/>
                  </a:lnTo>
                  <a:lnTo>
                    <a:pt x="37490" y="29119"/>
                  </a:lnTo>
                  <a:lnTo>
                    <a:pt x="40748" y="29750"/>
                  </a:lnTo>
                  <a:lnTo>
                    <a:pt x="42225" y="28803"/>
                  </a:lnTo>
                  <a:lnTo>
                    <a:pt x="41379" y="26593"/>
                  </a:lnTo>
                  <a:lnTo>
                    <a:pt x="37806" y="24699"/>
                  </a:lnTo>
                  <a:lnTo>
                    <a:pt x="35078" y="23538"/>
                  </a:lnTo>
                  <a:lnTo>
                    <a:pt x="32654" y="22906"/>
                  </a:lnTo>
                  <a:lnTo>
                    <a:pt x="29181" y="24068"/>
                  </a:lnTo>
                  <a:lnTo>
                    <a:pt x="25292" y="28172"/>
                  </a:lnTo>
                  <a:lnTo>
                    <a:pt x="22767" y="31745"/>
                  </a:lnTo>
                  <a:lnTo>
                    <a:pt x="21403" y="34586"/>
                  </a:lnTo>
                  <a:lnTo>
                    <a:pt x="18878" y="37112"/>
                  </a:lnTo>
                  <a:lnTo>
                    <a:pt x="18082" y="38892"/>
                  </a:lnTo>
                  <a:lnTo>
                    <a:pt x="19130" y="42680"/>
                  </a:lnTo>
                  <a:lnTo>
                    <a:pt x="20923" y="42364"/>
                  </a:lnTo>
                  <a:lnTo>
                    <a:pt x="22186" y="40786"/>
                  </a:lnTo>
                  <a:lnTo>
                    <a:pt x="23651" y="43311"/>
                  </a:lnTo>
                  <a:lnTo>
                    <a:pt x="23449" y="44776"/>
                  </a:lnTo>
                  <a:lnTo>
                    <a:pt x="26441" y="45092"/>
                  </a:lnTo>
                  <a:cubicBezTo>
                    <a:pt x="26441" y="45092"/>
                    <a:pt x="28058" y="42882"/>
                    <a:pt x="28058" y="42566"/>
                  </a:cubicBezTo>
                  <a:cubicBezTo>
                    <a:pt x="28058" y="42251"/>
                    <a:pt x="28487" y="40256"/>
                    <a:pt x="28487" y="40256"/>
                  </a:cubicBezTo>
                  <a:lnTo>
                    <a:pt x="26909" y="37932"/>
                  </a:lnTo>
                  <a:lnTo>
                    <a:pt x="27111" y="35622"/>
                  </a:lnTo>
                  <a:lnTo>
                    <a:pt x="28904" y="34157"/>
                  </a:lnTo>
                  <a:lnTo>
                    <a:pt x="29535" y="32364"/>
                  </a:lnTo>
                  <a:lnTo>
                    <a:pt x="30899" y="31202"/>
                  </a:lnTo>
                  <a:lnTo>
                    <a:pt x="32376" y="32263"/>
                  </a:lnTo>
                  <a:lnTo>
                    <a:pt x="29535" y="35836"/>
                  </a:lnTo>
                  <a:lnTo>
                    <a:pt x="30684" y="39309"/>
                  </a:lnTo>
                  <a:lnTo>
                    <a:pt x="32477" y="39523"/>
                  </a:lnTo>
                  <a:lnTo>
                    <a:pt x="35002" y="38778"/>
                  </a:lnTo>
                  <a:lnTo>
                    <a:pt x="36467" y="39725"/>
                  </a:lnTo>
                  <a:lnTo>
                    <a:pt x="34257" y="41089"/>
                  </a:lnTo>
                  <a:lnTo>
                    <a:pt x="31416" y="41203"/>
                  </a:lnTo>
                  <a:lnTo>
                    <a:pt x="31101" y="42983"/>
                  </a:lnTo>
                  <a:lnTo>
                    <a:pt x="29952" y="44360"/>
                  </a:lnTo>
                  <a:lnTo>
                    <a:pt x="29219" y="46822"/>
                  </a:lnTo>
                  <a:lnTo>
                    <a:pt x="25532" y="47504"/>
                  </a:lnTo>
                  <a:lnTo>
                    <a:pt x="21555" y="47504"/>
                  </a:lnTo>
                  <a:lnTo>
                    <a:pt x="22287" y="45092"/>
                  </a:lnTo>
                  <a:lnTo>
                    <a:pt x="21239" y="43880"/>
                  </a:lnTo>
                  <a:lnTo>
                    <a:pt x="19976" y="45382"/>
                  </a:lnTo>
                  <a:lnTo>
                    <a:pt x="19762" y="48072"/>
                  </a:lnTo>
                  <a:lnTo>
                    <a:pt x="17022" y="49208"/>
                  </a:lnTo>
                  <a:lnTo>
                    <a:pt x="16075" y="52618"/>
                  </a:lnTo>
                  <a:lnTo>
                    <a:pt x="14294" y="54448"/>
                  </a:lnTo>
                  <a:lnTo>
                    <a:pt x="12716" y="54448"/>
                  </a:lnTo>
                  <a:lnTo>
                    <a:pt x="10822" y="54764"/>
                  </a:lnTo>
                  <a:lnTo>
                    <a:pt x="12501" y="55648"/>
                  </a:lnTo>
                  <a:lnTo>
                    <a:pt x="13448" y="57681"/>
                  </a:lnTo>
                  <a:lnTo>
                    <a:pt x="11971" y="59209"/>
                  </a:lnTo>
                  <a:lnTo>
                    <a:pt x="8460" y="58780"/>
                  </a:lnTo>
                  <a:lnTo>
                    <a:pt x="6087" y="60017"/>
                  </a:lnTo>
                  <a:lnTo>
                    <a:pt x="6087" y="65484"/>
                  </a:lnTo>
                  <a:lnTo>
                    <a:pt x="8612" y="66217"/>
                  </a:lnTo>
                  <a:lnTo>
                    <a:pt x="9723" y="67164"/>
                  </a:lnTo>
                  <a:lnTo>
                    <a:pt x="11150" y="66318"/>
                  </a:lnTo>
                  <a:lnTo>
                    <a:pt x="13233" y="66431"/>
                  </a:lnTo>
                  <a:lnTo>
                    <a:pt x="15115" y="63691"/>
                  </a:lnTo>
                  <a:lnTo>
                    <a:pt x="16176" y="61797"/>
                  </a:lnTo>
                  <a:lnTo>
                    <a:pt x="17123" y="61381"/>
                  </a:lnTo>
                  <a:lnTo>
                    <a:pt x="17438" y="59600"/>
                  </a:lnTo>
                  <a:lnTo>
                    <a:pt x="19850" y="60232"/>
                  </a:lnTo>
                  <a:lnTo>
                    <a:pt x="21226" y="59487"/>
                  </a:lnTo>
                  <a:lnTo>
                    <a:pt x="22805" y="59487"/>
                  </a:lnTo>
                  <a:lnTo>
                    <a:pt x="24699" y="61595"/>
                  </a:lnTo>
                  <a:lnTo>
                    <a:pt x="26113" y="62909"/>
                  </a:lnTo>
                  <a:lnTo>
                    <a:pt x="26896" y="64222"/>
                  </a:lnTo>
                  <a:lnTo>
                    <a:pt x="26896" y="65484"/>
                  </a:lnTo>
                  <a:lnTo>
                    <a:pt x="28159" y="64752"/>
                  </a:lnTo>
                  <a:lnTo>
                    <a:pt x="28159" y="62959"/>
                  </a:lnTo>
                  <a:lnTo>
                    <a:pt x="29421" y="63376"/>
                  </a:lnTo>
                  <a:lnTo>
                    <a:pt x="29787" y="62542"/>
                  </a:lnTo>
                  <a:lnTo>
                    <a:pt x="27035" y="60964"/>
                  </a:lnTo>
                  <a:lnTo>
                    <a:pt x="24661" y="58653"/>
                  </a:lnTo>
                  <a:lnTo>
                    <a:pt x="25103" y="57075"/>
                  </a:lnTo>
                  <a:lnTo>
                    <a:pt x="27527" y="58754"/>
                  </a:lnTo>
                  <a:lnTo>
                    <a:pt x="30368" y="61595"/>
                  </a:lnTo>
                  <a:lnTo>
                    <a:pt x="31846" y="65383"/>
                  </a:lnTo>
                  <a:lnTo>
                    <a:pt x="33525" y="66671"/>
                  </a:lnTo>
                  <a:lnTo>
                    <a:pt x="34889" y="65383"/>
                  </a:lnTo>
                  <a:lnTo>
                    <a:pt x="33740" y="64020"/>
                  </a:lnTo>
                  <a:lnTo>
                    <a:pt x="35002" y="62643"/>
                  </a:lnTo>
                  <a:lnTo>
                    <a:pt x="36366" y="62441"/>
                  </a:lnTo>
                  <a:lnTo>
                    <a:pt x="37945" y="62126"/>
                  </a:lnTo>
                  <a:lnTo>
                    <a:pt x="37831" y="59701"/>
                  </a:lnTo>
                  <a:lnTo>
                    <a:pt x="39409" y="56343"/>
                  </a:lnTo>
                  <a:lnTo>
                    <a:pt x="41101" y="55913"/>
                  </a:lnTo>
                  <a:lnTo>
                    <a:pt x="41733" y="58237"/>
                  </a:lnTo>
                  <a:lnTo>
                    <a:pt x="43627" y="58237"/>
                  </a:lnTo>
                  <a:lnTo>
                    <a:pt x="43513" y="56759"/>
                  </a:lnTo>
                  <a:lnTo>
                    <a:pt x="45407" y="55547"/>
                  </a:lnTo>
                  <a:lnTo>
                    <a:pt x="44776" y="57466"/>
                  </a:lnTo>
                  <a:lnTo>
                    <a:pt x="47402" y="60168"/>
                  </a:lnTo>
                  <a:lnTo>
                    <a:pt x="49195" y="61507"/>
                  </a:lnTo>
                  <a:lnTo>
                    <a:pt x="45306" y="62340"/>
                  </a:lnTo>
                  <a:lnTo>
                    <a:pt x="42149" y="61494"/>
                  </a:lnTo>
                  <a:lnTo>
                    <a:pt x="39624" y="62126"/>
                  </a:lnTo>
                  <a:lnTo>
                    <a:pt x="38147" y="62972"/>
                  </a:lnTo>
                  <a:lnTo>
                    <a:pt x="37099" y="65497"/>
                  </a:lnTo>
                  <a:lnTo>
                    <a:pt x="38892" y="66671"/>
                  </a:lnTo>
                  <a:lnTo>
                    <a:pt x="41619" y="67366"/>
                  </a:lnTo>
                  <a:lnTo>
                    <a:pt x="44031" y="66002"/>
                  </a:lnTo>
                  <a:lnTo>
                    <a:pt x="44978" y="67366"/>
                  </a:lnTo>
                  <a:lnTo>
                    <a:pt x="44144" y="70523"/>
                  </a:lnTo>
                  <a:lnTo>
                    <a:pt x="41404" y="71785"/>
                  </a:lnTo>
                  <a:lnTo>
                    <a:pt x="38046" y="72316"/>
                  </a:lnTo>
                  <a:lnTo>
                    <a:pt x="32578" y="70737"/>
                  </a:lnTo>
                  <a:lnTo>
                    <a:pt x="30684" y="71053"/>
                  </a:lnTo>
                  <a:lnTo>
                    <a:pt x="29005" y="72518"/>
                  </a:lnTo>
                  <a:lnTo>
                    <a:pt x="26441" y="70422"/>
                  </a:lnTo>
                  <a:lnTo>
                    <a:pt x="23966" y="69891"/>
                  </a:lnTo>
                  <a:lnTo>
                    <a:pt x="23600" y="67139"/>
                  </a:lnTo>
                  <a:lnTo>
                    <a:pt x="22186" y="66823"/>
                  </a:lnTo>
                  <a:lnTo>
                    <a:pt x="20077" y="67164"/>
                  </a:lnTo>
                  <a:lnTo>
                    <a:pt x="15948" y="67139"/>
                  </a:lnTo>
                  <a:lnTo>
                    <a:pt x="11554" y="68742"/>
                  </a:lnTo>
                  <a:lnTo>
                    <a:pt x="10291" y="68111"/>
                  </a:lnTo>
                  <a:lnTo>
                    <a:pt x="8511" y="69891"/>
                  </a:lnTo>
                  <a:lnTo>
                    <a:pt x="6718" y="71785"/>
                  </a:lnTo>
                  <a:lnTo>
                    <a:pt x="6087" y="73793"/>
                  </a:lnTo>
                  <a:lnTo>
                    <a:pt x="3460" y="75687"/>
                  </a:lnTo>
                  <a:lnTo>
                    <a:pt x="1048" y="79564"/>
                  </a:lnTo>
                  <a:lnTo>
                    <a:pt x="0" y="82089"/>
                  </a:lnTo>
                  <a:lnTo>
                    <a:pt x="518" y="84501"/>
                  </a:lnTo>
                  <a:lnTo>
                    <a:pt x="0" y="87342"/>
                  </a:lnTo>
                  <a:lnTo>
                    <a:pt x="834" y="90814"/>
                  </a:lnTo>
                  <a:lnTo>
                    <a:pt x="3258" y="93340"/>
                  </a:lnTo>
                  <a:lnTo>
                    <a:pt x="5038" y="95234"/>
                  </a:lnTo>
                  <a:lnTo>
                    <a:pt x="8094" y="97027"/>
                  </a:lnTo>
                  <a:lnTo>
                    <a:pt x="10822" y="96711"/>
                  </a:lnTo>
                  <a:lnTo>
                    <a:pt x="13347" y="96711"/>
                  </a:lnTo>
                  <a:lnTo>
                    <a:pt x="16075" y="95335"/>
                  </a:lnTo>
                  <a:lnTo>
                    <a:pt x="18398" y="95600"/>
                  </a:lnTo>
                  <a:lnTo>
                    <a:pt x="19345" y="97203"/>
                  </a:lnTo>
                  <a:lnTo>
                    <a:pt x="22186" y="97052"/>
                  </a:lnTo>
                  <a:lnTo>
                    <a:pt x="23335" y="98921"/>
                  </a:lnTo>
                  <a:lnTo>
                    <a:pt x="22918" y="103012"/>
                  </a:lnTo>
                  <a:lnTo>
                    <a:pt x="25040" y="106169"/>
                  </a:lnTo>
                  <a:lnTo>
                    <a:pt x="25646" y="109325"/>
                  </a:lnTo>
                  <a:lnTo>
                    <a:pt x="25646" y="112166"/>
                  </a:lnTo>
                  <a:lnTo>
                    <a:pt x="23752" y="114793"/>
                  </a:lnTo>
                  <a:lnTo>
                    <a:pt x="23752" y="117205"/>
                  </a:lnTo>
                  <a:lnTo>
                    <a:pt x="25646" y="119945"/>
                  </a:lnTo>
                  <a:lnTo>
                    <a:pt x="25646" y="123505"/>
                  </a:lnTo>
                  <a:lnTo>
                    <a:pt x="27641" y="126132"/>
                  </a:lnTo>
                  <a:lnTo>
                    <a:pt x="28752" y="128228"/>
                  </a:lnTo>
                  <a:lnTo>
                    <a:pt x="29143" y="130539"/>
                  </a:lnTo>
                  <a:lnTo>
                    <a:pt x="30899" y="133279"/>
                  </a:lnTo>
                  <a:lnTo>
                    <a:pt x="35419" y="133279"/>
                  </a:lnTo>
                  <a:lnTo>
                    <a:pt x="37945" y="131385"/>
                  </a:lnTo>
                  <a:lnTo>
                    <a:pt x="39624" y="129541"/>
                  </a:lnTo>
                  <a:lnTo>
                    <a:pt x="42149" y="126675"/>
                  </a:lnTo>
                  <a:lnTo>
                    <a:pt x="42781" y="123808"/>
                  </a:lnTo>
                  <a:lnTo>
                    <a:pt x="44258" y="123808"/>
                  </a:lnTo>
                  <a:lnTo>
                    <a:pt x="44574" y="119705"/>
                  </a:lnTo>
                  <a:lnTo>
                    <a:pt x="44574" y="118442"/>
                  </a:lnTo>
                  <a:lnTo>
                    <a:pt x="48678" y="115285"/>
                  </a:lnTo>
                  <a:lnTo>
                    <a:pt x="50256" y="112874"/>
                  </a:lnTo>
                  <a:lnTo>
                    <a:pt x="50256" y="110260"/>
                  </a:lnTo>
                  <a:lnTo>
                    <a:pt x="49410" y="108265"/>
                  </a:lnTo>
                  <a:lnTo>
                    <a:pt x="49460" y="105954"/>
                  </a:lnTo>
                  <a:lnTo>
                    <a:pt x="48905" y="104477"/>
                  </a:lnTo>
                  <a:lnTo>
                    <a:pt x="51683" y="101951"/>
                  </a:lnTo>
                  <a:lnTo>
                    <a:pt x="54334" y="99009"/>
                  </a:lnTo>
                  <a:lnTo>
                    <a:pt x="57592" y="97014"/>
                  </a:lnTo>
                  <a:cubicBezTo>
                    <a:pt x="57592" y="97014"/>
                    <a:pt x="59070" y="94388"/>
                    <a:pt x="59070" y="93958"/>
                  </a:cubicBezTo>
                  <a:cubicBezTo>
                    <a:pt x="59070" y="93542"/>
                    <a:pt x="59916" y="91433"/>
                    <a:pt x="59916" y="91433"/>
                  </a:cubicBezTo>
                  <a:lnTo>
                    <a:pt x="59398" y="89754"/>
                  </a:lnTo>
                  <a:lnTo>
                    <a:pt x="57921" y="90498"/>
                  </a:lnTo>
                  <a:lnTo>
                    <a:pt x="54132" y="91016"/>
                  </a:lnTo>
                  <a:lnTo>
                    <a:pt x="52870" y="91648"/>
                  </a:lnTo>
                  <a:lnTo>
                    <a:pt x="52238" y="89754"/>
                  </a:lnTo>
                  <a:lnTo>
                    <a:pt x="51721" y="88604"/>
                  </a:lnTo>
                  <a:lnTo>
                    <a:pt x="49612" y="86597"/>
                  </a:lnTo>
                  <a:lnTo>
                    <a:pt x="48248" y="85650"/>
                  </a:lnTo>
                  <a:lnTo>
                    <a:pt x="46139" y="80826"/>
                  </a:lnTo>
                  <a:lnTo>
                    <a:pt x="45306" y="79665"/>
                  </a:lnTo>
                  <a:lnTo>
                    <a:pt x="44258" y="76823"/>
                  </a:lnTo>
                  <a:lnTo>
                    <a:pt x="43513" y="75561"/>
                  </a:lnTo>
                  <a:lnTo>
                    <a:pt x="44675" y="75144"/>
                  </a:lnTo>
                  <a:lnTo>
                    <a:pt x="47200" y="78617"/>
                  </a:lnTo>
                  <a:lnTo>
                    <a:pt x="48665" y="80927"/>
                  </a:lnTo>
                  <a:lnTo>
                    <a:pt x="49511" y="83339"/>
                  </a:lnTo>
                  <a:lnTo>
                    <a:pt x="51506" y="84917"/>
                  </a:lnTo>
                  <a:lnTo>
                    <a:pt x="52769" y="87973"/>
                  </a:lnTo>
                  <a:lnTo>
                    <a:pt x="53299" y="89438"/>
                  </a:lnTo>
                  <a:lnTo>
                    <a:pt x="56771" y="87859"/>
                  </a:lnTo>
                  <a:lnTo>
                    <a:pt x="60560" y="87026"/>
                  </a:lnTo>
                  <a:lnTo>
                    <a:pt x="64449" y="85018"/>
                  </a:lnTo>
                  <a:lnTo>
                    <a:pt x="65585" y="82922"/>
                  </a:lnTo>
                  <a:lnTo>
                    <a:pt x="66431" y="80814"/>
                  </a:lnTo>
                  <a:lnTo>
                    <a:pt x="64853" y="79235"/>
                  </a:lnTo>
                  <a:lnTo>
                    <a:pt x="63476" y="77771"/>
                  </a:lnTo>
                  <a:lnTo>
                    <a:pt x="61065" y="78503"/>
                  </a:lnTo>
                  <a:lnTo>
                    <a:pt x="58956" y="78604"/>
                  </a:lnTo>
                  <a:lnTo>
                    <a:pt x="57693" y="76293"/>
                  </a:lnTo>
                  <a:lnTo>
                    <a:pt x="55799" y="74740"/>
                  </a:lnTo>
                  <a:lnTo>
                    <a:pt x="56746" y="73149"/>
                  </a:lnTo>
                  <a:lnTo>
                    <a:pt x="59587" y="75460"/>
                  </a:lnTo>
                  <a:lnTo>
                    <a:pt x="61696" y="76609"/>
                  </a:lnTo>
                  <a:lnTo>
                    <a:pt x="63476" y="76722"/>
                  </a:lnTo>
                  <a:lnTo>
                    <a:pt x="65269" y="77669"/>
                  </a:lnTo>
                  <a:lnTo>
                    <a:pt x="67997" y="78086"/>
                  </a:lnTo>
                  <a:lnTo>
                    <a:pt x="71368" y="77669"/>
                  </a:lnTo>
                  <a:lnTo>
                    <a:pt x="73995" y="79564"/>
                  </a:lnTo>
                  <a:lnTo>
                    <a:pt x="75358" y="81874"/>
                  </a:lnTo>
                  <a:lnTo>
                    <a:pt x="76621" y="82076"/>
                  </a:lnTo>
                  <a:lnTo>
                    <a:pt x="77884" y="80612"/>
                  </a:lnTo>
                  <a:lnTo>
                    <a:pt x="78515" y="83137"/>
                  </a:lnTo>
                  <a:lnTo>
                    <a:pt x="79147" y="85864"/>
                  </a:lnTo>
                  <a:lnTo>
                    <a:pt x="80510" y="88806"/>
                  </a:lnTo>
                  <a:lnTo>
                    <a:pt x="81988" y="92178"/>
                  </a:lnTo>
                  <a:lnTo>
                    <a:pt x="82505" y="94072"/>
                  </a:lnTo>
                  <a:lnTo>
                    <a:pt x="84298" y="91231"/>
                  </a:lnTo>
                  <a:lnTo>
                    <a:pt x="84298" y="88188"/>
                  </a:lnTo>
                  <a:lnTo>
                    <a:pt x="85245" y="86609"/>
                  </a:lnTo>
                  <a:lnTo>
                    <a:pt x="87291" y="84816"/>
                  </a:lnTo>
                  <a:lnTo>
                    <a:pt x="90322" y="82089"/>
                  </a:lnTo>
                  <a:lnTo>
                    <a:pt x="91622" y="80296"/>
                  </a:lnTo>
                  <a:lnTo>
                    <a:pt x="94375" y="79665"/>
                  </a:lnTo>
                  <a:lnTo>
                    <a:pt x="95120" y="82720"/>
                  </a:lnTo>
                  <a:lnTo>
                    <a:pt x="96913" y="83554"/>
                  </a:lnTo>
                  <a:lnTo>
                    <a:pt x="96913" y="86925"/>
                  </a:lnTo>
                  <a:lnTo>
                    <a:pt x="98857" y="85763"/>
                  </a:lnTo>
                  <a:lnTo>
                    <a:pt x="100701" y="89652"/>
                  </a:lnTo>
                  <a:lnTo>
                    <a:pt x="100701" y="93857"/>
                  </a:lnTo>
                  <a:lnTo>
                    <a:pt x="102696" y="94905"/>
                  </a:lnTo>
                  <a:lnTo>
                    <a:pt x="103694" y="97014"/>
                  </a:lnTo>
                  <a:lnTo>
                    <a:pt x="105133" y="98908"/>
                  </a:lnTo>
                  <a:lnTo>
                    <a:pt x="107179" y="99741"/>
                  </a:lnTo>
                  <a:lnTo>
                    <a:pt x="107179" y="99741"/>
                  </a:lnTo>
                  <a:lnTo>
                    <a:pt x="106560" y="97746"/>
                  </a:lnTo>
                  <a:lnTo>
                    <a:pt x="106257" y="96067"/>
                  </a:lnTo>
                  <a:lnTo>
                    <a:pt x="104577" y="94804"/>
                  </a:lnTo>
                  <a:lnTo>
                    <a:pt x="103428" y="93226"/>
                  </a:lnTo>
                  <a:lnTo>
                    <a:pt x="102797" y="91761"/>
                  </a:lnTo>
                  <a:lnTo>
                    <a:pt x="103113" y="89551"/>
                  </a:lnTo>
                  <a:lnTo>
                    <a:pt x="103845" y="88604"/>
                  </a:lnTo>
                  <a:lnTo>
                    <a:pt x="105537" y="90183"/>
                  </a:lnTo>
                  <a:lnTo>
                    <a:pt x="107217" y="91963"/>
                  </a:lnTo>
                  <a:lnTo>
                    <a:pt x="108050" y="92393"/>
                  </a:lnTo>
                  <a:cubicBezTo>
                    <a:pt x="108050" y="92393"/>
                    <a:pt x="110146" y="90814"/>
                    <a:pt x="110146" y="90498"/>
                  </a:cubicBezTo>
                  <a:lnTo>
                    <a:pt x="110146" y="86925"/>
                  </a:lnTo>
                  <a:lnTo>
                    <a:pt x="108252" y="85132"/>
                  </a:lnTo>
                  <a:lnTo>
                    <a:pt x="107469" y="83554"/>
                  </a:lnTo>
                  <a:cubicBezTo>
                    <a:pt x="107469" y="83554"/>
                    <a:pt x="107747" y="81975"/>
                    <a:pt x="108063" y="81773"/>
                  </a:cubicBezTo>
                  <a:cubicBezTo>
                    <a:pt x="108378" y="81559"/>
                    <a:pt x="110209" y="80927"/>
                    <a:pt x="110209" y="80927"/>
                  </a:cubicBezTo>
                  <a:lnTo>
                    <a:pt x="110752" y="82190"/>
                  </a:lnTo>
                  <a:lnTo>
                    <a:pt x="112646" y="80826"/>
                  </a:lnTo>
                  <a:lnTo>
                    <a:pt x="116434" y="78932"/>
                  </a:lnTo>
                  <a:lnTo>
                    <a:pt x="118177" y="75775"/>
                  </a:lnTo>
                  <a:lnTo>
                    <a:pt x="118960" y="73566"/>
                  </a:lnTo>
                  <a:lnTo>
                    <a:pt x="118960" y="69891"/>
                  </a:lnTo>
                  <a:lnTo>
                    <a:pt x="117520" y="66949"/>
                  </a:lnTo>
                  <a:lnTo>
                    <a:pt x="116093" y="65169"/>
                  </a:lnTo>
                  <a:lnTo>
                    <a:pt x="118278" y="63691"/>
                  </a:lnTo>
                  <a:lnTo>
                    <a:pt x="118947" y="63174"/>
                  </a:lnTo>
                  <a:lnTo>
                    <a:pt x="117280" y="62643"/>
                  </a:lnTo>
                  <a:lnTo>
                    <a:pt x="115816" y="63174"/>
                  </a:lnTo>
                  <a:lnTo>
                    <a:pt x="114868" y="62113"/>
                  </a:lnTo>
                  <a:lnTo>
                    <a:pt x="114237" y="61280"/>
                  </a:lnTo>
                  <a:lnTo>
                    <a:pt x="116030" y="60219"/>
                  </a:lnTo>
                  <a:lnTo>
                    <a:pt x="116876" y="58540"/>
                  </a:lnTo>
                  <a:lnTo>
                    <a:pt x="117924" y="59070"/>
                  </a:lnTo>
                  <a:lnTo>
                    <a:pt x="117394" y="60964"/>
                  </a:lnTo>
                  <a:lnTo>
                    <a:pt x="117394" y="60964"/>
                  </a:lnTo>
                  <a:lnTo>
                    <a:pt x="119086" y="60118"/>
                  </a:lnTo>
                  <a:lnTo>
                    <a:pt x="120235" y="61065"/>
                  </a:lnTo>
                  <a:lnTo>
                    <a:pt x="121182" y="62744"/>
                  </a:lnTo>
                  <a:lnTo>
                    <a:pt x="122129" y="63906"/>
                  </a:lnTo>
                  <a:lnTo>
                    <a:pt x="122129" y="65484"/>
                  </a:lnTo>
                  <a:lnTo>
                    <a:pt x="122975" y="66318"/>
                  </a:lnTo>
                  <a:lnTo>
                    <a:pt x="124806" y="64853"/>
                  </a:lnTo>
                  <a:lnTo>
                    <a:pt x="124263" y="62542"/>
                  </a:lnTo>
                  <a:lnTo>
                    <a:pt x="122621" y="60850"/>
                  </a:lnTo>
                  <a:lnTo>
                    <a:pt x="122116" y="59802"/>
                  </a:lnTo>
                  <a:lnTo>
                    <a:pt x="123594" y="58540"/>
                  </a:lnTo>
                  <a:lnTo>
                    <a:pt x="123707" y="55699"/>
                  </a:lnTo>
                  <a:lnTo>
                    <a:pt x="124970" y="54651"/>
                  </a:lnTo>
                  <a:lnTo>
                    <a:pt x="126233" y="55383"/>
                  </a:lnTo>
                  <a:lnTo>
                    <a:pt x="128127" y="52125"/>
                  </a:lnTo>
                  <a:lnTo>
                    <a:pt x="129705" y="47289"/>
                  </a:lnTo>
                  <a:lnTo>
                    <a:pt x="128544" y="44031"/>
                  </a:lnTo>
                  <a:lnTo>
                    <a:pt x="127811" y="41102"/>
                  </a:lnTo>
                  <a:lnTo>
                    <a:pt x="126132" y="39523"/>
                  </a:lnTo>
                  <a:lnTo>
                    <a:pt x="123922" y="38892"/>
                  </a:lnTo>
                  <a:lnTo>
                    <a:pt x="122558" y="38362"/>
                  </a:lnTo>
                  <a:lnTo>
                    <a:pt x="121498" y="37516"/>
                  </a:lnTo>
                  <a:lnTo>
                    <a:pt x="123606" y="33311"/>
                  </a:lnTo>
                  <a:lnTo>
                    <a:pt x="124440" y="30533"/>
                  </a:lnTo>
                  <a:lnTo>
                    <a:pt x="126650" y="29220"/>
                  </a:lnTo>
                  <a:lnTo>
                    <a:pt x="130021" y="29220"/>
                  </a:lnTo>
                  <a:lnTo>
                    <a:pt x="132332" y="28588"/>
                  </a:lnTo>
                  <a:lnTo>
                    <a:pt x="132231" y="28588"/>
                  </a:lnTo>
                  <a:lnTo>
                    <a:pt x="132231" y="23222"/>
                  </a:lnTo>
                  <a:lnTo>
                    <a:pt x="135072" y="21959"/>
                  </a:lnTo>
                  <a:lnTo>
                    <a:pt x="135804" y="23853"/>
                  </a:lnTo>
                  <a:lnTo>
                    <a:pt x="136650" y="21959"/>
                  </a:lnTo>
                  <a:lnTo>
                    <a:pt x="136650" y="20065"/>
                  </a:lnTo>
                  <a:lnTo>
                    <a:pt x="138115" y="20899"/>
                  </a:lnTo>
                  <a:lnTo>
                    <a:pt x="137433" y="24788"/>
                  </a:lnTo>
                  <a:lnTo>
                    <a:pt x="136006" y="30571"/>
                  </a:lnTo>
                  <a:lnTo>
                    <a:pt x="136006" y="33942"/>
                  </a:lnTo>
                  <a:lnTo>
                    <a:pt x="139428" y="38677"/>
                  </a:lnTo>
                  <a:lnTo>
                    <a:pt x="140426" y="42049"/>
                  </a:lnTo>
                  <a:lnTo>
                    <a:pt x="140426" y="43412"/>
                  </a:lnTo>
                  <a:lnTo>
                    <a:pt x="141688" y="42364"/>
                  </a:lnTo>
                  <a:lnTo>
                    <a:pt x="141688" y="38993"/>
                  </a:lnTo>
                  <a:lnTo>
                    <a:pt x="143166" y="35622"/>
                  </a:lnTo>
                  <a:lnTo>
                    <a:pt x="142370" y="32894"/>
                  </a:lnTo>
                  <a:lnTo>
                    <a:pt x="142244" y="31316"/>
                  </a:lnTo>
                  <a:lnTo>
                    <a:pt x="141966" y="29220"/>
                  </a:lnTo>
                  <a:lnTo>
                    <a:pt x="140085" y="27742"/>
                  </a:lnTo>
                  <a:lnTo>
                    <a:pt x="139782" y="24800"/>
                  </a:lnTo>
                  <a:lnTo>
                    <a:pt x="142522" y="23020"/>
                  </a:lnTo>
                  <a:lnTo>
                    <a:pt x="144832" y="23336"/>
                  </a:lnTo>
                  <a:lnTo>
                    <a:pt x="144832" y="20697"/>
                  </a:lnTo>
                  <a:lnTo>
                    <a:pt x="145881" y="18967"/>
                  </a:lnTo>
                  <a:lnTo>
                    <a:pt x="148090" y="17855"/>
                  </a:lnTo>
                  <a:lnTo>
                    <a:pt x="148936" y="17855"/>
                  </a:lnTo>
                  <a:lnTo>
                    <a:pt x="147573" y="14067"/>
                  </a:lnTo>
                  <a:lnTo>
                    <a:pt x="144315" y="12868"/>
                  </a:lnTo>
                  <a:lnTo>
                    <a:pt x="144832" y="10784"/>
                  </a:lnTo>
                  <a:lnTo>
                    <a:pt x="144517" y="8751"/>
                  </a:lnTo>
                  <a:lnTo>
                    <a:pt x="144315" y="7577"/>
                  </a:lnTo>
                  <a:lnTo>
                    <a:pt x="146310" y="8613"/>
                  </a:lnTo>
                  <a:lnTo>
                    <a:pt x="147674" y="7565"/>
                  </a:lnTo>
                  <a:lnTo>
                    <a:pt x="148936" y="8398"/>
                  </a:lnTo>
                  <a:lnTo>
                    <a:pt x="149669" y="6188"/>
                  </a:lnTo>
                  <a:lnTo>
                    <a:pt x="148406" y="4509"/>
                  </a:lnTo>
                  <a:lnTo>
                    <a:pt x="147775" y="2084"/>
                  </a:lnTo>
                  <a:lnTo>
                    <a:pt x="144201" y="1567"/>
                  </a:lnTo>
                  <a:lnTo>
                    <a:pt x="144201" y="3031"/>
                  </a:lnTo>
                  <a:lnTo>
                    <a:pt x="142623" y="2981"/>
                  </a:lnTo>
                  <a:lnTo>
                    <a:pt x="141890" y="2084"/>
                  </a:lnTo>
                  <a:lnTo>
                    <a:pt x="134440" y="2084"/>
                  </a:lnTo>
                  <a:lnTo>
                    <a:pt x="131069" y="2400"/>
                  </a:lnTo>
                  <a:lnTo>
                    <a:pt x="133493" y="4774"/>
                  </a:lnTo>
                  <a:lnTo>
                    <a:pt x="130867" y="4799"/>
                  </a:lnTo>
                  <a:lnTo>
                    <a:pt x="130337" y="3499"/>
                  </a:lnTo>
                  <a:lnTo>
                    <a:pt x="127294" y="4837"/>
                  </a:lnTo>
                  <a:lnTo>
                    <a:pt x="124654" y="6504"/>
                  </a:lnTo>
                  <a:lnTo>
                    <a:pt x="123076" y="6504"/>
                  </a:lnTo>
                  <a:lnTo>
                    <a:pt x="122028" y="4294"/>
                  </a:lnTo>
                  <a:lnTo>
                    <a:pt x="119503" y="3928"/>
                  </a:lnTo>
                  <a:lnTo>
                    <a:pt x="117407" y="5115"/>
                  </a:lnTo>
                  <a:lnTo>
                    <a:pt x="114149" y="4016"/>
                  </a:lnTo>
                  <a:lnTo>
                    <a:pt x="112040" y="3158"/>
                  </a:lnTo>
                  <a:lnTo>
                    <a:pt x="107835" y="3461"/>
                  </a:lnTo>
                  <a:lnTo>
                    <a:pt x="106055" y="4610"/>
                  </a:lnTo>
                  <a:lnTo>
                    <a:pt x="107204" y="7767"/>
                  </a:lnTo>
                  <a:lnTo>
                    <a:pt x="104792" y="7767"/>
                  </a:lnTo>
                  <a:lnTo>
                    <a:pt x="103529" y="7653"/>
                  </a:lnTo>
                  <a:lnTo>
                    <a:pt x="101951" y="8448"/>
                  </a:lnTo>
                  <a:lnTo>
                    <a:pt x="102898" y="10153"/>
                  </a:lnTo>
                  <a:lnTo>
                    <a:pt x="100587" y="9484"/>
                  </a:lnTo>
                  <a:lnTo>
                    <a:pt x="99741" y="6529"/>
                  </a:lnTo>
                  <a:lnTo>
                    <a:pt x="97115" y="4319"/>
                  </a:lnTo>
                  <a:lnTo>
                    <a:pt x="93327" y="4837"/>
                  </a:lnTo>
                  <a:lnTo>
                    <a:pt x="94173" y="7577"/>
                  </a:lnTo>
                  <a:lnTo>
                    <a:pt x="91016" y="7463"/>
                  </a:lnTo>
                  <a:lnTo>
                    <a:pt x="89968" y="6100"/>
                  </a:lnTo>
                  <a:lnTo>
                    <a:pt x="87758" y="7249"/>
                  </a:lnTo>
                  <a:lnTo>
                    <a:pt x="86066" y="7779"/>
                  </a:lnTo>
                  <a:lnTo>
                    <a:pt x="83541" y="10822"/>
                  </a:lnTo>
                  <a:lnTo>
                    <a:pt x="83023" y="8827"/>
                  </a:lnTo>
                  <a:lnTo>
                    <a:pt x="85233" y="5468"/>
                  </a:lnTo>
                  <a:lnTo>
                    <a:pt x="84601" y="2312"/>
                  </a:lnTo>
                  <a:lnTo>
                    <a:pt x="8144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422;p77">
              <a:extLst>
                <a:ext uri="{FF2B5EF4-FFF2-40B4-BE49-F238E27FC236}">
                  <a16:creationId xmlns:a16="http://schemas.microsoft.com/office/drawing/2014/main" id="{283DE90B-774D-158F-82A6-B8ABBF4737F3}"/>
                </a:ext>
              </a:extLst>
            </p:cNvPr>
            <p:cNvSpPr/>
            <p:nvPr/>
          </p:nvSpPr>
          <p:spPr>
            <a:xfrm>
              <a:off x="3167575" y="993250"/>
              <a:ext cx="3759100" cy="3349975"/>
            </a:xfrm>
            <a:custGeom>
              <a:avLst/>
              <a:gdLst/>
              <a:ahLst/>
              <a:cxnLst/>
              <a:rect l="l" t="t" r="r" b="b"/>
              <a:pathLst>
                <a:path w="150364" h="133999" extrusionOk="0">
                  <a:moveTo>
                    <a:pt x="81786" y="784"/>
                  </a:moveTo>
                  <a:lnTo>
                    <a:pt x="84653" y="2892"/>
                  </a:lnTo>
                  <a:lnTo>
                    <a:pt x="85234" y="5797"/>
                  </a:lnTo>
                  <a:lnTo>
                    <a:pt x="83024" y="9168"/>
                  </a:lnTo>
                  <a:lnTo>
                    <a:pt x="83731" y="11895"/>
                  </a:lnTo>
                  <a:lnTo>
                    <a:pt x="86597" y="8448"/>
                  </a:lnTo>
                  <a:lnTo>
                    <a:pt x="88239" y="7931"/>
                  </a:lnTo>
                  <a:lnTo>
                    <a:pt x="90209" y="6895"/>
                  </a:lnTo>
                  <a:lnTo>
                    <a:pt x="91193" y="8171"/>
                  </a:lnTo>
                  <a:lnTo>
                    <a:pt x="94931" y="8297"/>
                  </a:lnTo>
                  <a:lnTo>
                    <a:pt x="94931" y="8297"/>
                  </a:lnTo>
                  <a:lnTo>
                    <a:pt x="94072" y="5494"/>
                  </a:lnTo>
                  <a:lnTo>
                    <a:pt x="97355" y="5039"/>
                  </a:lnTo>
                  <a:lnTo>
                    <a:pt x="99805" y="7110"/>
                  </a:lnTo>
                  <a:lnTo>
                    <a:pt x="100664" y="10140"/>
                  </a:lnTo>
                  <a:lnTo>
                    <a:pt x="103871" y="11075"/>
                  </a:lnTo>
                  <a:lnTo>
                    <a:pt x="102722" y="8991"/>
                  </a:lnTo>
                  <a:lnTo>
                    <a:pt x="103922" y="8385"/>
                  </a:lnTo>
                  <a:lnTo>
                    <a:pt x="105121" y="8486"/>
                  </a:lnTo>
                  <a:lnTo>
                    <a:pt x="107987" y="8486"/>
                  </a:lnTo>
                  <a:lnTo>
                    <a:pt x="106763" y="5153"/>
                  </a:lnTo>
                  <a:lnTo>
                    <a:pt x="108265" y="4180"/>
                  </a:lnTo>
                  <a:lnTo>
                    <a:pt x="112319" y="3890"/>
                  </a:lnTo>
                  <a:lnTo>
                    <a:pt x="114377" y="4723"/>
                  </a:lnTo>
                  <a:lnTo>
                    <a:pt x="117761" y="5860"/>
                  </a:lnTo>
                  <a:lnTo>
                    <a:pt x="119895" y="4673"/>
                  </a:lnTo>
                  <a:lnTo>
                    <a:pt x="122142" y="5001"/>
                  </a:lnTo>
                  <a:lnTo>
                    <a:pt x="123216" y="7236"/>
                  </a:lnTo>
                  <a:lnTo>
                    <a:pt x="125084" y="7236"/>
                  </a:lnTo>
                  <a:lnTo>
                    <a:pt x="127749" y="5544"/>
                  </a:lnTo>
                  <a:lnTo>
                    <a:pt x="130489" y="4332"/>
                  </a:lnTo>
                  <a:lnTo>
                    <a:pt x="130981" y="5532"/>
                  </a:lnTo>
                  <a:lnTo>
                    <a:pt x="134580" y="5494"/>
                  </a:lnTo>
                  <a:lnTo>
                    <a:pt x="132105" y="3069"/>
                  </a:lnTo>
                  <a:lnTo>
                    <a:pt x="134769" y="2817"/>
                  </a:lnTo>
                  <a:lnTo>
                    <a:pt x="142080" y="2817"/>
                  </a:lnTo>
                  <a:lnTo>
                    <a:pt x="142813" y="3713"/>
                  </a:lnTo>
                  <a:lnTo>
                    <a:pt x="144858" y="3776"/>
                  </a:lnTo>
                  <a:lnTo>
                    <a:pt x="144858" y="2337"/>
                  </a:lnTo>
                  <a:lnTo>
                    <a:pt x="147864" y="2779"/>
                  </a:lnTo>
                  <a:lnTo>
                    <a:pt x="148432" y="4989"/>
                  </a:lnTo>
                  <a:lnTo>
                    <a:pt x="149657" y="6643"/>
                  </a:lnTo>
                  <a:lnTo>
                    <a:pt x="149101" y="8309"/>
                  </a:lnTo>
                  <a:lnTo>
                    <a:pt x="147990" y="7564"/>
                  </a:lnTo>
                  <a:lnTo>
                    <a:pt x="146601" y="8638"/>
                  </a:lnTo>
                  <a:lnTo>
                    <a:pt x="144214" y="7400"/>
                  </a:lnTo>
                  <a:lnTo>
                    <a:pt x="144846" y="11163"/>
                  </a:lnTo>
                  <a:lnTo>
                    <a:pt x="144278" y="13461"/>
                  </a:lnTo>
                  <a:lnTo>
                    <a:pt x="147662" y="14724"/>
                  </a:lnTo>
                  <a:lnTo>
                    <a:pt x="148823" y="17944"/>
                  </a:lnTo>
                  <a:lnTo>
                    <a:pt x="148356" y="17944"/>
                  </a:lnTo>
                  <a:lnTo>
                    <a:pt x="145995" y="19118"/>
                  </a:lnTo>
                  <a:lnTo>
                    <a:pt x="144846" y="21012"/>
                  </a:lnTo>
                  <a:lnTo>
                    <a:pt x="144846" y="23373"/>
                  </a:lnTo>
                  <a:lnTo>
                    <a:pt x="142775" y="23096"/>
                  </a:lnTo>
                  <a:lnTo>
                    <a:pt x="139770" y="25040"/>
                  </a:lnTo>
                  <a:lnTo>
                    <a:pt x="140111" y="28311"/>
                  </a:lnTo>
                  <a:lnTo>
                    <a:pt x="141992" y="29788"/>
                  </a:lnTo>
                  <a:lnTo>
                    <a:pt x="142257" y="31745"/>
                  </a:lnTo>
                  <a:lnTo>
                    <a:pt x="142396" y="33387"/>
                  </a:lnTo>
                  <a:lnTo>
                    <a:pt x="143154" y="36000"/>
                  </a:lnTo>
                  <a:lnTo>
                    <a:pt x="141727" y="39271"/>
                  </a:lnTo>
                  <a:lnTo>
                    <a:pt x="141702" y="42604"/>
                  </a:lnTo>
                  <a:lnTo>
                    <a:pt x="141070" y="43135"/>
                  </a:lnTo>
                  <a:lnTo>
                    <a:pt x="141070" y="42440"/>
                  </a:lnTo>
                  <a:lnTo>
                    <a:pt x="140060" y="38993"/>
                  </a:lnTo>
                  <a:lnTo>
                    <a:pt x="136651" y="34245"/>
                  </a:lnTo>
                  <a:lnTo>
                    <a:pt x="136651" y="31025"/>
                  </a:lnTo>
                  <a:lnTo>
                    <a:pt x="138078" y="25255"/>
                  </a:lnTo>
                  <a:lnTo>
                    <a:pt x="138797" y="21151"/>
                  </a:lnTo>
                  <a:lnTo>
                    <a:pt x="136663" y="19939"/>
                  </a:lnTo>
                  <a:lnTo>
                    <a:pt x="136663" y="22300"/>
                  </a:lnTo>
                  <a:lnTo>
                    <a:pt x="136158" y="23437"/>
                  </a:lnTo>
                  <a:lnTo>
                    <a:pt x="135578" y="21947"/>
                  </a:lnTo>
                  <a:lnTo>
                    <a:pt x="132244" y="23424"/>
                  </a:lnTo>
                  <a:lnTo>
                    <a:pt x="132244" y="28765"/>
                  </a:lnTo>
                  <a:lnTo>
                    <a:pt x="130312" y="29295"/>
                  </a:lnTo>
                  <a:lnTo>
                    <a:pt x="126890" y="29295"/>
                  </a:lnTo>
                  <a:lnTo>
                    <a:pt x="124504" y="30722"/>
                  </a:lnTo>
                  <a:lnTo>
                    <a:pt x="123645" y="33576"/>
                  </a:lnTo>
                  <a:lnTo>
                    <a:pt x="121435" y="38008"/>
                  </a:lnTo>
                  <a:lnTo>
                    <a:pt x="122685" y="39006"/>
                  </a:lnTo>
                  <a:lnTo>
                    <a:pt x="124163" y="39586"/>
                  </a:lnTo>
                  <a:lnTo>
                    <a:pt x="126297" y="40193"/>
                  </a:lnTo>
                  <a:lnTo>
                    <a:pt x="127862" y="41657"/>
                  </a:lnTo>
                  <a:lnTo>
                    <a:pt x="128582" y="44549"/>
                  </a:lnTo>
                  <a:lnTo>
                    <a:pt x="129706" y="47706"/>
                  </a:lnTo>
                  <a:lnTo>
                    <a:pt x="128178" y="52403"/>
                  </a:lnTo>
                  <a:lnTo>
                    <a:pt x="126461" y="55358"/>
                  </a:lnTo>
                  <a:lnTo>
                    <a:pt x="125274" y="54676"/>
                  </a:lnTo>
                  <a:lnTo>
                    <a:pt x="123733" y="55951"/>
                  </a:lnTo>
                  <a:lnTo>
                    <a:pt x="123620" y="58792"/>
                  </a:lnTo>
                  <a:lnTo>
                    <a:pt x="122067" y="60118"/>
                  </a:lnTo>
                  <a:lnTo>
                    <a:pt x="122673" y="61393"/>
                  </a:lnTo>
                  <a:lnTo>
                    <a:pt x="124314" y="63098"/>
                  </a:lnTo>
                  <a:lnTo>
                    <a:pt x="124807" y="65131"/>
                  </a:lnTo>
                  <a:lnTo>
                    <a:pt x="123342" y="66305"/>
                  </a:lnTo>
                  <a:lnTo>
                    <a:pt x="122786" y="65750"/>
                  </a:lnTo>
                  <a:lnTo>
                    <a:pt x="122786" y="64196"/>
                  </a:lnTo>
                  <a:lnTo>
                    <a:pt x="121801" y="62997"/>
                  </a:lnTo>
                  <a:lnTo>
                    <a:pt x="120854" y="61317"/>
                  </a:lnTo>
                  <a:lnTo>
                    <a:pt x="119465" y="60143"/>
                  </a:lnTo>
                  <a:lnTo>
                    <a:pt x="118241" y="60762"/>
                  </a:lnTo>
                  <a:lnTo>
                    <a:pt x="118241" y="60762"/>
                  </a:lnTo>
                  <a:lnTo>
                    <a:pt x="118645" y="59297"/>
                  </a:lnTo>
                  <a:lnTo>
                    <a:pt x="117079" y="58514"/>
                  </a:lnTo>
                  <a:lnTo>
                    <a:pt x="116132" y="60396"/>
                  </a:lnTo>
                  <a:lnTo>
                    <a:pt x="114112" y="61583"/>
                  </a:lnTo>
                  <a:lnTo>
                    <a:pt x="114970" y="62719"/>
                  </a:lnTo>
                  <a:lnTo>
                    <a:pt x="116056" y="63931"/>
                  </a:lnTo>
                  <a:lnTo>
                    <a:pt x="117622" y="63376"/>
                  </a:lnTo>
                  <a:lnTo>
                    <a:pt x="118607" y="63691"/>
                  </a:lnTo>
                  <a:lnTo>
                    <a:pt x="115968" y="65497"/>
                  </a:lnTo>
                  <a:lnTo>
                    <a:pt x="117597" y="67530"/>
                  </a:lnTo>
                  <a:lnTo>
                    <a:pt x="119011" y="70371"/>
                  </a:lnTo>
                  <a:lnTo>
                    <a:pt x="119011" y="73919"/>
                  </a:lnTo>
                  <a:lnTo>
                    <a:pt x="118266" y="76028"/>
                  </a:lnTo>
                  <a:lnTo>
                    <a:pt x="116574" y="79096"/>
                  </a:lnTo>
                  <a:lnTo>
                    <a:pt x="112824" y="80978"/>
                  </a:lnTo>
                  <a:lnTo>
                    <a:pt x="111245" y="82114"/>
                  </a:lnTo>
                  <a:lnTo>
                    <a:pt x="110740" y="80940"/>
                  </a:lnTo>
                  <a:lnTo>
                    <a:pt x="110462" y="81041"/>
                  </a:lnTo>
                  <a:cubicBezTo>
                    <a:pt x="110159" y="81142"/>
                    <a:pt x="108594" y="81697"/>
                    <a:pt x="108253" y="81912"/>
                  </a:cubicBezTo>
                  <a:cubicBezTo>
                    <a:pt x="107886" y="82165"/>
                    <a:pt x="107634" y="83276"/>
                    <a:pt x="107520" y="83907"/>
                  </a:cubicBezTo>
                  <a:lnTo>
                    <a:pt x="107495" y="84008"/>
                  </a:lnTo>
                  <a:lnTo>
                    <a:pt x="108341" y="85688"/>
                  </a:lnTo>
                  <a:lnTo>
                    <a:pt x="110197" y="87468"/>
                  </a:lnTo>
                  <a:lnTo>
                    <a:pt x="110197" y="90852"/>
                  </a:lnTo>
                  <a:cubicBezTo>
                    <a:pt x="110046" y="91092"/>
                    <a:pt x="109174" y="91824"/>
                    <a:pt x="108379" y="92430"/>
                  </a:cubicBezTo>
                  <a:lnTo>
                    <a:pt x="107760" y="92115"/>
                  </a:lnTo>
                  <a:lnTo>
                    <a:pt x="106093" y="90360"/>
                  </a:lnTo>
                  <a:lnTo>
                    <a:pt x="104161" y="88541"/>
                  </a:lnTo>
                  <a:lnTo>
                    <a:pt x="103164" y="89829"/>
                  </a:lnTo>
                  <a:lnTo>
                    <a:pt x="102823" y="92203"/>
                  </a:lnTo>
                  <a:lnTo>
                    <a:pt x="103492" y="93756"/>
                  </a:lnTo>
                  <a:lnTo>
                    <a:pt x="104679" y="95398"/>
                  </a:lnTo>
                  <a:lnTo>
                    <a:pt x="106321" y="96648"/>
                  </a:lnTo>
                  <a:lnTo>
                    <a:pt x="106611" y="98239"/>
                  </a:lnTo>
                  <a:lnTo>
                    <a:pt x="107028" y="99602"/>
                  </a:lnTo>
                  <a:lnTo>
                    <a:pt x="105689" y="99047"/>
                  </a:lnTo>
                  <a:lnTo>
                    <a:pt x="104313" y="97254"/>
                  </a:lnTo>
                  <a:lnTo>
                    <a:pt x="103290" y="95082"/>
                  </a:lnTo>
                  <a:lnTo>
                    <a:pt x="101371" y="94072"/>
                  </a:lnTo>
                  <a:lnTo>
                    <a:pt x="101371" y="90056"/>
                  </a:lnTo>
                  <a:lnTo>
                    <a:pt x="99351" y="85725"/>
                  </a:lnTo>
                  <a:lnTo>
                    <a:pt x="97583" y="86773"/>
                  </a:lnTo>
                  <a:lnTo>
                    <a:pt x="97583" y="83756"/>
                  </a:lnTo>
                  <a:lnTo>
                    <a:pt x="95739" y="82897"/>
                  </a:lnTo>
                  <a:lnTo>
                    <a:pt x="94944" y="79690"/>
                  </a:lnTo>
                  <a:lnTo>
                    <a:pt x="91774" y="80422"/>
                  </a:lnTo>
                  <a:lnTo>
                    <a:pt x="90423" y="82278"/>
                  </a:lnTo>
                  <a:lnTo>
                    <a:pt x="87431" y="84980"/>
                  </a:lnTo>
                  <a:lnTo>
                    <a:pt x="85372" y="86773"/>
                  </a:lnTo>
                  <a:lnTo>
                    <a:pt x="84324" y="88503"/>
                  </a:lnTo>
                  <a:lnTo>
                    <a:pt x="84324" y="91546"/>
                  </a:lnTo>
                  <a:lnTo>
                    <a:pt x="82961" y="93706"/>
                  </a:lnTo>
                  <a:lnTo>
                    <a:pt x="82620" y="92456"/>
                  </a:lnTo>
                  <a:lnTo>
                    <a:pt x="81142" y="89084"/>
                  </a:lnTo>
                  <a:lnTo>
                    <a:pt x="79791" y="86180"/>
                  </a:lnTo>
                  <a:lnTo>
                    <a:pt x="79160" y="83465"/>
                  </a:lnTo>
                  <a:lnTo>
                    <a:pt x="78377" y="80359"/>
                  </a:lnTo>
                  <a:lnTo>
                    <a:pt x="76837" y="82152"/>
                  </a:lnTo>
                  <a:lnTo>
                    <a:pt x="75890" y="82000"/>
                  </a:lnTo>
                  <a:lnTo>
                    <a:pt x="74602" y="79803"/>
                  </a:lnTo>
                  <a:lnTo>
                    <a:pt x="71773" y="77745"/>
                  </a:lnTo>
                  <a:lnTo>
                    <a:pt x="68326" y="78175"/>
                  </a:lnTo>
                  <a:lnTo>
                    <a:pt x="65687" y="77770"/>
                  </a:lnTo>
                  <a:lnTo>
                    <a:pt x="63957" y="76849"/>
                  </a:lnTo>
                  <a:lnTo>
                    <a:pt x="62113" y="76710"/>
                  </a:lnTo>
                  <a:lnTo>
                    <a:pt x="60118" y="75624"/>
                  </a:lnTo>
                  <a:lnTo>
                    <a:pt x="56999" y="73086"/>
                  </a:lnTo>
                  <a:lnTo>
                    <a:pt x="55737" y="75232"/>
                  </a:lnTo>
                  <a:lnTo>
                    <a:pt x="57782" y="76912"/>
                  </a:lnTo>
                  <a:lnTo>
                    <a:pt x="59108" y="79349"/>
                  </a:lnTo>
                  <a:lnTo>
                    <a:pt x="61419" y="79235"/>
                  </a:lnTo>
                  <a:lnTo>
                    <a:pt x="63717" y="78541"/>
                  </a:lnTo>
                  <a:lnTo>
                    <a:pt x="64954" y="79879"/>
                  </a:lnTo>
                  <a:lnTo>
                    <a:pt x="66394" y="81306"/>
                  </a:lnTo>
                  <a:lnTo>
                    <a:pt x="65636" y="83187"/>
                  </a:lnTo>
                  <a:lnTo>
                    <a:pt x="64538" y="85208"/>
                  </a:lnTo>
                  <a:lnTo>
                    <a:pt x="60775" y="87140"/>
                  </a:lnTo>
                  <a:lnTo>
                    <a:pt x="57025" y="87973"/>
                  </a:lnTo>
                  <a:lnTo>
                    <a:pt x="53805" y="89425"/>
                  </a:lnTo>
                  <a:lnTo>
                    <a:pt x="53388" y="88263"/>
                  </a:lnTo>
                  <a:lnTo>
                    <a:pt x="52100" y="85132"/>
                  </a:lnTo>
                  <a:lnTo>
                    <a:pt x="50105" y="83554"/>
                  </a:lnTo>
                  <a:lnTo>
                    <a:pt x="49297" y="81230"/>
                  </a:lnTo>
                  <a:lnTo>
                    <a:pt x="47782" y="78831"/>
                  </a:lnTo>
                  <a:lnTo>
                    <a:pt x="45117" y="75169"/>
                  </a:lnTo>
                  <a:lnTo>
                    <a:pt x="43387" y="75801"/>
                  </a:lnTo>
                  <a:lnTo>
                    <a:pt x="44284" y="77341"/>
                  </a:lnTo>
                  <a:lnTo>
                    <a:pt x="45332" y="80182"/>
                  </a:lnTo>
                  <a:lnTo>
                    <a:pt x="46203" y="81382"/>
                  </a:lnTo>
                  <a:lnTo>
                    <a:pt x="48325" y="86281"/>
                  </a:lnTo>
                  <a:lnTo>
                    <a:pt x="49726" y="87241"/>
                  </a:lnTo>
                  <a:lnTo>
                    <a:pt x="51772" y="89198"/>
                  </a:lnTo>
                  <a:lnTo>
                    <a:pt x="52264" y="90271"/>
                  </a:lnTo>
                  <a:lnTo>
                    <a:pt x="53009" y="92506"/>
                  </a:lnTo>
                  <a:lnTo>
                    <a:pt x="54550" y="91736"/>
                  </a:lnTo>
                  <a:lnTo>
                    <a:pt x="58287" y="91218"/>
                  </a:lnTo>
                  <a:lnTo>
                    <a:pt x="59525" y="90612"/>
                  </a:lnTo>
                  <a:lnTo>
                    <a:pt x="59904" y="91837"/>
                  </a:lnTo>
                  <a:cubicBezTo>
                    <a:pt x="59664" y="92443"/>
                    <a:pt x="59070" y="93946"/>
                    <a:pt x="59070" y="94362"/>
                  </a:cubicBezTo>
                  <a:cubicBezTo>
                    <a:pt x="59045" y="94615"/>
                    <a:pt x="58338" y="96016"/>
                    <a:pt x="57681" y="97191"/>
                  </a:cubicBezTo>
                  <a:lnTo>
                    <a:pt x="54487" y="99148"/>
                  </a:lnTo>
                  <a:lnTo>
                    <a:pt x="51784" y="102128"/>
                  </a:lnTo>
                  <a:lnTo>
                    <a:pt x="48855" y="104792"/>
                  </a:lnTo>
                  <a:lnTo>
                    <a:pt x="49474" y="106408"/>
                  </a:lnTo>
                  <a:lnTo>
                    <a:pt x="49411" y="108719"/>
                  </a:lnTo>
                  <a:lnTo>
                    <a:pt x="50257" y="110727"/>
                  </a:lnTo>
                  <a:lnTo>
                    <a:pt x="50257" y="113189"/>
                  </a:lnTo>
                  <a:lnTo>
                    <a:pt x="48767" y="115487"/>
                  </a:lnTo>
                  <a:lnTo>
                    <a:pt x="44587" y="118694"/>
                  </a:lnTo>
                  <a:lnTo>
                    <a:pt x="44587" y="120096"/>
                  </a:lnTo>
                  <a:lnTo>
                    <a:pt x="44297" y="123897"/>
                  </a:lnTo>
                  <a:lnTo>
                    <a:pt x="42845" y="123897"/>
                  </a:lnTo>
                  <a:lnTo>
                    <a:pt x="42175" y="126927"/>
                  </a:lnTo>
                  <a:lnTo>
                    <a:pt x="39713" y="129730"/>
                  </a:lnTo>
                  <a:lnTo>
                    <a:pt x="38084" y="131536"/>
                  </a:lnTo>
                  <a:lnTo>
                    <a:pt x="35647" y="133367"/>
                  </a:lnTo>
                  <a:lnTo>
                    <a:pt x="31404" y="133367"/>
                  </a:lnTo>
                  <a:lnTo>
                    <a:pt x="29776" y="130842"/>
                  </a:lnTo>
                  <a:lnTo>
                    <a:pt x="29371" y="128581"/>
                  </a:lnTo>
                  <a:lnTo>
                    <a:pt x="28210" y="126334"/>
                  </a:lnTo>
                  <a:lnTo>
                    <a:pt x="26278" y="123796"/>
                  </a:lnTo>
                  <a:lnTo>
                    <a:pt x="26278" y="120222"/>
                  </a:lnTo>
                  <a:lnTo>
                    <a:pt x="24384" y="117495"/>
                  </a:lnTo>
                  <a:lnTo>
                    <a:pt x="24384" y="115285"/>
                  </a:lnTo>
                  <a:lnTo>
                    <a:pt x="26278" y="112659"/>
                  </a:lnTo>
                  <a:lnTo>
                    <a:pt x="26278" y="109654"/>
                  </a:lnTo>
                  <a:lnTo>
                    <a:pt x="25672" y="106509"/>
                  </a:lnTo>
                  <a:lnTo>
                    <a:pt x="23563" y="103340"/>
                  </a:lnTo>
                  <a:lnTo>
                    <a:pt x="23992" y="99262"/>
                  </a:lnTo>
                  <a:lnTo>
                    <a:pt x="22679" y="97140"/>
                  </a:lnTo>
                  <a:lnTo>
                    <a:pt x="19838" y="97279"/>
                  </a:lnTo>
                  <a:lnTo>
                    <a:pt x="18916" y="95701"/>
                  </a:lnTo>
                  <a:lnTo>
                    <a:pt x="16353" y="95410"/>
                  </a:lnTo>
                  <a:lnTo>
                    <a:pt x="13600" y="96787"/>
                  </a:lnTo>
                  <a:lnTo>
                    <a:pt x="11113" y="96787"/>
                  </a:lnTo>
                  <a:lnTo>
                    <a:pt x="8486" y="97090"/>
                  </a:lnTo>
                  <a:lnTo>
                    <a:pt x="5570" y="95385"/>
                  </a:lnTo>
                  <a:lnTo>
                    <a:pt x="1453" y="91067"/>
                  </a:lnTo>
                  <a:lnTo>
                    <a:pt x="645" y="87746"/>
                  </a:lnTo>
                  <a:lnTo>
                    <a:pt x="1175" y="84905"/>
                  </a:lnTo>
                  <a:lnTo>
                    <a:pt x="658" y="82518"/>
                  </a:lnTo>
                  <a:lnTo>
                    <a:pt x="1642" y="80132"/>
                  </a:lnTo>
                  <a:lnTo>
                    <a:pt x="4029" y="76306"/>
                  </a:lnTo>
                  <a:lnTo>
                    <a:pt x="6681" y="74386"/>
                  </a:lnTo>
                  <a:lnTo>
                    <a:pt x="7325" y="72353"/>
                  </a:lnTo>
                  <a:lnTo>
                    <a:pt x="9055" y="70523"/>
                  </a:lnTo>
                  <a:lnTo>
                    <a:pt x="10683" y="68894"/>
                  </a:lnTo>
                  <a:lnTo>
                    <a:pt x="11870" y="69487"/>
                  </a:lnTo>
                  <a:lnTo>
                    <a:pt x="16328" y="67858"/>
                  </a:lnTo>
                  <a:lnTo>
                    <a:pt x="20457" y="67871"/>
                  </a:lnTo>
                  <a:lnTo>
                    <a:pt x="22490" y="67543"/>
                  </a:lnTo>
                  <a:lnTo>
                    <a:pt x="23639" y="67795"/>
                  </a:lnTo>
                  <a:lnTo>
                    <a:pt x="24005" y="70560"/>
                  </a:lnTo>
                  <a:lnTo>
                    <a:pt x="26619" y="71116"/>
                  </a:lnTo>
                  <a:lnTo>
                    <a:pt x="29334" y="73338"/>
                  </a:lnTo>
                  <a:lnTo>
                    <a:pt x="31152" y="71747"/>
                  </a:lnTo>
                  <a:lnTo>
                    <a:pt x="32894" y="71457"/>
                  </a:lnTo>
                  <a:lnTo>
                    <a:pt x="38349" y="73035"/>
                  </a:lnTo>
                  <a:lnTo>
                    <a:pt x="41784" y="72505"/>
                  </a:lnTo>
                  <a:lnTo>
                    <a:pt x="44739" y="71154"/>
                  </a:lnTo>
                  <a:lnTo>
                    <a:pt x="45648" y="67719"/>
                  </a:lnTo>
                  <a:lnTo>
                    <a:pt x="44461" y="65989"/>
                  </a:lnTo>
                  <a:lnTo>
                    <a:pt x="41910" y="67442"/>
                  </a:lnTo>
                  <a:lnTo>
                    <a:pt x="39347" y="66785"/>
                  </a:lnTo>
                  <a:lnTo>
                    <a:pt x="37819" y="65762"/>
                  </a:lnTo>
                  <a:lnTo>
                    <a:pt x="38715" y="63590"/>
                  </a:lnTo>
                  <a:lnTo>
                    <a:pt x="40067" y="62820"/>
                  </a:lnTo>
                  <a:lnTo>
                    <a:pt x="42466" y="62227"/>
                  </a:lnTo>
                  <a:lnTo>
                    <a:pt x="45610" y="63073"/>
                  </a:lnTo>
                  <a:lnTo>
                    <a:pt x="50244" y="62075"/>
                  </a:lnTo>
                  <a:lnTo>
                    <a:pt x="47946" y="60345"/>
                  </a:lnTo>
                  <a:lnTo>
                    <a:pt x="45458" y="57782"/>
                  </a:lnTo>
                  <a:lnTo>
                    <a:pt x="46304" y="55206"/>
                  </a:lnTo>
                  <a:lnTo>
                    <a:pt x="43501" y="56999"/>
                  </a:lnTo>
                  <a:lnTo>
                    <a:pt x="43602" y="58312"/>
                  </a:lnTo>
                  <a:lnTo>
                    <a:pt x="42289" y="58312"/>
                  </a:lnTo>
                  <a:lnTo>
                    <a:pt x="41632" y="55938"/>
                  </a:lnTo>
                  <a:lnTo>
                    <a:pt x="39511" y="56469"/>
                  </a:lnTo>
                  <a:lnTo>
                    <a:pt x="37832" y="60042"/>
                  </a:lnTo>
                  <a:lnTo>
                    <a:pt x="37933" y="62265"/>
                  </a:lnTo>
                  <a:lnTo>
                    <a:pt x="36632" y="62530"/>
                  </a:lnTo>
                  <a:lnTo>
                    <a:pt x="35167" y="62757"/>
                  </a:lnTo>
                  <a:lnTo>
                    <a:pt x="33639" y="64398"/>
                  </a:lnTo>
                  <a:lnTo>
                    <a:pt x="34776" y="65750"/>
                  </a:lnTo>
                  <a:lnTo>
                    <a:pt x="33829" y="66659"/>
                  </a:lnTo>
                  <a:lnTo>
                    <a:pt x="32427" y="65585"/>
                  </a:lnTo>
                  <a:lnTo>
                    <a:pt x="30988" y="61886"/>
                  </a:lnTo>
                  <a:lnTo>
                    <a:pt x="28033" y="58893"/>
                  </a:lnTo>
                  <a:lnTo>
                    <a:pt x="25242" y="56974"/>
                  </a:lnTo>
                  <a:lnTo>
                    <a:pt x="24636" y="59146"/>
                  </a:lnTo>
                  <a:lnTo>
                    <a:pt x="27136" y="61595"/>
                  </a:lnTo>
                  <a:lnTo>
                    <a:pt x="29712" y="63085"/>
                  </a:lnTo>
                  <a:lnTo>
                    <a:pt x="29574" y="63401"/>
                  </a:lnTo>
                  <a:lnTo>
                    <a:pt x="28172" y="62921"/>
                  </a:lnTo>
                  <a:lnTo>
                    <a:pt x="28172" y="64967"/>
                  </a:lnTo>
                  <a:lnTo>
                    <a:pt x="27541" y="65333"/>
                  </a:lnTo>
                  <a:lnTo>
                    <a:pt x="27541" y="64537"/>
                  </a:lnTo>
                  <a:lnTo>
                    <a:pt x="26720" y="63148"/>
                  </a:lnTo>
                  <a:lnTo>
                    <a:pt x="25255" y="61785"/>
                  </a:lnTo>
                  <a:lnTo>
                    <a:pt x="23273" y="59575"/>
                  </a:lnTo>
                  <a:lnTo>
                    <a:pt x="21467" y="59575"/>
                  </a:lnTo>
                  <a:lnTo>
                    <a:pt x="20141" y="60295"/>
                  </a:lnTo>
                  <a:lnTo>
                    <a:pt x="17515" y="59600"/>
                  </a:lnTo>
                  <a:lnTo>
                    <a:pt x="17174" y="61557"/>
                  </a:lnTo>
                  <a:lnTo>
                    <a:pt x="16277" y="61949"/>
                  </a:lnTo>
                  <a:lnTo>
                    <a:pt x="15179" y="63919"/>
                  </a:lnTo>
                  <a:lnTo>
                    <a:pt x="13386" y="66507"/>
                  </a:lnTo>
                  <a:lnTo>
                    <a:pt x="11391" y="66406"/>
                  </a:lnTo>
                  <a:lnTo>
                    <a:pt x="10065" y="67176"/>
                  </a:lnTo>
                  <a:lnTo>
                    <a:pt x="9143" y="66381"/>
                  </a:lnTo>
                  <a:lnTo>
                    <a:pt x="6719" y="65649"/>
                  </a:lnTo>
                  <a:lnTo>
                    <a:pt x="6719" y="60610"/>
                  </a:lnTo>
                  <a:lnTo>
                    <a:pt x="8827" y="59499"/>
                  </a:lnTo>
                  <a:lnTo>
                    <a:pt x="12413" y="59954"/>
                  </a:lnTo>
                  <a:lnTo>
                    <a:pt x="14156" y="58148"/>
                  </a:lnTo>
                  <a:lnTo>
                    <a:pt x="13070" y="55825"/>
                  </a:lnTo>
                  <a:lnTo>
                    <a:pt x="12110" y="55320"/>
                  </a:lnTo>
                  <a:lnTo>
                    <a:pt x="13045" y="55168"/>
                  </a:lnTo>
                  <a:lnTo>
                    <a:pt x="14749" y="55168"/>
                  </a:lnTo>
                  <a:lnTo>
                    <a:pt x="16694" y="53186"/>
                  </a:lnTo>
                  <a:lnTo>
                    <a:pt x="17616" y="49840"/>
                  </a:lnTo>
                  <a:lnTo>
                    <a:pt x="20381" y="48691"/>
                  </a:lnTo>
                  <a:lnTo>
                    <a:pt x="20608" y="45913"/>
                  </a:lnTo>
                  <a:lnTo>
                    <a:pt x="21568" y="44764"/>
                  </a:lnTo>
                  <a:lnTo>
                    <a:pt x="22250" y="45559"/>
                  </a:lnTo>
                  <a:lnTo>
                    <a:pt x="21442" y="48211"/>
                  </a:lnTo>
                  <a:lnTo>
                    <a:pt x="25924" y="48211"/>
                  </a:lnTo>
                  <a:lnTo>
                    <a:pt x="29788" y="47504"/>
                  </a:lnTo>
                  <a:lnTo>
                    <a:pt x="30558" y="44915"/>
                  </a:lnTo>
                  <a:lnTo>
                    <a:pt x="31733" y="43539"/>
                  </a:lnTo>
                  <a:lnTo>
                    <a:pt x="32023" y="41910"/>
                  </a:lnTo>
                  <a:lnTo>
                    <a:pt x="34687" y="41821"/>
                  </a:lnTo>
                  <a:lnTo>
                    <a:pt x="37390" y="40129"/>
                  </a:lnTo>
                  <a:lnTo>
                    <a:pt x="35369" y="38841"/>
                  </a:lnTo>
                  <a:lnTo>
                    <a:pt x="32768" y="39599"/>
                  </a:lnTo>
                  <a:lnTo>
                    <a:pt x="31253" y="39422"/>
                  </a:lnTo>
                  <a:lnTo>
                    <a:pt x="30205" y="36303"/>
                  </a:lnTo>
                  <a:lnTo>
                    <a:pt x="33147" y="32604"/>
                  </a:lnTo>
                  <a:lnTo>
                    <a:pt x="31202" y="31215"/>
                  </a:lnTo>
                  <a:lnTo>
                    <a:pt x="29586" y="32591"/>
                  </a:lnTo>
                  <a:lnTo>
                    <a:pt x="28955" y="34372"/>
                  </a:lnTo>
                  <a:lnTo>
                    <a:pt x="27136" y="35874"/>
                  </a:lnTo>
                  <a:lnTo>
                    <a:pt x="26897" y="38425"/>
                  </a:lnTo>
                  <a:lnTo>
                    <a:pt x="28462" y="40723"/>
                  </a:lnTo>
                  <a:cubicBezTo>
                    <a:pt x="28361" y="41241"/>
                    <a:pt x="28071" y="42667"/>
                    <a:pt x="28071" y="42933"/>
                  </a:cubicBezTo>
                  <a:cubicBezTo>
                    <a:pt x="28008" y="43147"/>
                    <a:pt x="27288" y="44233"/>
                    <a:pt x="26619" y="45155"/>
                  </a:cubicBezTo>
                  <a:lnTo>
                    <a:pt x="24131" y="44902"/>
                  </a:lnTo>
                  <a:lnTo>
                    <a:pt x="24308" y="43640"/>
                  </a:lnTo>
                  <a:lnTo>
                    <a:pt x="22553" y="40622"/>
                  </a:lnTo>
                  <a:lnTo>
                    <a:pt x="21076" y="42465"/>
                  </a:lnTo>
                  <a:lnTo>
                    <a:pt x="19687" y="42718"/>
                  </a:lnTo>
                  <a:lnTo>
                    <a:pt x="18740" y="39321"/>
                  </a:lnTo>
                  <a:lnTo>
                    <a:pt x="19510" y="37680"/>
                  </a:lnTo>
                  <a:lnTo>
                    <a:pt x="21985" y="35205"/>
                  </a:lnTo>
                  <a:lnTo>
                    <a:pt x="23386" y="32326"/>
                  </a:lnTo>
                  <a:lnTo>
                    <a:pt x="25874" y="28790"/>
                  </a:lnTo>
                  <a:lnTo>
                    <a:pt x="29712" y="24750"/>
                  </a:lnTo>
                  <a:lnTo>
                    <a:pt x="33021" y="23639"/>
                  </a:lnTo>
                  <a:lnTo>
                    <a:pt x="35294" y="24232"/>
                  </a:lnTo>
                  <a:lnTo>
                    <a:pt x="38008" y="25381"/>
                  </a:lnTo>
                  <a:lnTo>
                    <a:pt x="41481" y="27212"/>
                  </a:lnTo>
                  <a:lnTo>
                    <a:pt x="42188" y="29068"/>
                  </a:lnTo>
                  <a:lnTo>
                    <a:pt x="41039" y="29813"/>
                  </a:lnTo>
                  <a:lnTo>
                    <a:pt x="36556" y="28942"/>
                  </a:lnTo>
                  <a:lnTo>
                    <a:pt x="39284" y="30975"/>
                  </a:lnTo>
                  <a:lnTo>
                    <a:pt x="40976" y="34245"/>
                  </a:lnTo>
                  <a:lnTo>
                    <a:pt x="41910" y="32781"/>
                  </a:lnTo>
                  <a:lnTo>
                    <a:pt x="44436" y="32907"/>
                  </a:lnTo>
                  <a:lnTo>
                    <a:pt x="43135" y="30886"/>
                  </a:lnTo>
                  <a:lnTo>
                    <a:pt x="45181" y="29712"/>
                  </a:lnTo>
                  <a:lnTo>
                    <a:pt x="45471" y="27237"/>
                  </a:lnTo>
                  <a:lnTo>
                    <a:pt x="46191" y="27528"/>
                  </a:lnTo>
                  <a:lnTo>
                    <a:pt x="46809" y="30634"/>
                  </a:lnTo>
                  <a:lnTo>
                    <a:pt x="49082" y="27982"/>
                  </a:lnTo>
                  <a:lnTo>
                    <a:pt x="52971" y="25924"/>
                  </a:lnTo>
                  <a:lnTo>
                    <a:pt x="56330" y="25217"/>
                  </a:lnTo>
                  <a:lnTo>
                    <a:pt x="55648" y="23815"/>
                  </a:lnTo>
                  <a:lnTo>
                    <a:pt x="55863" y="23159"/>
                  </a:lnTo>
                  <a:lnTo>
                    <a:pt x="58224" y="23714"/>
                  </a:lnTo>
                  <a:lnTo>
                    <a:pt x="61596" y="25406"/>
                  </a:lnTo>
                  <a:lnTo>
                    <a:pt x="61596" y="23171"/>
                  </a:lnTo>
                  <a:lnTo>
                    <a:pt x="59449" y="21277"/>
                  </a:lnTo>
                  <a:lnTo>
                    <a:pt x="59500" y="18828"/>
                  </a:lnTo>
                  <a:lnTo>
                    <a:pt x="60245" y="15532"/>
                  </a:lnTo>
                  <a:lnTo>
                    <a:pt x="61457" y="15987"/>
                  </a:lnTo>
                  <a:lnTo>
                    <a:pt x="62252" y="17944"/>
                  </a:lnTo>
                  <a:lnTo>
                    <a:pt x="63300" y="20899"/>
                  </a:lnTo>
                  <a:lnTo>
                    <a:pt x="64614" y="24333"/>
                  </a:lnTo>
                  <a:lnTo>
                    <a:pt x="63464" y="26530"/>
                  </a:lnTo>
                  <a:lnTo>
                    <a:pt x="65813" y="27364"/>
                  </a:lnTo>
                  <a:lnTo>
                    <a:pt x="67114" y="25659"/>
                  </a:lnTo>
                  <a:lnTo>
                    <a:pt x="66470" y="24270"/>
                  </a:lnTo>
                  <a:cubicBezTo>
                    <a:pt x="67215" y="24106"/>
                    <a:pt x="67947" y="23879"/>
                    <a:pt x="68667" y="23601"/>
                  </a:cubicBezTo>
                  <a:lnTo>
                    <a:pt x="69134" y="23386"/>
                  </a:lnTo>
                  <a:lnTo>
                    <a:pt x="67530" y="22060"/>
                  </a:lnTo>
                  <a:lnTo>
                    <a:pt x="65952" y="21770"/>
                  </a:lnTo>
                  <a:lnTo>
                    <a:pt x="64715" y="17982"/>
                  </a:lnTo>
                  <a:lnTo>
                    <a:pt x="65864" y="17211"/>
                  </a:lnTo>
                  <a:lnTo>
                    <a:pt x="66407" y="15696"/>
                  </a:lnTo>
                  <a:lnTo>
                    <a:pt x="69071" y="17275"/>
                  </a:lnTo>
                  <a:lnTo>
                    <a:pt x="70750" y="16252"/>
                  </a:lnTo>
                  <a:lnTo>
                    <a:pt x="68313" y="14964"/>
                  </a:lnTo>
                  <a:lnTo>
                    <a:pt x="67152" y="13726"/>
                  </a:lnTo>
                  <a:lnTo>
                    <a:pt x="70321" y="11946"/>
                  </a:lnTo>
                  <a:lnTo>
                    <a:pt x="69033" y="10683"/>
                  </a:lnTo>
                  <a:lnTo>
                    <a:pt x="70460" y="7943"/>
                  </a:lnTo>
                  <a:lnTo>
                    <a:pt x="73743" y="5481"/>
                  </a:lnTo>
                  <a:lnTo>
                    <a:pt x="74501" y="2968"/>
                  </a:lnTo>
                  <a:lnTo>
                    <a:pt x="75624" y="1554"/>
                  </a:lnTo>
                  <a:lnTo>
                    <a:pt x="77468" y="1554"/>
                  </a:lnTo>
                  <a:lnTo>
                    <a:pt x="78554" y="4206"/>
                  </a:lnTo>
                  <a:lnTo>
                    <a:pt x="80019" y="2097"/>
                  </a:lnTo>
                  <a:lnTo>
                    <a:pt x="81786" y="784"/>
                  </a:lnTo>
                  <a:close/>
                  <a:moveTo>
                    <a:pt x="81786" y="1"/>
                  </a:moveTo>
                  <a:lnTo>
                    <a:pt x="79614" y="1605"/>
                  </a:lnTo>
                  <a:lnTo>
                    <a:pt x="78705" y="2880"/>
                  </a:lnTo>
                  <a:lnTo>
                    <a:pt x="77910" y="910"/>
                  </a:lnTo>
                  <a:lnTo>
                    <a:pt x="75334" y="910"/>
                  </a:lnTo>
                  <a:lnTo>
                    <a:pt x="73983" y="2615"/>
                  </a:lnTo>
                  <a:lnTo>
                    <a:pt x="73213" y="5090"/>
                  </a:lnTo>
                  <a:lnTo>
                    <a:pt x="70043" y="7476"/>
                  </a:lnTo>
                  <a:lnTo>
                    <a:pt x="68263" y="10784"/>
                  </a:lnTo>
                  <a:lnTo>
                    <a:pt x="69286" y="11794"/>
                  </a:lnTo>
                  <a:lnTo>
                    <a:pt x="66154" y="13562"/>
                  </a:lnTo>
                  <a:lnTo>
                    <a:pt x="67897" y="15431"/>
                  </a:lnTo>
                  <a:lnTo>
                    <a:pt x="69475" y="16277"/>
                  </a:lnTo>
                  <a:lnTo>
                    <a:pt x="69071" y="16517"/>
                  </a:lnTo>
                  <a:lnTo>
                    <a:pt x="66066" y="14737"/>
                  </a:lnTo>
                  <a:lnTo>
                    <a:pt x="65346" y="16795"/>
                  </a:lnTo>
                  <a:lnTo>
                    <a:pt x="63970" y="17704"/>
                  </a:lnTo>
                  <a:lnTo>
                    <a:pt x="65472" y="22313"/>
                  </a:lnTo>
                  <a:lnTo>
                    <a:pt x="67253" y="22654"/>
                  </a:lnTo>
                  <a:lnTo>
                    <a:pt x="67934" y="23209"/>
                  </a:lnTo>
                  <a:cubicBezTo>
                    <a:pt x="67290" y="23411"/>
                    <a:pt x="66634" y="23588"/>
                    <a:pt x="65965" y="23727"/>
                  </a:cubicBezTo>
                  <a:lnTo>
                    <a:pt x="65573" y="23803"/>
                  </a:lnTo>
                  <a:lnTo>
                    <a:pt x="66394" y="25571"/>
                  </a:lnTo>
                  <a:lnTo>
                    <a:pt x="65611" y="26606"/>
                  </a:lnTo>
                  <a:lnTo>
                    <a:pt x="64386" y="26177"/>
                  </a:lnTo>
                  <a:lnTo>
                    <a:pt x="65333" y="24371"/>
                  </a:lnTo>
                  <a:lnTo>
                    <a:pt x="63906" y="20671"/>
                  </a:lnTo>
                  <a:lnTo>
                    <a:pt x="62858" y="17717"/>
                  </a:lnTo>
                  <a:lnTo>
                    <a:pt x="61962" y="15482"/>
                  </a:lnTo>
                  <a:lnTo>
                    <a:pt x="59815" y="14686"/>
                  </a:lnTo>
                  <a:lnTo>
                    <a:pt x="58894" y="18714"/>
                  </a:lnTo>
                  <a:lnTo>
                    <a:pt x="58830" y="21555"/>
                  </a:lnTo>
                  <a:lnTo>
                    <a:pt x="60990" y="23449"/>
                  </a:lnTo>
                  <a:lnTo>
                    <a:pt x="60990" y="24371"/>
                  </a:lnTo>
                  <a:lnTo>
                    <a:pt x="58502" y="23121"/>
                  </a:lnTo>
                  <a:lnTo>
                    <a:pt x="55459" y="22401"/>
                  </a:lnTo>
                  <a:lnTo>
                    <a:pt x="54992" y="23853"/>
                  </a:lnTo>
                  <a:lnTo>
                    <a:pt x="55434" y="24762"/>
                  </a:lnTo>
                  <a:lnTo>
                    <a:pt x="52807" y="25305"/>
                  </a:lnTo>
                  <a:lnTo>
                    <a:pt x="48729" y="27439"/>
                  </a:lnTo>
                  <a:lnTo>
                    <a:pt x="47176" y="29232"/>
                  </a:lnTo>
                  <a:lnTo>
                    <a:pt x="46746" y="27073"/>
                  </a:lnTo>
                  <a:lnTo>
                    <a:pt x="44941" y="26316"/>
                  </a:lnTo>
                  <a:lnTo>
                    <a:pt x="44600" y="29321"/>
                  </a:lnTo>
                  <a:lnTo>
                    <a:pt x="42238" y="30672"/>
                  </a:lnTo>
                  <a:lnTo>
                    <a:pt x="43249" y="32212"/>
                  </a:lnTo>
                  <a:lnTo>
                    <a:pt x="41582" y="32137"/>
                  </a:lnTo>
                  <a:lnTo>
                    <a:pt x="41039" y="32983"/>
                  </a:lnTo>
                  <a:lnTo>
                    <a:pt x="39814" y="30634"/>
                  </a:lnTo>
                  <a:lnTo>
                    <a:pt x="39145" y="30078"/>
                  </a:lnTo>
                  <a:lnTo>
                    <a:pt x="41178" y="30482"/>
                  </a:lnTo>
                  <a:lnTo>
                    <a:pt x="42971" y="29321"/>
                  </a:lnTo>
                  <a:lnTo>
                    <a:pt x="41999" y="26770"/>
                  </a:lnTo>
                  <a:lnTo>
                    <a:pt x="38299" y="24813"/>
                  </a:lnTo>
                  <a:lnTo>
                    <a:pt x="35496" y="23639"/>
                  </a:lnTo>
                  <a:lnTo>
                    <a:pt x="32983" y="22982"/>
                  </a:lnTo>
                  <a:lnTo>
                    <a:pt x="29359" y="24194"/>
                  </a:lnTo>
                  <a:lnTo>
                    <a:pt x="25381" y="28386"/>
                  </a:lnTo>
                  <a:lnTo>
                    <a:pt x="22831" y="32010"/>
                  </a:lnTo>
                  <a:lnTo>
                    <a:pt x="21492" y="34801"/>
                  </a:lnTo>
                  <a:lnTo>
                    <a:pt x="19005" y="37276"/>
                  </a:lnTo>
                  <a:lnTo>
                    <a:pt x="18058" y="39258"/>
                  </a:lnTo>
                  <a:lnTo>
                    <a:pt x="19219" y="43438"/>
                  </a:lnTo>
                  <a:lnTo>
                    <a:pt x="21404" y="43046"/>
                  </a:lnTo>
                  <a:lnTo>
                    <a:pt x="22452" y="41733"/>
                  </a:lnTo>
                  <a:lnTo>
                    <a:pt x="23639" y="43766"/>
                  </a:lnTo>
                  <a:lnTo>
                    <a:pt x="23399" y="45458"/>
                  </a:lnTo>
                  <a:lnTo>
                    <a:pt x="26909" y="45824"/>
                  </a:lnTo>
                  <a:lnTo>
                    <a:pt x="27010" y="45673"/>
                  </a:lnTo>
                  <a:cubicBezTo>
                    <a:pt x="28702" y="43387"/>
                    <a:pt x="28702" y="43072"/>
                    <a:pt x="28702" y="42970"/>
                  </a:cubicBezTo>
                  <a:cubicBezTo>
                    <a:pt x="28702" y="42794"/>
                    <a:pt x="28904" y="41683"/>
                    <a:pt x="29106" y="40723"/>
                  </a:cubicBezTo>
                  <a:lnTo>
                    <a:pt x="29144" y="40597"/>
                  </a:lnTo>
                  <a:lnTo>
                    <a:pt x="27566" y="38261"/>
                  </a:lnTo>
                  <a:lnTo>
                    <a:pt x="27743" y="36190"/>
                  </a:lnTo>
                  <a:lnTo>
                    <a:pt x="29498" y="34750"/>
                  </a:lnTo>
                  <a:lnTo>
                    <a:pt x="30129" y="32957"/>
                  </a:lnTo>
                  <a:lnTo>
                    <a:pt x="31240" y="32010"/>
                  </a:lnTo>
                  <a:lnTo>
                    <a:pt x="32238" y="32730"/>
                  </a:lnTo>
                  <a:lnTo>
                    <a:pt x="29510" y="36177"/>
                  </a:lnTo>
                  <a:lnTo>
                    <a:pt x="30773" y="39991"/>
                  </a:lnTo>
                  <a:lnTo>
                    <a:pt x="32831" y="40243"/>
                  </a:lnTo>
                  <a:lnTo>
                    <a:pt x="35281" y="39523"/>
                  </a:lnTo>
                  <a:lnTo>
                    <a:pt x="36203" y="40129"/>
                  </a:lnTo>
                  <a:lnTo>
                    <a:pt x="34498" y="41190"/>
                  </a:lnTo>
                  <a:lnTo>
                    <a:pt x="31493" y="41291"/>
                  </a:lnTo>
                  <a:lnTo>
                    <a:pt x="31139" y="43248"/>
                  </a:lnTo>
                  <a:lnTo>
                    <a:pt x="30041" y="44549"/>
                  </a:lnTo>
                  <a:lnTo>
                    <a:pt x="29296" y="46948"/>
                  </a:lnTo>
                  <a:lnTo>
                    <a:pt x="25861" y="47592"/>
                  </a:lnTo>
                  <a:lnTo>
                    <a:pt x="22288" y="47592"/>
                  </a:lnTo>
                  <a:lnTo>
                    <a:pt x="22957" y="45420"/>
                  </a:lnTo>
                  <a:lnTo>
                    <a:pt x="21543" y="43804"/>
                  </a:lnTo>
                  <a:lnTo>
                    <a:pt x="19990" y="45660"/>
                  </a:lnTo>
                  <a:lnTo>
                    <a:pt x="19775" y="48261"/>
                  </a:lnTo>
                  <a:lnTo>
                    <a:pt x="17085" y="49385"/>
                  </a:lnTo>
                  <a:lnTo>
                    <a:pt x="16113" y="52857"/>
                  </a:lnTo>
                  <a:lnTo>
                    <a:pt x="14484" y="54524"/>
                  </a:lnTo>
                  <a:lnTo>
                    <a:pt x="12982" y="54524"/>
                  </a:lnTo>
                  <a:lnTo>
                    <a:pt x="10178" y="55004"/>
                  </a:lnTo>
                  <a:lnTo>
                    <a:pt x="12590" y="56279"/>
                  </a:lnTo>
                  <a:lnTo>
                    <a:pt x="13398" y="58022"/>
                  </a:lnTo>
                  <a:lnTo>
                    <a:pt x="12186" y="59285"/>
                  </a:lnTo>
                  <a:lnTo>
                    <a:pt x="8714" y="58855"/>
                  </a:lnTo>
                  <a:lnTo>
                    <a:pt x="6100" y="60232"/>
                  </a:lnTo>
                  <a:lnTo>
                    <a:pt x="6100" y="66116"/>
                  </a:lnTo>
                  <a:lnTo>
                    <a:pt x="8777" y="66899"/>
                  </a:lnTo>
                  <a:lnTo>
                    <a:pt x="10002" y="67947"/>
                  </a:lnTo>
                  <a:lnTo>
                    <a:pt x="11555" y="67038"/>
                  </a:lnTo>
                  <a:lnTo>
                    <a:pt x="13714" y="67151"/>
                  </a:lnTo>
                  <a:lnTo>
                    <a:pt x="15709" y="64247"/>
                  </a:lnTo>
                  <a:lnTo>
                    <a:pt x="16719" y="62441"/>
                  </a:lnTo>
                  <a:lnTo>
                    <a:pt x="17729" y="61999"/>
                  </a:lnTo>
                  <a:lnTo>
                    <a:pt x="18020" y="60383"/>
                  </a:lnTo>
                  <a:lnTo>
                    <a:pt x="20229" y="60964"/>
                  </a:lnTo>
                  <a:lnTo>
                    <a:pt x="21631" y="60194"/>
                  </a:lnTo>
                  <a:lnTo>
                    <a:pt x="22982" y="60194"/>
                  </a:lnTo>
                  <a:lnTo>
                    <a:pt x="24800" y="62227"/>
                  </a:lnTo>
                  <a:lnTo>
                    <a:pt x="26202" y="63502"/>
                  </a:lnTo>
                  <a:lnTo>
                    <a:pt x="26909" y="64702"/>
                  </a:lnTo>
                  <a:lnTo>
                    <a:pt x="26909" y="66444"/>
                  </a:lnTo>
                  <a:lnTo>
                    <a:pt x="28803" y="65333"/>
                  </a:lnTo>
                  <a:lnTo>
                    <a:pt x="28803" y="63805"/>
                  </a:lnTo>
                  <a:lnTo>
                    <a:pt x="29927" y="64171"/>
                  </a:lnTo>
                  <a:lnTo>
                    <a:pt x="30521" y="62807"/>
                  </a:lnTo>
                  <a:lnTo>
                    <a:pt x="27553" y="61115"/>
                  </a:lnTo>
                  <a:lnTo>
                    <a:pt x="25343" y="58956"/>
                  </a:lnTo>
                  <a:lnTo>
                    <a:pt x="25609" y="57997"/>
                  </a:lnTo>
                  <a:lnTo>
                    <a:pt x="27629" y="59386"/>
                  </a:lnTo>
                  <a:lnTo>
                    <a:pt x="30432" y="62176"/>
                  </a:lnTo>
                  <a:lnTo>
                    <a:pt x="31910" y="65977"/>
                  </a:lnTo>
                  <a:lnTo>
                    <a:pt x="33879" y="67492"/>
                  </a:lnTo>
                  <a:lnTo>
                    <a:pt x="35660" y="65800"/>
                  </a:lnTo>
                  <a:lnTo>
                    <a:pt x="34498" y="64424"/>
                  </a:lnTo>
                  <a:lnTo>
                    <a:pt x="35496" y="63338"/>
                  </a:lnTo>
                  <a:lnTo>
                    <a:pt x="36758" y="63148"/>
                  </a:lnTo>
                  <a:lnTo>
                    <a:pt x="38602" y="62782"/>
                  </a:lnTo>
                  <a:lnTo>
                    <a:pt x="38488" y="60168"/>
                  </a:lnTo>
                  <a:lnTo>
                    <a:pt x="39966" y="57012"/>
                  </a:lnTo>
                  <a:lnTo>
                    <a:pt x="41203" y="56696"/>
                  </a:lnTo>
                  <a:lnTo>
                    <a:pt x="41809" y="58944"/>
                  </a:lnTo>
                  <a:lnTo>
                    <a:pt x="44284" y="58944"/>
                  </a:lnTo>
                  <a:lnTo>
                    <a:pt x="44158" y="57315"/>
                  </a:lnTo>
                  <a:lnTo>
                    <a:pt x="45155" y="56683"/>
                  </a:lnTo>
                  <a:lnTo>
                    <a:pt x="44739" y="57946"/>
                  </a:lnTo>
                  <a:lnTo>
                    <a:pt x="47529" y="60812"/>
                  </a:lnTo>
                  <a:lnTo>
                    <a:pt x="48767" y="61747"/>
                  </a:lnTo>
                  <a:lnTo>
                    <a:pt x="45635" y="62416"/>
                  </a:lnTo>
                  <a:lnTo>
                    <a:pt x="42478" y="61570"/>
                  </a:lnTo>
                  <a:lnTo>
                    <a:pt x="39877" y="62214"/>
                  </a:lnTo>
                  <a:lnTo>
                    <a:pt x="38223" y="63136"/>
                  </a:lnTo>
                  <a:lnTo>
                    <a:pt x="37036" y="66002"/>
                  </a:lnTo>
                  <a:lnTo>
                    <a:pt x="39044" y="67341"/>
                  </a:lnTo>
                  <a:lnTo>
                    <a:pt x="41999" y="68111"/>
                  </a:lnTo>
                  <a:lnTo>
                    <a:pt x="44284" y="66823"/>
                  </a:lnTo>
                  <a:lnTo>
                    <a:pt x="44979" y="67833"/>
                  </a:lnTo>
                  <a:lnTo>
                    <a:pt x="44208" y="70712"/>
                  </a:lnTo>
                  <a:lnTo>
                    <a:pt x="41658" y="71886"/>
                  </a:lnTo>
                  <a:lnTo>
                    <a:pt x="38400" y="72391"/>
                  </a:lnTo>
                  <a:lnTo>
                    <a:pt x="32932" y="70813"/>
                  </a:lnTo>
                  <a:lnTo>
                    <a:pt x="30887" y="71154"/>
                  </a:lnTo>
                  <a:lnTo>
                    <a:pt x="29334" y="72518"/>
                  </a:lnTo>
                  <a:lnTo>
                    <a:pt x="26922" y="70535"/>
                  </a:lnTo>
                  <a:lnTo>
                    <a:pt x="24586" y="70030"/>
                  </a:lnTo>
                  <a:lnTo>
                    <a:pt x="24207" y="67277"/>
                  </a:lnTo>
                  <a:lnTo>
                    <a:pt x="22515" y="66899"/>
                  </a:lnTo>
                  <a:lnTo>
                    <a:pt x="20406" y="67252"/>
                  </a:lnTo>
                  <a:lnTo>
                    <a:pt x="16227" y="67227"/>
                  </a:lnTo>
                  <a:lnTo>
                    <a:pt x="11908" y="68805"/>
                  </a:lnTo>
                  <a:lnTo>
                    <a:pt x="10570" y="68136"/>
                  </a:lnTo>
                  <a:lnTo>
                    <a:pt x="8613" y="70081"/>
                  </a:lnTo>
                  <a:lnTo>
                    <a:pt x="6782" y="72025"/>
                  </a:lnTo>
                  <a:lnTo>
                    <a:pt x="6163" y="73995"/>
                  </a:lnTo>
                  <a:lnTo>
                    <a:pt x="3612" y="75826"/>
                  </a:lnTo>
                  <a:lnTo>
                    <a:pt x="1087" y="79854"/>
                  </a:lnTo>
                  <a:lnTo>
                    <a:pt x="1" y="82468"/>
                  </a:lnTo>
                  <a:lnTo>
                    <a:pt x="531" y="84917"/>
                  </a:lnTo>
                  <a:lnTo>
                    <a:pt x="14" y="87758"/>
                  </a:lnTo>
                  <a:lnTo>
                    <a:pt x="885" y="91382"/>
                  </a:lnTo>
                  <a:lnTo>
                    <a:pt x="5140" y="95852"/>
                  </a:lnTo>
                  <a:lnTo>
                    <a:pt x="8347" y="97746"/>
                  </a:lnTo>
                  <a:lnTo>
                    <a:pt x="11151" y="97418"/>
                  </a:lnTo>
                  <a:lnTo>
                    <a:pt x="13752" y="97418"/>
                  </a:lnTo>
                  <a:lnTo>
                    <a:pt x="16467" y="96054"/>
                  </a:lnTo>
                  <a:lnTo>
                    <a:pt x="18525" y="96294"/>
                  </a:lnTo>
                  <a:lnTo>
                    <a:pt x="19497" y="97923"/>
                  </a:lnTo>
                  <a:lnTo>
                    <a:pt x="22338" y="97784"/>
                  </a:lnTo>
                  <a:lnTo>
                    <a:pt x="23336" y="99400"/>
                  </a:lnTo>
                  <a:lnTo>
                    <a:pt x="22906" y="103492"/>
                  </a:lnTo>
                  <a:lnTo>
                    <a:pt x="25066" y="106686"/>
                  </a:lnTo>
                  <a:lnTo>
                    <a:pt x="25659" y="109717"/>
                  </a:lnTo>
                  <a:lnTo>
                    <a:pt x="25659" y="112457"/>
                  </a:lnTo>
                  <a:lnTo>
                    <a:pt x="23765" y="115083"/>
                  </a:lnTo>
                  <a:lnTo>
                    <a:pt x="23765" y="117697"/>
                  </a:lnTo>
                  <a:lnTo>
                    <a:pt x="25659" y="120437"/>
                  </a:lnTo>
                  <a:lnTo>
                    <a:pt x="25659" y="124010"/>
                  </a:lnTo>
                  <a:lnTo>
                    <a:pt x="27692" y="126675"/>
                  </a:lnTo>
                  <a:lnTo>
                    <a:pt x="28778" y="128733"/>
                  </a:lnTo>
                  <a:lnTo>
                    <a:pt x="29157" y="130993"/>
                  </a:lnTo>
                  <a:lnTo>
                    <a:pt x="31051" y="133998"/>
                  </a:lnTo>
                  <a:lnTo>
                    <a:pt x="35849" y="133998"/>
                  </a:lnTo>
                  <a:lnTo>
                    <a:pt x="38501" y="132003"/>
                  </a:lnTo>
                  <a:lnTo>
                    <a:pt x="40193" y="130160"/>
                  </a:lnTo>
                  <a:lnTo>
                    <a:pt x="42769" y="127243"/>
                  </a:lnTo>
                  <a:lnTo>
                    <a:pt x="43362" y="124541"/>
                  </a:lnTo>
                  <a:lnTo>
                    <a:pt x="44865" y="124541"/>
                  </a:lnTo>
                  <a:lnTo>
                    <a:pt x="45206" y="120121"/>
                  </a:lnTo>
                  <a:lnTo>
                    <a:pt x="45206" y="119010"/>
                  </a:lnTo>
                  <a:lnTo>
                    <a:pt x="49183" y="115954"/>
                  </a:lnTo>
                  <a:lnTo>
                    <a:pt x="50888" y="113379"/>
                  </a:lnTo>
                  <a:lnTo>
                    <a:pt x="50888" y="110651"/>
                  </a:lnTo>
                  <a:lnTo>
                    <a:pt x="50042" y="108606"/>
                  </a:lnTo>
                  <a:lnTo>
                    <a:pt x="50092" y="106295"/>
                  </a:lnTo>
                  <a:lnTo>
                    <a:pt x="49600" y="104969"/>
                  </a:lnTo>
                  <a:lnTo>
                    <a:pt x="52239" y="102570"/>
                  </a:lnTo>
                  <a:lnTo>
                    <a:pt x="54853" y="99653"/>
                  </a:lnTo>
                  <a:lnTo>
                    <a:pt x="58149" y="97645"/>
                  </a:lnTo>
                  <a:lnTo>
                    <a:pt x="58186" y="97570"/>
                  </a:lnTo>
                  <a:cubicBezTo>
                    <a:pt x="58641" y="96761"/>
                    <a:pt x="59702" y="94817"/>
                    <a:pt x="59702" y="94362"/>
                  </a:cubicBezTo>
                  <a:cubicBezTo>
                    <a:pt x="59702" y="94148"/>
                    <a:pt x="60131" y="92948"/>
                    <a:pt x="60522" y="91963"/>
                  </a:cubicBezTo>
                  <a:lnTo>
                    <a:pt x="60573" y="91862"/>
                  </a:lnTo>
                  <a:lnTo>
                    <a:pt x="59904" y="89716"/>
                  </a:lnTo>
                  <a:lnTo>
                    <a:pt x="58149" y="90587"/>
                  </a:lnTo>
                  <a:lnTo>
                    <a:pt x="54411" y="91117"/>
                  </a:lnTo>
                  <a:lnTo>
                    <a:pt x="53375" y="91610"/>
                  </a:lnTo>
                  <a:lnTo>
                    <a:pt x="52858" y="90031"/>
                  </a:lnTo>
                  <a:lnTo>
                    <a:pt x="52327" y="88870"/>
                  </a:lnTo>
                  <a:lnTo>
                    <a:pt x="50118" y="86748"/>
                  </a:lnTo>
                  <a:lnTo>
                    <a:pt x="48830" y="85852"/>
                  </a:lnTo>
                  <a:lnTo>
                    <a:pt x="46772" y="81104"/>
                  </a:lnTo>
                  <a:lnTo>
                    <a:pt x="45913" y="79917"/>
                  </a:lnTo>
                  <a:lnTo>
                    <a:pt x="44852" y="77076"/>
                  </a:lnTo>
                  <a:lnTo>
                    <a:pt x="44309" y="76142"/>
                  </a:lnTo>
                  <a:lnTo>
                    <a:pt x="44890" y="75927"/>
                  </a:lnTo>
                  <a:lnTo>
                    <a:pt x="47264" y="79185"/>
                  </a:lnTo>
                  <a:lnTo>
                    <a:pt x="48716" y="81470"/>
                  </a:lnTo>
                  <a:lnTo>
                    <a:pt x="49562" y="83945"/>
                  </a:lnTo>
                  <a:lnTo>
                    <a:pt x="51570" y="85523"/>
                  </a:lnTo>
                  <a:lnTo>
                    <a:pt x="52795" y="88478"/>
                  </a:lnTo>
                  <a:lnTo>
                    <a:pt x="53439" y="90271"/>
                  </a:lnTo>
                  <a:lnTo>
                    <a:pt x="57189" y="88579"/>
                  </a:lnTo>
                  <a:lnTo>
                    <a:pt x="60939" y="87746"/>
                  </a:lnTo>
                  <a:lnTo>
                    <a:pt x="65005" y="85675"/>
                  </a:lnTo>
                  <a:lnTo>
                    <a:pt x="66230" y="83453"/>
                  </a:lnTo>
                  <a:lnTo>
                    <a:pt x="67139" y="81154"/>
                  </a:lnTo>
                  <a:lnTo>
                    <a:pt x="65422" y="79437"/>
                  </a:lnTo>
                  <a:lnTo>
                    <a:pt x="63932" y="77821"/>
                  </a:lnTo>
                  <a:lnTo>
                    <a:pt x="61356" y="78616"/>
                  </a:lnTo>
                  <a:lnTo>
                    <a:pt x="59487" y="78705"/>
                  </a:lnTo>
                  <a:lnTo>
                    <a:pt x="58325" y="76571"/>
                  </a:lnTo>
                  <a:lnTo>
                    <a:pt x="56570" y="75094"/>
                  </a:lnTo>
                  <a:lnTo>
                    <a:pt x="57189" y="74045"/>
                  </a:lnTo>
                  <a:lnTo>
                    <a:pt x="59790" y="76154"/>
                  </a:lnTo>
                  <a:lnTo>
                    <a:pt x="61886" y="77303"/>
                  </a:lnTo>
                  <a:lnTo>
                    <a:pt x="63742" y="77442"/>
                  </a:lnTo>
                  <a:lnTo>
                    <a:pt x="65472" y="78364"/>
                  </a:lnTo>
                  <a:lnTo>
                    <a:pt x="68351" y="78818"/>
                  </a:lnTo>
                  <a:lnTo>
                    <a:pt x="71634" y="78414"/>
                  </a:lnTo>
                  <a:lnTo>
                    <a:pt x="74109" y="80195"/>
                  </a:lnTo>
                  <a:lnTo>
                    <a:pt x="75511" y="82569"/>
                  </a:lnTo>
                  <a:lnTo>
                    <a:pt x="77089" y="82834"/>
                  </a:lnTo>
                  <a:lnTo>
                    <a:pt x="78074" y="81697"/>
                  </a:lnTo>
                  <a:lnTo>
                    <a:pt x="78541" y="83617"/>
                  </a:lnTo>
                  <a:lnTo>
                    <a:pt x="79173" y="86357"/>
                  </a:lnTo>
                  <a:lnTo>
                    <a:pt x="80562" y="89349"/>
                  </a:lnTo>
                  <a:lnTo>
                    <a:pt x="82014" y="92670"/>
                  </a:lnTo>
                  <a:lnTo>
                    <a:pt x="82721" y="95246"/>
                  </a:lnTo>
                  <a:lnTo>
                    <a:pt x="84930" y="91723"/>
                  </a:lnTo>
                  <a:lnTo>
                    <a:pt x="84930" y="88668"/>
                  </a:lnTo>
                  <a:lnTo>
                    <a:pt x="85802" y="87215"/>
                  </a:lnTo>
                  <a:lnTo>
                    <a:pt x="87822" y="85460"/>
                  </a:lnTo>
                  <a:lnTo>
                    <a:pt x="90840" y="82720"/>
                  </a:lnTo>
                  <a:lnTo>
                    <a:pt x="92115" y="80990"/>
                  </a:lnTo>
                  <a:lnTo>
                    <a:pt x="94451" y="80447"/>
                  </a:lnTo>
                  <a:lnTo>
                    <a:pt x="95158" y="83339"/>
                  </a:lnTo>
                  <a:lnTo>
                    <a:pt x="96914" y="84160"/>
                  </a:lnTo>
                  <a:lnTo>
                    <a:pt x="96914" y="87885"/>
                  </a:lnTo>
                  <a:lnTo>
                    <a:pt x="99035" y="86622"/>
                  </a:lnTo>
                  <a:lnTo>
                    <a:pt x="100702" y="90132"/>
                  </a:lnTo>
                  <a:lnTo>
                    <a:pt x="100702" y="94451"/>
                  </a:lnTo>
                  <a:lnTo>
                    <a:pt x="102772" y="95549"/>
                  </a:lnTo>
                  <a:lnTo>
                    <a:pt x="103720" y="97557"/>
                  </a:lnTo>
                  <a:lnTo>
                    <a:pt x="105247" y="99565"/>
                  </a:lnTo>
                  <a:lnTo>
                    <a:pt x="107975" y="100701"/>
                  </a:lnTo>
                  <a:lnTo>
                    <a:pt x="107192" y="98100"/>
                  </a:lnTo>
                  <a:lnTo>
                    <a:pt x="106864" y="96294"/>
                  </a:lnTo>
                  <a:lnTo>
                    <a:pt x="105121" y="94994"/>
                  </a:lnTo>
                  <a:lnTo>
                    <a:pt x="104023" y="93478"/>
                  </a:lnTo>
                  <a:lnTo>
                    <a:pt x="103442" y="92127"/>
                  </a:lnTo>
                  <a:lnTo>
                    <a:pt x="103732" y="90082"/>
                  </a:lnTo>
                  <a:lnTo>
                    <a:pt x="104212" y="89476"/>
                  </a:lnTo>
                  <a:lnTo>
                    <a:pt x="105626" y="90801"/>
                  </a:lnTo>
                  <a:lnTo>
                    <a:pt x="107306" y="92595"/>
                  </a:lnTo>
                  <a:lnTo>
                    <a:pt x="108417" y="93163"/>
                  </a:lnTo>
                  <a:lnTo>
                    <a:pt x="108568" y="93049"/>
                  </a:lnTo>
                  <a:cubicBezTo>
                    <a:pt x="110803" y="91382"/>
                    <a:pt x="110803" y="91041"/>
                    <a:pt x="110803" y="90902"/>
                  </a:cubicBezTo>
                  <a:lnTo>
                    <a:pt x="110803" y="87203"/>
                  </a:lnTo>
                  <a:lnTo>
                    <a:pt x="108846" y="85359"/>
                  </a:lnTo>
                  <a:lnTo>
                    <a:pt x="108139" y="83932"/>
                  </a:lnTo>
                  <a:cubicBezTo>
                    <a:pt x="108265" y="83238"/>
                    <a:pt x="108480" y="82556"/>
                    <a:pt x="108581" y="82455"/>
                  </a:cubicBezTo>
                  <a:cubicBezTo>
                    <a:pt x="108758" y="82341"/>
                    <a:pt x="109654" y="82000"/>
                    <a:pt x="110374" y="81748"/>
                  </a:cubicBezTo>
                  <a:lnTo>
                    <a:pt x="110967" y="83099"/>
                  </a:lnTo>
                  <a:lnTo>
                    <a:pt x="113139" y="81521"/>
                  </a:lnTo>
                  <a:lnTo>
                    <a:pt x="117016" y="79589"/>
                  </a:lnTo>
                  <a:lnTo>
                    <a:pt x="118821" y="76293"/>
                  </a:lnTo>
                  <a:lnTo>
                    <a:pt x="119604" y="74083"/>
                  </a:lnTo>
                  <a:lnTo>
                    <a:pt x="119630" y="70232"/>
                  </a:lnTo>
                  <a:lnTo>
                    <a:pt x="118140" y="67227"/>
                  </a:lnTo>
                  <a:lnTo>
                    <a:pt x="116890" y="65649"/>
                  </a:lnTo>
                  <a:lnTo>
                    <a:pt x="118809" y="64348"/>
                  </a:lnTo>
                  <a:lnTo>
                    <a:pt x="119958" y="63451"/>
                  </a:lnTo>
                  <a:lnTo>
                    <a:pt x="117622" y="62719"/>
                  </a:lnTo>
                  <a:lnTo>
                    <a:pt x="116258" y="63212"/>
                  </a:lnTo>
                  <a:lnTo>
                    <a:pt x="115475" y="62340"/>
                  </a:lnTo>
                  <a:lnTo>
                    <a:pt x="115059" y="61772"/>
                  </a:lnTo>
                  <a:lnTo>
                    <a:pt x="116624" y="60863"/>
                  </a:lnTo>
                  <a:lnTo>
                    <a:pt x="117369" y="59373"/>
                  </a:lnTo>
                  <a:lnTo>
                    <a:pt x="117900" y="59638"/>
                  </a:lnTo>
                  <a:lnTo>
                    <a:pt x="117256" y="61974"/>
                  </a:lnTo>
                  <a:lnTo>
                    <a:pt x="119390" y="60901"/>
                  </a:lnTo>
                  <a:lnTo>
                    <a:pt x="120337" y="61684"/>
                  </a:lnTo>
                  <a:lnTo>
                    <a:pt x="121284" y="63350"/>
                  </a:lnTo>
                  <a:lnTo>
                    <a:pt x="122168" y="64424"/>
                  </a:lnTo>
                  <a:lnTo>
                    <a:pt x="122168" y="66015"/>
                  </a:lnTo>
                  <a:lnTo>
                    <a:pt x="123291" y="67151"/>
                  </a:lnTo>
                  <a:lnTo>
                    <a:pt x="125501" y="65383"/>
                  </a:lnTo>
                  <a:lnTo>
                    <a:pt x="124882" y="62782"/>
                  </a:lnTo>
                  <a:lnTo>
                    <a:pt x="123216" y="61078"/>
                  </a:lnTo>
                  <a:lnTo>
                    <a:pt x="122837" y="60295"/>
                  </a:lnTo>
                  <a:lnTo>
                    <a:pt x="124238" y="59095"/>
                  </a:lnTo>
                  <a:lnTo>
                    <a:pt x="124352" y="56254"/>
                  </a:lnTo>
                  <a:lnTo>
                    <a:pt x="125337" y="55433"/>
                  </a:lnTo>
                  <a:lnTo>
                    <a:pt x="126688" y="56229"/>
                  </a:lnTo>
                  <a:lnTo>
                    <a:pt x="128734" y="52693"/>
                  </a:lnTo>
                  <a:lnTo>
                    <a:pt x="130363" y="47693"/>
                  </a:lnTo>
                  <a:lnTo>
                    <a:pt x="129176" y="44359"/>
                  </a:lnTo>
                  <a:lnTo>
                    <a:pt x="128418" y="41329"/>
                  </a:lnTo>
                  <a:lnTo>
                    <a:pt x="126625" y="39650"/>
                  </a:lnTo>
                  <a:lnTo>
                    <a:pt x="124365" y="39006"/>
                  </a:lnTo>
                  <a:lnTo>
                    <a:pt x="123039" y="38501"/>
                  </a:lnTo>
                  <a:lnTo>
                    <a:pt x="122231" y="37844"/>
                  </a:lnTo>
                  <a:lnTo>
                    <a:pt x="124238" y="33816"/>
                  </a:lnTo>
                  <a:lnTo>
                    <a:pt x="125047" y="31152"/>
                  </a:lnTo>
                  <a:lnTo>
                    <a:pt x="127067" y="29939"/>
                  </a:lnTo>
                  <a:lnTo>
                    <a:pt x="130350" y="29939"/>
                  </a:lnTo>
                  <a:lnTo>
                    <a:pt x="135009" y="28677"/>
                  </a:lnTo>
                  <a:lnTo>
                    <a:pt x="132875" y="28677"/>
                  </a:lnTo>
                  <a:lnTo>
                    <a:pt x="132875" y="23841"/>
                  </a:lnTo>
                  <a:lnTo>
                    <a:pt x="135224" y="22793"/>
                  </a:lnTo>
                  <a:lnTo>
                    <a:pt x="136108" y="25091"/>
                  </a:lnTo>
                  <a:lnTo>
                    <a:pt x="137257" y="22490"/>
                  </a:lnTo>
                  <a:lnTo>
                    <a:pt x="137282" y="21025"/>
                  </a:lnTo>
                  <a:lnTo>
                    <a:pt x="138090" y="21479"/>
                  </a:lnTo>
                  <a:lnTo>
                    <a:pt x="137446" y="25129"/>
                  </a:lnTo>
                  <a:lnTo>
                    <a:pt x="136032" y="30912"/>
                  </a:lnTo>
                  <a:lnTo>
                    <a:pt x="136019" y="34447"/>
                  </a:lnTo>
                  <a:lnTo>
                    <a:pt x="139467" y="39220"/>
                  </a:lnTo>
                  <a:lnTo>
                    <a:pt x="140452" y="42491"/>
                  </a:lnTo>
                  <a:lnTo>
                    <a:pt x="140452" y="44486"/>
                  </a:lnTo>
                  <a:lnTo>
                    <a:pt x="142346" y="42907"/>
                  </a:lnTo>
                  <a:lnTo>
                    <a:pt x="142346" y="39460"/>
                  </a:lnTo>
                  <a:lnTo>
                    <a:pt x="143836" y="36051"/>
                  </a:lnTo>
                  <a:lnTo>
                    <a:pt x="143028" y="33273"/>
                  </a:lnTo>
                  <a:lnTo>
                    <a:pt x="142901" y="31682"/>
                  </a:lnTo>
                  <a:lnTo>
                    <a:pt x="142598" y="29447"/>
                  </a:lnTo>
                  <a:lnTo>
                    <a:pt x="140742" y="27982"/>
                  </a:lnTo>
                  <a:lnTo>
                    <a:pt x="140464" y="25356"/>
                  </a:lnTo>
                  <a:lnTo>
                    <a:pt x="142939" y="23740"/>
                  </a:lnTo>
                  <a:lnTo>
                    <a:pt x="145502" y="24093"/>
                  </a:lnTo>
                  <a:lnTo>
                    <a:pt x="145502" y="21189"/>
                  </a:lnTo>
                  <a:lnTo>
                    <a:pt x="146462" y="19611"/>
                  </a:lnTo>
                  <a:lnTo>
                    <a:pt x="148508" y="18588"/>
                  </a:lnTo>
                  <a:lnTo>
                    <a:pt x="149732" y="18588"/>
                  </a:lnTo>
                  <a:lnTo>
                    <a:pt x="148141" y="14231"/>
                  </a:lnTo>
                  <a:lnTo>
                    <a:pt x="145010" y="13070"/>
                  </a:lnTo>
                  <a:lnTo>
                    <a:pt x="145490" y="11214"/>
                  </a:lnTo>
                  <a:lnTo>
                    <a:pt x="145161" y="9105"/>
                  </a:lnTo>
                  <a:lnTo>
                    <a:pt x="145060" y="8562"/>
                  </a:lnTo>
                  <a:lnTo>
                    <a:pt x="146664" y="9395"/>
                  </a:lnTo>
                  <a:lnTo>
                    <a:pt x="148015" y="8360"/>
                  </a:lnTo>
                  <a:lnTo>
                    <a:pt x="149442" y="9307"/>
                  </a:lnTo>
                  <a:lnTo>
                    <a:pt x="150364" y="6542"/>
                  </a:lnTo>
                  <a:lnTo>
                    <a:pt x="149038" y="4774"/>
                  </a:lnTo>
                  <a:lnTo>
                    <a:pt x="148369" y="2223"/>
                  </a:lnTo>
                  <a:lnTo>
                    <a:pt x="144227" y="1605"/>
                  </a:lnTo>
                  <a:lnTo>
                    <a:pt x="144227" y="3120"/>
                  </a:lnTo>
                  <a:lnTo>
                    <a:pt x="143116" y="3082"/>
                  </a:lnTo>
                  <a:lnTo>
                    <a:pt x="142384" y="2185"/>
                  </a:lnTo>
                  <a:lnTo>
                    <a:pt x="134744" y="2185"/>
                  </a:lnTo>
                  <a:lnTo>
                    <a:pt x="130704" y="2564"/>
                  </a:lnTo>
                  <a:lnTo>
                    <a:pt x="133065" y="4875"/>
                  </a:lnTo>
                  <a:lnTo>
                    <a:pt x="131411" y="4888"/>
                  </a:lnTo>
                  <a:lnTo>
                    <a:pt x="130842" y="3486"/>
                  </a:lnTo>
                  <a:lnTo>
                    <a:pt x="127458" y="4989"/>
                  </a:lnTo>
                  <a:lnTo>
                    <a:pt x="124908" y="6605"/>
                  </a:lnTo>
                  <a:lnTo>
                    <a:pt x="123620" y="6605"/>
                  </a:lnTo>
                  <a:lnTo>
                    <a:pt x="122584" y="4420"/>
                  </a:lnTo>
                  <a:lnTo>
                    <a:pt x="119781" y="4016"/>
                  </a:lnTo>
                  <a:lnTo>
                    <a:pt x="117710" y="5178"/>
                  </a:lnTo>
                  <a:lnTo>
                    <a:pt x="114604" y="4143"/>
                  </a:lnTo>
                  <a:lnTo>
                    <a:pt x="112432" y="3259"/>
                  </a:lnTo>
                  <a:lnTo>
                    <a:pt x="108076" y="3574"/>
                  </a:lnTo>
                  <a:lnTo>
                    <a:pt x="106005" y="4900"/>
                  </a:lnTo>
                  <a:lnTo>
                    <a:pt x="107091" y="7842"/>
                  </a:lnTo>
                  <a:lnTo>
                    <a:pt x="105146" y="7842"/>
                  </a:lnTo>
                  <a:lnTo>
                    <a:pt x="103795" y="7729"/>
                  </a:lnTo>
                  <a:lnTo>
                    <a:pt x="101851" y="8714"/>
                  </a:lnTo>
                  <a:lnTo>
                    <a:pt x="102583" y="10039"/>
                  </a:lnTo>
                  <a:lnTo>
                    <a:pt x="102583" y="10039"/>
                  </a:lnTo>
                  <a:lnTo>
                    <a:pt x="101169" y="9623"/>
                  </a:lnTo>
                  <a:lnTo>
                    <a:pt x="100348" y="6744"/>
                  </a:lnTo>
                  <a:lnTo>
                    <a:pt x="97545" y="4370"/>
                  </a:lnTo>
                  <a:lnTo>
                    <a:pt x="93252" y="4963"/>
                  </a:lnTo>
                  <a:lnTo>
                    <a:pt x="94072" y="7628"/>
                  </a:lnTo>
                  <a:lnTo>
                    <a:pt x="91509" y="7539"/>
                  </a:lnTo>
                  <a:lnTo>
                    <a:pt x="90385" y="6074"/>
                  </a:lnTo>
                  <a:lnTo>
                    <a:pt x="87999" y="7337"/>
                  </a:lnTo>
                  <a:lnTo>
                    <a:pt x="86231" y="7893"/>
                  </a:lnTo>
                  <a:lnTo>
                    <a:pt x="84034" y="10544"/>
                  </a:lnTo>
                  <a:lnTo>
                    <a:pt x="83706" y="9282"/>
                  </a:lnTo>
                  <a:lnTo>
                    <a:pt x="85915" y="5923"/>
                  </a:lnTo>
                  <a:lnTo>
                    <a:pt x="85234" y="2526"/>
                  </a:lnTo>
                  <a:lnTo>
                    <a:pt x="8178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423;p77">
              <a:extLst>
                <a:ext uri="{FF2B5EF4-FFF2-40B4-BE49-F238E27FC236}">
                  <a16:creationId xmlns:a16="http://schemas.microsoft.com/office/drawing/2014/main" id="{AAE7CF5D-6D46-1CC4-D18B-14D22F45EF88}"/>
                </a:ext>
              </a:extLst>
            </p:cNvPr>
            <p:cNvSpPr/>
            <p:nvPr/>
          </p:nvSpPr>
          <p:spPr>
            <a:xfrm>
              <a:off x="4467225" y="3815075"/>
              <a:ext cx="177425" cy="289800"/>
            </a:xfrm>
            <a:custGeom>
              <a:avLst/>
              <a:gdLst/>
              <a:ahLst/>
              <a:cxnLst/>
              <a:rect l="l" t="t" r="r" b="b"/>
              <a:pathLst>
                <a:path w="7097" h="11592" extrusionOk="0">
                  <a:moveTo>
                    <a:pt x="5683" y="0"/>
                  </a:moveTo>
                  <a:lnTo>
                    <a:pt x="4572" y="1339"/>
                  </a:lnTo>
                  <a:lnTo>
                    <a:pt x="2602" y="2513"/>
                  </a:lnTo>
                  <a:lnTo>
                    <a:pt x="1023" y="3271"/>
                  </a:lnTo>
                  <a:lnTo>
                    <a:pt x="1415" y="5809"/>
                  </a:lnTo>
                  <a:lnTo>
                    <a:pt x="1023" y="7362"/>
                  </a:lnTo>
                  <a:lnTo>
                    <a:pt x="1" y="8524"/>
                  </a:lnTo>
                  <a:lnTo>
                    <a:pt x="556" y="10809"/>
                  </a:lnTo>
                  <a:lnTo>
                    <a:pt x="2134" y="11592"/>
                  </a:lnTo>
                  <a:lnTo>
                    <a:pt x="3864" y="9849"/>
                  </a:lnTo>
                  <a:lnTo>
                    <a:pt x="5203" y="6541"/>
                  </a:lnTo>
                  <a:lnTo>
                    <a:pt x="6226" y="3384"/>
                  </a:lnTo>
                  <a:lnTo>
                    <a:pt x="7097" y="1655"/>
                  </a:lnTo>
                  <a:lnTo>
                    <a:pt x="615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424;p77">
              <a:extLst>
                <a:ext uri="{FF2B5EF4-FFF2-40B4-BE49-F238E27FC236}">
                  <a16:creationId xmlns:a16="http://schemas.microsoft.com/office/drawing/2014/main" id="{08311B1E-A253-BB40-A5A4-D9622F946228}"/>
                </a:ext>
              </a:extLst>
            </p:cNvPr>
            <p:cNvSpPr/>
            <p:nvPr/>
          </p:nvSpPr>
          <p:spPr>
            <a:xfrm>
              <a:off x="4458375" y="3806875"/>
              <a:ext cx="194800" cy="307475"/>
            </a:xfrm>
            <a:custGeom>
              <a:avLst/>
              <a:gdLst/>
              <a:ahLst/>
              <a:cxnLst/>
              <a:rect l="l" t="t" r="r" b="b"/>
              <a:pathLst>
                <a:path w="7792" h="12299" extrusionOk="0">
                  <a:moveTo>
                    <a:pt x="6327" y="644"/>
                  </a:moveTo>
                  <a:lnTo>
                    <a:pt x="7097" y="1995"/>
                  </a:lnTo>
                  <a:lnTo>
                    <a:pt x="6277" y="3611"/>
                  </a:lnTo>
                  <a:lnTo>
                    <a:pt x="5266" y="6756"/>
                  </a:lnTo>
                  <a:lnTo>
                    <a:pt x="3953" y="10001"/>
                  </a:lnTo>
                  <a:lnTo>
                    <a:pt x="2413" y="11529"/>
                  </a:lnTo>
                  <a:lnTo>
                    <a:pt x="1175" y="10910"/>
                  </a:lnTo>
                  <a:lnTo>
                    <a:pt x="695" y="8940"/>
                  </a:lnTo>
                  <a:lnTo>
                    <a:pt x="1668" y="7829"/>
                  </a:lnTo>
                  <a:lnTo>
                    <a:pt x="2097" y="6149"/>
                  </a:lnTo>
                  <a:lnTo>
                    <a:pt x="1731" y="3776"/>
                  </a:lnTo>
                  <a:lnTo>
                    <a:pt x="3120" y="3119"/>
                  </a:lnTo>
                  <a:lnTo>
                    <a:pt x="5090" y="1932"/>
                  </a:lnTo>
                  <a:lnTo>
                    <a:pt x="6176" y="644"/>
                  </a:lnTo>
                  <a:close/>
                  <a:moveTo>
                    <a:pt x="5873" y="0"/>
                  </a:moveTo>
                  <a:lnTo>
                    <a:pt x="4711" y="1427"/>
                  </a:lnTo>
                  <a:lnTo>
                    <a:pt x="2817" y="2563"/>
                  </a:lnTo>
                  <a:lnTo>
                    <a:pt x="1024" y="3409"/>
                  </a:lnTo>
                  <a:lnTo>
                    <a:pt x="1440" y="6124"/>
                  </a:lnTo>
                  <a:lnTo>
                    <a:pt x="1087" y="7538"/>
                  </a:lnTo>
                  <a:lnTo>
                    <a:pt x="1" y="8776"/>
                  </a:lnTo>
                  <a:lnTo>
                    <a:pt x="632" y="11352"/>
                  </a:lnTo>
                  <a:lnTo>
                    <a:pt x="2552" y="12299"/>
                  </a:lnTo>
                  <a:lnTo>
                    <a:pt x="4420" y="10405"/>
                  </a:lnTo>
                  <a:lnTo>
                    <a:pt x="5847" y="6958"/>
                  </a:lnTo>
                  <a:lnTo>
                    <a:pt x="6845" y="3851"/>
                  </a:lnTo>
                  <a:lnTo>
                    <a:pt x="7792" y="1970"/>
                  </a:lnTo>
                  <a:lnTo>
                    <a:pt x="668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425;p77">
              <a:extLst>
                <a:ext uri="{FF2B5EF4-FFF2-40B4-BE49-F238E27FC236}">
                  <a16:creationId xmlns:a16="http://schemas.microsoft.com/office/drawing/2014/main" id="{57D7A703-24EC-6D9D-BECC-F3211D39080D}"/>
                </a:ext>
              </a:extLst>
            </p:cNvPr>
            <p:cNvSpPr/>
            <p:nvPr/>
          </p:nvSpPr>
          <p:spPr>
            <a:xfrm>
              <a:off x="5304725" y="3312525"/>
              <a:ext cx="45475" cy="78625"/>
            </a:xfrm>
            <a:custGeom>
              <a:avLst/>
              <a:gdLst/>
              <a:ahLst/>
              <a:cxnLst/>
              <a:rect l="l" t="t" r="r" b="b"/>
              <a:pathLst>
                <a:path w="1819" h="3145" extrusionOk="0">
                  <a:moveTo>
                    <a:pt x="480" y="0"/>
                  </a:moveTo>
                  <a:lnTo>
                    <a:pt x="0" y="1654"/>
                  </a:lnTo>
                  <a:lnTo>
                    <a:pt x="480" y="3144"/>
                  </a:lnTo>
                  <a:lnTo>
                    <a:pt x="1503" y="2753"/>
                  </a:lnTo>
                  <a:lnTo>
                    <a:pt x="1818" y="1566"/>
                  </a:lnTo>
                  <a:lnTo>
                    <a:pt x="48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426;p77">
              <a:extLst>
                <a:ext uri="{FF2B5EF4-FFF2-40B4-BE49-F238E27FC236}">
                  <a16:creationId xmlns:a16="http://schemas.microsoft.com/office/drawing/2014/main" id="{B61D0AD9-3360-06A6-4196-6620BB466041}"/>
                </a:ext>
              </a:extLst>
            </p:cNvPr>
            <p:cNvSpPr/>
            <p:nvPr/>
          </p:nvSpPr>
          <p:spPr>
            <a:xfrm>
              <a:off x="5296500" y="3296100"/>
              <a:ext cx="62525" cy="105475"/>
            </a:xfrm>
            <a:custGeom>
              <a:avLst/>
              <a:gdLst/>
              <a:ahLst/>
              <a:cxnLst/>
              <a:rect l="l" t="t" r="r" b="b"/>
              <a:pathLst>
                <a:path w="2501" h="4219" extrusionOk="0">
                  <a:moveTo>
                    <a:pt x="948" y="1301"/>
                  </a:moveTo>
                  <a:lnTo>
                    <a:pt x="1806" y="2311"/>
                  </a:lnTo>
                  <a:lnTo>
                    <a:pt x="1567" y="3170"/>
                  </a:lnTo>
                  <a:lnTo>
                    <a:pt x="1011" y="3397"/>
                  </a:lnTo>
                  <a:lnTo>
                    <a:pt x="657" y="2299"/>
                  </a:lnTo>
                  <a:lnTo>
                    <a:pt x="948" y="1301"/>
                  </a:lnTo>
                  <a:close/>
                  <a:moveTo>
                    <a:pt x="670" y="1"/>
                  </a:moveTo>
                  <a:lnTo>
                    <a:pt x="1" y="2311"/>
                  </a:lnTo>
                  <a:lnTo>
                    <a:pt x="607" y="4218"/>
                  </a:lnTo>
                  <a:lnTo>
                    <a:pt x="2097" y="3650"/>
                  </a:lnTo>
                  <a:lnTo>
                    <a:pt x="2501" y="2147"/>
                  </a:lnTo>
                  <a:lnTo>
                    <a:pt x="67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427;p77">
              <a:extLst>
                <a:ext uri="{FF2B5EF4-FFF2-40B4-BE49-F238E27FC236}">
                  <a16:creationId xmlns:a16="http://schemas.microsoft.com/office/drawing/2014/main" id="{D51098A5-8DA1-144E-766A-E9BEFA232D02}"/>
                </a:ext>
              </a:extLst>
            </p:cNvPr>
            <p:cNvSpPr/>
            <p:nvPr/>
          </p:nvSpPr>
          <p:spPr>
            <a:xfrm>
              <a:off x="5643750" y="3420800"/>
              <a:ext cx="232675" cy="252250"/>
            </a:xfrm>
            <a:custGeom>
              <a:avLst/>
              <a:gdLst/>
              <a:ahLst/>
              <a:cxnLst/>
              <a:rect l="l" t="t" r="r" b="b"/>
              <a:pathLst>
                <a:path w="9307" h="10090" extrusionOk="0">
                  <a:moveTo>
                    <a:pt x="1" y="0"/>
                  </a:moveTo>
                  <a:lnTo>
                    <a:pt x="948" y="1301"/>
                  </a:lnTo>
                  <a:lnTo>
                    <a:pt x="2337" y="1553"/>
                  </a:lnTo>
                  <a:cubicBezTo>
                    <a:pt x="2337" y="1553"/>
                    <a:pt x="3536" y="3852"/>
                    <a:pt x="3688" y="4091"/>
                  </a:cubicBezTo>
                  <a:cubicBezTo>
                    <a:pt x="3852" y="4331"/>
                    <a:pt x="5897" y="8233"/>
                    <a:pt x="5897" y="8233"/>
                  </a:cubicBezTo>
                  <a:lnTo>
                    <a:pt x="7804" y="10089"/>
                  </a:lnTo>
                  <a:lnTo>
                    <a:pt x="8587" y="10089"/>
                  </a:lnTo>
                  <a:lnTo>
                    <a:pt x="9307" y="8119"/>
                  </a:lnTo>
                  <a:lnTo>
                    <a:pt x="7880" y="5039"/>
                  </a:lnTo>
                  <a:lnTo>
                    <a:pt x="4647" y="1882"/>
                  </a:lnTo>
                  <a:lnTo>
                    <a:pt x="3473" y="1061"/>
                  </a:lnTo>
                  <a:lnTo>
                    <a:pt x="197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428;p77">
              <a:extLst>
                <a:ext uri="{FF2B5EF4-FFF2-40B4-BE49-F238E27FC236}">
                  <a16:creationId xmlns:a16="http://schemas.microsoft.com/office/drawing/2014/main" id="{7D7062B8-B1AA-12AA-217F-5115BA3754C7}"/>
                </a:ext>
              </a:extLst>
            </p:cNvPr>
            <p:cNvSpPr/>
            <p:nvPr/>
          </p:nvSpPr>
          <p:spPr>
            <a:xfrm>
              <a:off x="5628275" y="3412900"/>
              <a:ext cx="256350" cy="268025"/>
            </a:xfrm>
            <a:custGeom>
              <a:avLst/>
              <a:gdLst/>
              <a:ahLst/>
              <a:cxnLst/>
              <a:rect l="l" t="t" r="r" b="b"/>
              <a:pathLst>
                <a:path w="10254" h="10721" extrusionOk="0">
                  <a:moveTo>
                    <a:pt x="2488" y="632"/>
                  </a:moveTo>
                  <a:lnTo>
                    <a:pt x="5052" y="2438"/>
                  </a:lnTo>
                  <a:lnTo>
                    <a:pt x="8246" y="5544"/>
                  </a:lnTo>
                  <a:lnTo>
                    <a:pt x="9585" y="8448"/>
                  </a:lnTo>
                  <a:lnTo>
                    <a:pt x="9004" y="10090"/>
                  </a:lnTo>
                  <a:lnTo>
                    <a:pt x="8562" y="10090"/>
                  </a:lnTo>
                  <a:lnTo>
                    <a:pt x="6782" y="8360"/>
                  </a:lnTo>
                  <a:cubicBezTo>
                    <a:pt x="6478" y="7792"/>
                    <a:pt x="4723" y="4471"/>
                    <a:pt x="4572" y="4231"/>
                  </a:cubicBezTo>
                  <a:cubicBezTo>
                    <a:pt x="4458" y="4067"/>
                    <a:pt x="3688" y="2614"/>
                    <a:pt x="3233" y="1731"/>
                  </a:cubicBezTo>
                  <a:lnTo>
                    <a:pt x="3158" y="1592"/>
                  </a:lnTo>
                  <a:lnTo>
                    <a:pt x="1743" y="1327"/>
                  </a:lnTo>
                  <a:lnTo>
                    <a:pt x="1238" y="632"/>
                  </a:lnTo>
                  <a:close/>
                  <a:moveTo>
                    <a:pt x="1" y="1"/>
                  </a:moveTo>
                  <a:lnTo>
                    <a:pt x="1390" y="1907"/>
                  </a:lnTo>
                  <a:lnTo>
                    <a:pt x="2741" y="2160"/>
                  </a:lnTo>
                  <a:cubicBezTo>
                    <a:pt x="3019" y="2690"/>
                    <a:pt x="3903" y="4370"/>
                    <a:pt x="4041" y="4584"/>
                  </a:cubicBezTo>
                  <a:cubicBezTo>
                    <a:pt x="4155" y="4748"/>
                    <a:pt x="5430" y="7135"/>
                    <a:pt x="6251" y="8701"/>
                  </a:cubicBezTo>
                  <a:lnTo>
                    <a:pt x="8297" y="10721"/>
                  </a:lnTo>
                  <a:lnTo>
                    <a:pt x="9433" y="10721"/>
                  </a:lnTo>
                  <a:lnTo>
                    <a:pt x="10254" y="8423"/>
                  </a:lnTo>
                  <a:lnTo>
                    <a:pt x="8789" y="5228"/>
                  </a:lnTo>
                  <a:lnTo>
                    <a:pt x="5443" y="1945"/>
                  </a:lnTo>
                  <a:lnTo>
                    <a:pt x="269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429;p77">
              <a:extLst>
                <a:ext uri="{FF2B5EF4-FFF2-40B4-BE49-F238E27FC236}">
                  <a16:creationId xmlns:a16="http://schemas.microsoft.com/office/drawing/2014/main" id="{F78CA893-CBF1-6AF2-5937-D468781FFCE9}"/>
                </a:ext>
              </a:extLst>
            </p:cNvPr>
            <p:cNvSpPr/>
            <p:nvPr/>
          </p:nvSpPr>
          <p:spPr>
            <a:xfrm>
              <a:off x="5873550" y="3662925"/>
              <a:ext cx="284775" cy="73250"/>
            </a:xfrm>
            <a:custGeom>
              <a:avLst/>
              <a:gdLst/>
              <a:ahLst/>
              <a:cxnLst/>
              <a:rect l="l" t="t" r="r" b="b"/>
              <a:pathLst>
                <a:path w="11391" h="2930" extrusionOk="0">
                  <a:moveTo>
                    <a:pt x="1150" y="0"/>
                  </a:moveTo>
                  <a:lnTo>
                    <a:pt x="1" y="998"/>
                  </a:lnTo>
                  <a:lnTo>
                    <a:pt x="2324" y="2058"/>
                  </a:lnTo>
                  <a:lnTo>
                    <a:pt x="5696" y="2930"/>
                  </a:lnTo>
                  <a:lnTo>
                    <a:pt x="11391" y="2930"/>
                  </a:lnTo>
                  <a:lnTo>
                    <a:pt x="8082" y="1667"/>
                  </a:lnTo>
                  <a:lnTo>
                    <a:pt x="5708" y="1667"/>
                  </a:lnTo>
                  <a:lnTo>
                    <a:pt x="115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430;p77">
              <a:extLst>
                <a:ext uri="{FF2B5EF4-FFF2-40B4-BE49-F238E27FC236}">
                  <a16:creationId xmlns:a16="http://schemas.microsoft.com/office/drawing/2014/main" id="{94B5B237-BA5F-6C2B-74FB-1165459F491D}"/>
                </a:ext>
              </a:extLst>
            </p:cNvPr>
            <p:cNvSpPr/>
            <p:nvPr/>
          </p:nvSpPr>
          <p:spPr>
            <a:xfrm>
              <a:off x="5859050" y="3654075"/>
              <a:ext cx="342200" cy="90000"/>
            </a:xfrm>
            <a:custGeom>
              <a:avLst/>
              <a:gdLst/>
              <a:ahLst/>
              <a:cxnLst/>
              <a:rect l="l" t="t" r="r" b="b"/>
              <a:pathLst>
                <a:path w="13688" h="3600" extrusionOk="0">
                  <a:moveTo>
                    <a:pt x="1806" y="720"/>
                  </a:moveTo>
                  <a:lnTo>
                    <a:pt x="6187" y="2311"/>
                  </a:lnTo>
                  <a:lnTo>
                    <a:pt x="8599" y="2337"/>
                  </a:lnTo>
                  <a:lnTo>
                    <a:pt x="10266" y="2968"/>
                  </a:lnTo>
                  <a:lnTo>
                    <a:pt x="6314" y="2968"/>
                  </a:lnTo>
                  <a:lnTo>
                    <a:pt x="3043" y="2122"/>
                  </a:lnTo>
                  <a:lnTo>
                    <a:pt x="1174" y="1263"/>
                  </a:lnTo>
                  <a:lnTo>
                    <a:pt x="1806" y="720"/>
                  </a:lnTo>
                  <a:close/>
                  <a:moveTo>
                    <a:pt x="1667" y="1"/>
                  </a:moveTo>
                  <a:lnTo>
                    <a:pt x="0" y="1428"/>
                  </a:lnTo>
                  <a:lnTo>
                    <a:pt x="2829" y="2715"/>
                  </a:lnTo>
                  <a:lnTo>
                    <a:pt x="6200" y="3587"/>
                  </a:lnTo>
                  <a:lnTo>
                    <a:pt x="13688" y="3599"/>
                  </a:lnTo>
                  <a:lnTo>
                    <a:pt x="8763" y="1731"/>
                  </a:lnTo>
                  <a:lnTo>
                    <a:pt x="6352" y="1705"/>
                  </a:lnTo>
                  <a:lnTo>
                    <a:pt x="16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431;p77">
              <a:extLst>
                <a:ext uri="{FF2B5EF4-FFF2-40B4-BE49-F238E27FC236}">
                  <a16:creationId xmlns:a16="http://schemas.microsoft.com/office/drawing/2014/main" id="{58F41152-08F4-44A2-056B-726BAD287AD6}"/>
                </a:ext>
              </a:extLst>
            </p:cNvPr>
            <p:cNvSpPr/>
            <p:nvPr/>
          </p:nvSpPr>
          <p:spPr>
            <a:xfrm>
              <a:off x="6185775" y="3706475"/>
              <a:ext cx="137975" cy="31600"/>
            </a:xfrm>
            <a:custGeom>
              <a:avLst/>
              <a:gdLst/>
              <a:ahLst/>
              <a:cxnLst/>
              <a:rect l="l" t="t" r="r" b="b"/>
              <a:pathLst>
                <a:path w="5519" h="1264" extrusionOk="0">
                  <a:moveTo>
                    <a:pt x="3397" y="1"/>
                  </a:moveTo>
                  <a:lnTo>
                    <a:pt x="0" y="556"/>
                  </a:lnTo>
                  <a:lnTo>
                    <a:pt x="1818" y="1263"/>
                  </a:lnTo>
                  <a:lnTo>
                    <a:pt x="5518" y="556"/>
                  </a:lnTo>
                  <a:lnTo>
                    <a:pt x="339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432;p77">
              <a:extLst>
                <a:ext uri="{FF2B5EF4-FFF2-40B4-BE49-F238E27FC236}">
                  <a16:creationId xmlns:a16="http://schemas.microsoft.com/office/drawing/2014/main" id="{86D293C7-8252-62FA-7982-932E1761019A}"/>
                </a:ext>
              </a:extLst>
            </p:cNvPr>
            <p:cNvSpPr/>
            <p:nvPr/>
          </p:nvSpPr>
          <p:spPr>
            <a:xfrm>
              <a:off x="6156100" y="3698600"/>
              <a:ext cx="203625" cy="47675"/>
            </a:xfrm>
            <a:custGeom>
              <a:avLst/>
              <a:gdLst/>
              <a:ahLst/>
              <a:cxnLst/>
              <a:rect l="l" t="t" r="r" b="b"/>
              <a:pathLst>
                <a:path w="8145" h="1907" extrusionOk="0">
                  <a:moveTo>
                    <a:pt x="4571" y="644"/>
                  </a:moveTo>
                  <a:lnTo>
                    <a:pt x="5278" y="821"/>
                  </a:lnTo>
                  <a:lnTo>
                    <a:pt x="3031" y="1250"/>
                  </a:lnTo>
                  <a:lnTo>
                    <a:pt x="2374" y="998"/>
                  </a:lnTo>
                  <a:lnTo>
                    <a:pt x="4571" y="644"/>
                  </a:lnTo>
                  <a:close/>
                  <a:moveTo>
                    <a:pt x="4596" y="0"/>
                  </a:moveTo>
                  <a:lnTo>
                    <a:pt x="0" y="745"/>
                  </a:lnTo>
                  <a:lnTo>
                    <a:pt x="2968" y="1907"/>
                  </a:lnTo>
                  <a:lnTo>
                    <a:pt x="8145" y="922"/>
                  </a:lnTo>
                  <a:lnTo>
                    <a:pt x="45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433;p77">
              <a:extLst>
                <a:ext uri="{FF2B5EF4-FFF2-40B4-BE49-F238E27FC236}">
                  <a16:creationId xmlns:a16="http://schemas.microsoft.com/office/drawing/2014/main" id="{B9DEC4B7-B413-786E-3997-3963AE1FC9AC}"/>
                </a:ext>
              </a:extLst>
            </p:cNvPr>
            <p:cNvSpPr/>
            <p:nvPr/>
          </p:nvSpPr>
          <p:spPr>
            <a:xfrm>
              <a:off x="6158300" y="3493725"/>
              <a:ext cx="139875" cy="161950"/>
            </a:xfrm>
            <a:custGeom>
              <a:avLst/>
              <a:gdLst/>
              <a:ahLst/>
              <a:cxnLst/>
              <a:rect l="l" t="t" r="r" b="b"/>
              <a:pathLst>
                <a:path w="5595" h="6478" extrusionOk="0">
                  <a:moveTo>
                    <a:pt x="3864" y="0"/>
                  </a:moveTo>
                  <a:lnTo>
                    <a:pt x="632" y="1579"/>
                  </a:lnTo>
                  <a:lnTo>
                    <a:pt x="1" y="4925"/>
                  </a:lnTo>
                  <a:lnTo>
                    <a:pt x="1099" y="6478"/>
                  </a:lnTo>
                  <a:lnTo>
                    <a:pt x="1730" y="4420"/>
                  </a:lnTo>
                  <a:lnTo>
                    <a:pt x="3473" y="6225"/>
                  </a:lnTo>
                  <a:lnTo>
                    <a:pt x="3473" y="4331"/>
                  </a:lnTo>
                  <a:lnTo>
                    <a:pt x="2678" y="3510"/>
                  </a:lnTo>
                  <a:lnTo>
                    <a:pt x="4104" y="2765"/>
                  </a:lnTo>
                  <a:lnTo>
                    <a:pt x="1895" y="2765"/>
                  </a:lnTo>
                  <a:lnTo>
                    <a:pt x="5594" y="1023"/>
                  </a:lnTo>
                  <a:lnTo>
                    <a:pt x="38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434;p77">
              <a:extLst>
                <a:ext uri="{FF2B5EF4-FFF2-40B4-BE49-F238E27FC236}">
                  <a16:creationId xmlns:a16="http://schemas.microsoft.com/office/drawing/2014/main" id="{39B9D9BA-15F3-882F-3DF6-4F771F27AFE9}"/>
                </a:ext>
              </a:extLst>
            </p:cNvPr>
            <p:cNvSpPr/>
            <p:nvPr/>
          </p:nvSpPr>
          <p:spPr>
            <a:xfrm>
              <a:off x="6149775" y="3484875"/>
              <a:ext cx="165125" cy="188175"/>
            </a:xfrm>
            <a:custGeom>
              <a:avLst/>
              <a:gdLst/>
              <a:ahLst/>
              <a:cxnLst/>
              <a:rect l="l" t="t" r="r" b="b"/>
              <a:pathLst>
                <a:path w="6605" h="7527" extrusionOk="0">
                  <a:moveTo>
                    <a:pt x="4193" y="708"/>
                  </a:moveTo>
                  <a:lnTo>
                    <a:pt x="5266" y="1339"/>
                  </a:lnTo>
                  <a:lnTo>
                    <a:pt x="1023" y="3334"/>
                  </a:lnTo>
                  <a:lnTo>
                    <a:pt x="1023" y="3334"/>
                  </a:lnTo>
                  <a:lnTo>
                    <a:pt x="1251" y="2147"/>
                  </a:lnTo>
                  <a:lnTo>
                    <a:pt x="4193" y="708"/>
                  </a:lnTo>
                  <a:close/>
                  <a:moveTo>
                    <a:pt x="3157" y="3423"/>
                  </a:moveTo>
                  <a:lnTo>
                    <a:pt x="2501" y="3776"/>
                  </a:lnTo>
                  <a:lnTo>
                    <a:pt x="3486" y="4812"/>
                  </a:lnTo>
                  <a:lnTo>
                    <a:pt x="3486" y="5796"/>
                  </a:lnTo>
                  <a:lnTo>
                    <a:pt x="1933" y="4168"/>
                  </a:lnTo>
                  <a:lnTo>
                    <a:pt x="1326" y="6125"/>
                  </a:lnTo>
                  <a:lnTo>
                    <a:pt x="670" y="5203"/>
                  </a:lnTo>
                  <a:lnTo>
                    <a:pt x="1011" y="3423"/>
                  </a:lnTo>
                  <a:close/>
                  <a:moveTo>
                    <a:pt x="4218" y="1"/>
                  </a:moveTo>
                  <a:lnTo>
                    <a:pt x="683" y="1718"/>
                  </a:lnTo>
                  <a:lnTo>
                    <a:pt x="1" y="5354"/>
                  </a:lnTo>
                  <a:lnTo>
                    <a:pt x="1554" y="7526"/>
                  </a:lnTo>
                  <a:lnTo>
                    <a:pt x="2210" y="5392"/>
                  </a:lnTo>
                  <a:lnTo>
                    <a:pt x="4117" y="7375"/>
                  </a:lnTo>
                  <a:lnTo>
                    <a:pt x="4117" y="4572"/>
                  </a:lnTo>
                  <a:lnTo>
                    <a:pt x="3536" y="3953"/>
                  </a:lnTo>
                  <a:lnTo>
                    <a:pt x="5708" y="2804"/>
                  </a:lnTo>
                  <a:lnTo>
                    <a:pt x="3650" y="2804"/>
                  </a:lnTo>
                  <a:lnTo>
                    <a:pt x="6605" y="1415"/>
                  </a:lnTo>
                  <a:lnTo>
                    <a:pt x="4218"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435;p77">
              <a:extLst>
                <a:ext uri="{FF2B5EF4-FFF2-40B4-BE49-F238E27FC236}">
                  <a16:creationId xmlns:a16="http://schemas.microsoft.com/office/drawing/2014/main" id="{7DE3F6B1-EF12-A372-B04E-7FC7FA374DFD}"/>
                </a:ext>
              </a:extLst>
            </p:cNvPr>
            <p:cNvSpPr/>
            <p:nvPr/>
          </p:nvSpPr>
          <p:spPr>
            <a:xfrm>
              <a:off x="5945525" y="3367450"/>
              <a:ext cx="213125" cy="254775"/>
            </a:xfrm>
            <a:custGeom>
              <a:avLst/>
              <a:gdLst/>
              <a:ahLst/>
              <a:cxnLst/>
              <a:rect l="l" t="t" r="r" b="b"/>
              <a:pathLst>
                <a:path w="8525" h="10191" extrusionOk="0">
                  <a:moveTo>
                    <a:pt x="6542" y="0"/>
                  </a:moveTo>
                  <a:lnTo>
                    <a:pt x="3941" y="3119"/>
                  </a:lnTo>
                  <a:lnTo>
                    <a:pt x="2817" y="5291"/>
                  </a:lnTo>
                  <a:lnTo>
                    <a:pt x="935" y="5291"/>
                  </a:lnTo>
                  <a:lnTo>
                    <a:pt x="1" y="6869"/>
                  </a:lnTo>
                  <a:lnTo>
                    <a:pt x="1491" y="9067"/>
                  </a:lnTo>
                  <a:lnTo>
                    <a:pt x="2817" y="9546"/>
                  </a:lnTo>
                  <a:lnTo>
                    <a:pt x="4686" y="9344"/>
                  </a:lnTo>
                  <a:lnTo>
                    <a:pt x="6049" y="10190"/>
                  </a:lnTo>
                  <a:lnTo>
                    <a:pt x="7363" y="6516"/>
                  </a:lnTo>
                  <a:lnTo>
                    <a:pt x="8524" y="4874"/>
                  </a:lnTo>
                  <a:lnTo>
                    <a:pt x="7653" y="3384"/>
                  </a:lnTo>
                  <a:lnTo>
                    <a:pt x="8512" y="2134"/>
                  </a:lnTo>
                  <a:lnTo>
                    <a:pt x="654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436;p77">
              <a:extLst>
                <a:ext uri="{FF2B5EF4-FFF2-40B4-BE49-F238E27FC236}">
                  <a16:creationId xmlns:a16="http://schemas.microsoft.com/office/drawing/2014/main" id="{674A272E-7078-1AF0-AFB7-857F82258074}"/>
                </a:ext>
              </a:extLst>
            </p:cNvPr>
            <p:cNvSpPr/>
            <p:nvPr/>
          </p:nvSpPr>
          <p:spPr>
            <a:xfrm>
              <a:off x="5936075" y="3355775"/>
              <a:ext cx="232350" cy="278450"/>
            </a:xfrm>
            <a:custGeom>
              <a:avLst/>
              <a:gdLst/>
              <a:ahLst/>
              <a:cxnLst/>
              <a:rect l="l" t="t" r="r" b="b"/>
              <a:pathLst>
                <a:path w="9294" h="11138" extrusionOk="0">
                  <a:moveTo>
                    <a:pt x="6932" y="947"/>
                  </a:moveTo>
                  <a:lnTo>
                    <a:pt x="8486" y="2627"/>
                  </a:lnTo>
                  <a:lnTo>
                    <a:pt x="7652" y="3839"/>
                  </a:lnTo>
                  <a:lnTo>
                    <a:pt x="8523" y="5329"/>
                  </a:lnTo>
                  <a:lnTo>
                    <a:pt x="7475" y="6806"/>
                  </a:lnTo>
                  <a:lnTo>
                    <a:pt x="6263" y="10190"/>
                  </a:lnTo>
                  <a:lnTo>
                    <a:pt x="5139" y="9496"/>
                  </a:lnTo>
                  <a:lnTo>
                    <a:pt x="3220" y="9685"/>
                  </a:lnTo>
                  <a:lnTo>
                    <a:pt x="2071" y="9281"/>
                  </a:lnTo>
                  <a:lnTo>
                    <a:pt x="745" y="7324"/>
                  </a:lnTo>
                  <a:lnTo>
                    <a:pt x="1490" y="6074"/>
                  </a:lnTo>
                  <a:lnTo>
                    <a:pt x="3384" y="6074"/>
                  </a:lnTo>
                  <a:lnTo>
                    <a:pt x="4584" y="3763"/>
                  </a:lnTo>
                  <a:lnTo>
                    <a:pt x="6932" y="947"/>
                  </a:lnTo>
                  <a:close/>
                  <a:moveTo>
                    <a:pt x="6907" y="0"/>
                  </a:moveTo>
                  <a:lnTo>
                    <a:pt x="4079" y="3397"/>
                  </a:lnTo>
                  <a:lnTo>
                    <a:pt x="3005" y="5442"/>
                  </a:lnTo>
                  <a:lnTo>
                    <a:pt x="1137" y="5442"/>
                  </a:lnTo>
                  <a:lnTo>
                    <a:pt x="0" y="7336"/>
                  </a:lnTo>
                  <a:lnTo>
                    <a:pt x="1667" y="9799"/>
                  </a:lnTo>
                  <a:lnTo>
                    <a:pt x="3157" y="10329"/>
                  </a:lnTo>
                  <a:lnTo>
                    <a:pt x="4988" y="10140"/>
                  </a:lnTo>
                  <a:lnTo>
                    <a:pt x="6591" y="11137"/>
                  </a:lnTo>
                  <a:lnTo>
                    <a:pt x="8018" y="7147"/>
                  </a:lnTo>
                  <a:lnTo>
                    <a:pt x="9281" y="5379"/>
                  </a:lnTo>
                  <a:lnTo>
                    <a:pt x="8397" y="3877"/>
                  </a:lnTo>
                  <a:lnTo>
                    <a:pt x="9294" y="2576"/>
                  </a:lnTo>
                  <a:lnTo>
                    <a:pt x="69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437;p77">
              <a:extLst>
                <a:ext uri="{FF2B5EF4-FFF2-40B4-BE49-F238E27FC236}">
                  <a16:creationId xmlns:a16="http://schemas.microsoft.com/office/drawing/2014/main" id="{486CB03B-654C-852B-121A-E9ED0FEB4D6B}"/>
                </a:ext>
              </a:extLst>
            </p:cNvPr>
            <p:cNvSpPr/>
            <p:nvPr/>
          </p:nvSpPr>
          <p:spPr>
            <a:xfrm>
              <a:off x="6429775" y="3529075"/>
              <a:ext cx="453650" cy="254450"/>
            </a:xfrm>
            <a:custGeom>
              <a:avLst/>
              <a:gdLst/>
              <a:ahLst/>
              <a:cxnLst/>
              <a:rect l="l" t="t" r="r" b="b"/>
              <a:pathLst>
                <a:path w="18146" h="10178" extrusionOk="0">
                  <a:moveTo>
                    <a:pt x="1794" y="0"/>
                  </a:moveTo>
                  <a:lnTo>
                    <a:pt x="1" y="745"/>
                  </a:lnTo>
                  <a:lnTo>
                    <a:pt x="1705" y="2576"/>
                  </a:lnTo>
                  <a:lnTo>
                    <a:pt x="2223" y="4496"/>
                  </a:lnTo>
                  <a:lnTo>
                    <a:pt x="4281" y="4496"/>
                  </a:lnTo>
                  <a:lnTo>
                    <a:pt x="5847" y="5039"/>
                  </a:lnTo>
                  <a:lnTo>
                    <a:pt x="5847" y="6705"/>
                  </a:lnTo>
                  <a:lnTo>
                    <a:pt x="8764" y="8915"/>
                  </a:lnTo>
                  <a:lnTo>
                    <a:pt x="11214" y="8915"/>
                  </a:lnTo>
                  <a:lnTo>
                    <a:pt x="12236" y="7412"/>
                  </a:lnTo>
                  <a:lnTo>
                    <a:pt x="14055" y="8120"/>
                  </a:lnTo>
                  <a:lnTo>
                    <a:pt x="15633" y="10178"/>
                  </a:lnTo>
                  <a:lnTo>
                    <a:pt x="18146" y="10178"/>
                  </a:lnTo>
                  <a:lnTo>
                    <a:pt x="14522" y="5443"/>
                  </a:lnTo>
                  <a:lnTo>
                    <a:pt x="10431" y="3157"/>
                  </a:lnTo>
                  <a:lnTo>
                    <a:pt x="5531" y="1819"/>
                  </a:lnTo>
                  <a:lnTo>
                    <a:pt x="3650" y="2652"/>
                  </a:lnTo>
                  <a:lnTo>
                    <a:pt x="3094" y="733"/>
                  </a:lnTo>
                  <a:lnTo>
                    <a:pt x="179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438;p77">
              <a:extLst>
                <a:ext uri="{FF2B5EF4-FFF2-40B4-BE49-F238E27FC236}">
                  <a16:creationId xmlns:a16="http://schemas.microsoft.com/office/drawing/2014/main" id="{C64F53E5-A658-C276-BF80-E4E95FCC1058}"/>
                </a:ext>
              </a:extLst>
            </p:cNvPr>
            <p:cNvSpPr/>
            <p:nvPr/>
          </p:nvSpPr>
          <p:spPr>
            <a:xfrm>
              <a:off x="6416200" y="3519925"/>
              <a:ext cx="483325" cy="271500"/>
            </a:xfrm>
            <a:custGeom>
              <a:avLst/>
              <a:gdLst/>
              <a:ahLst/>
              <a:cxnLst/>
              <a:rect l="l" t="t" r="r" b="b"/>
              <a:pathLst>
                <a:path w="19333" h="10860" extrusionOk="0">
                  <a:moveTo>
                    <a:pt x="2312" y="707"/>
                  </a:moveTo>
                  <a:lnTo>
                    <a:pt x="3372" y="1313"/>
                  </a:lnTo>
                  <a:lnTo>
                    <a:pt x="3991" y="3447"/>
                  </a:lnTo>
                  <a:lnTo>
                    <a:pt x="6112" y="2513"/>
                  </a:lnTo>
                  <a:lnTo>
                    <a:pt x="10860" y="3814"/>
                  </a:lnTo>
                  <a:lnTo>
                    <a:pt x="14863" y="6061"/>
                  </a:lnTo>
                  <a:lnTo>
                    <a:pt x="18058" y="10228"/>
                  </a:lnTo>
                  <a:lnTo>
                    <a:pt x="16328" y="10228"/>
                  </a:lnTo>
                  <a:lnTo>
                    <a:pt x="14787" y="8233"/>
                  </a:lnTo>
                  <a:lnTo>
                    <a:pt x="12653" y="7400"/>
                  </a:lnTo>
                  <a:lnTo>
                    <a:pt x="11580" y="8965"/>
                  </a:lnTo>
                  <a:lnTo>
                    <a:pt x="9408" y="8965"/>
                  </a:lnTo>
                  <a:lnTo>
                    <a:pt x="6706" y="6920"/>
                  </a:lnTo>
                  <a:lnTo>
                    <a:pt x="6706" y="5177"/>
                  </a:lnTo>
                  <a:lnTo>
                    <a:pt x="4913" y="4571"/>
                  </a:lnTo>
                  <a:lnTo>
                    <a:pt x="3006" y="4546"/>
                  </a:lnTo>
                  <a:lnTo>
                    <a:pt x="2526" y="2778"/>
                  </a:lnTo>
                  <a:lnTo>
                    <a:pt x="1074" y="1225"/>
                  </a:lnTo>
                  <a:lnTo>
                    <a:pt x="2312" y="707"/>
                  </a:lnTo>
                  <a:close/>
                  <a:moveTo>
                    <a:pt x="2362" y="0"/>
                  </a:moveTo>
                  <a:lnTo>
                    <a:pt x="1" y="998"/>
                  </a:lnTo>
                  <a:lnTo>
                    <a:pt x="1958" y="3094"/>
                  </a:lnTo>
                  <a:lnTo>
                    <a:pt x="2526" y="5177"/>
                  </a:lnTo>
                  <a:lnTo>
                    <a:pt x="4761" y="5177"/>
                  </a:lnTo>
                  <a:lnTo>
                    <a:pt x="6074" y="5632"/>
                  </a:lnTo>
                  <a:lnTo>
                    <a:pt x="6074" y="7223"/>
                  </a:lnTo>
                  <a:lnTo>
                    <a:pt x="9206" y="9597"/>
                  </a:lnTo>
                  <a:lnTo>
                    <a:pt x="11921" y="9597"/>
                  </a:lnTo>
                  <a:lnTo>
                    <a:pt x="12906" y="8170"/>
                  </a:lnTo>
                  <a:lnTo>
                    <a:pt x="14396" y="8751"/>
                  </a:lnTo>
                  <a:lnTo>
                    <a:pt x="16025" y="10859"/>
                  </a:lnTo>
                  <a:lnTo>
                    <a:pt x="19333" y="10859"/>
                  </a:lnTo>
                  <a:lnTo>
                    <a:pt x="15317" y="5607"/>
                  </a:lnTo>
                  <a:lnTo>
                    <a:pt x="11125" y="3245"/>
                  </a:lnTo>
                  <a:lnTo>
                    <a:pt x="6049" y="1844"/>
                  </a:lnTo>
                  <a:lnTo>
                    <a:pt x="4395" y="2576"/>
                  </a:lnTo>
                  <a:lnTo>
                    <a:pt x="3903" y="884"/>
                  </a:lnTo>
                  <a:lnTo>
                    <a:pt x="23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439;p77">
              <a:extLst>
                <a:ext uri="{FF2B5EF4-FFF2-40B4-BE49-F238E27FC236}">
                  <a16:creationId xmlns:a16="http://schemas.microsoft.com/office/drawing/2014/main" id="{C56A99D6-8FA1-A2D9-9135-5A036F0A8D47}"/>
                </a:ext>
              </a:extLst>
            </p:cNvPr>
            <p:cNvSpPr/>
            <p:nvPr/>
          </p:nvSpPr>
          <p:spPr>
            <a:xfrm>
              <a:off x="5992575" y="3785400"/>
              <a:ext cx="867500" cy="764650"/>
            </a:xfrm>
            <a:custGeom>
              <a:avLst/>
              <a:gdLst/>
              <a:ahLst/>
              <a:cxnLst/>
              <a:rect l="l" t="t" r="r" b="b"/>
              <a:pathLst>
                <a:path w="34700" h="30586" extrusionOk="0">
                  <a:moveTo>
                    <a:pt x="18082" y="1"/>
                  </a:moveTo>
                  <a:lnTo>
                    <a:pt x="15494" y="2602"/>
                  </a:lnTo>
                  <a:lnTo>
                    <a:pt x="13953" y="3574"/>
                  </a:lnTo>
                  <a:lnTo>
                    <a:pt x="12577" y="3006"/>
                  </a:lnTo>
                  <a:lnTo>
                    <a:pt x="9976" y="5430"/>
                  </a:lnTo>
                  <a:lnTo>
                    <a:pt x="8195" y="7627"/>
                  </a:lnTo>
                  <a:lnTo>
                    <a:pt x="4950" y="9572"/>
                  </a:lnTo>
                  <a:lnTo>
                    <a:pt x="1617" y="10228"/>
                  </a:lnTo>
                  <a:lnTo>
                    <a:pt x="0" y="12779"/>
                  </a:lnTo>
                  <a:lnTo>
                    <a:pt x="0" y="15999"/>
                  </a:lnTo>
                  <a:lnTo>
                    <a:pt x="973" y="20835"/>
                  </a:lnTo>
                  <a:lnTo>
                    <a:pt x="480" y="22704"/>
                  </a:lnTo>
                  <a:lnTo>
                    <a:pt x="1857" y="24244"/>
                  </a:lnTo>
                  <a:lnTo>
                    <a:pt x="5481" y="23424"/>
                  </a:lnTo>
                  <a:lnTo>
                    <a:pt x="9408" y="22211"/>
                  </a:lnTo>
                  <a:lnTo>
                    <a:pt x="12223" y="20999"/>
                  </a:lnTo>
                  <a:lnTo>
                    <a:pt x="16214" y="21365"/>
                  </a:lnTo>
                  <a:lnTo>
                    <a:pt x="18070" y="24964"/>
                  </a:lnTo>
                  <a:lnTo>
                    <a:pt x="20103" y="23184"/>
                  </a:lnTo>
                  <a:lnTo>
                    <a:pt x="20911" y="26833"/>
                  </a:lnTo>
                  <a:cubicBezTo>
                    <a:pt x="20911" y="26833"/>
                    <a:pt x="21719" y="29421"/>
                    <a:pt x="22047" y="29421"/>
                  </a:cubicBezTo>
                  <a:cubicBezTo>
                    <a:pt x="22349" y="29421"/>
                    <a:pt x="23677" y="30586"/>
                    <a:pt x="24015" y="30586"/>
                  </a:cubicBezTo>
                  <a:cubicBezTo>
                    <a:pt x="24045" y="30586"/>
                    <a:pt x="24067" y="30577"/>
                    <a:pt x="24080" y="30558"/>
                  </a:cubicBezTo>
                  <a:cubicBezTo>
                    <a:pt x="24232" y="30318"/>
                    <a:pt x="25621" y="29990"/>
                    <a:pt x="25621" y="29990"/>
                  </a:cubicBezTo>
                  <a:lnTo>
                    <a:pt x="28133" y="30229"/>
                  </a:lnTo>
                  <a:cubicBezTo>
                    <a:pt x="28133" y="30229"/>
                    <a:pt x="30735" y="28045"/>
                    <a:pt x="30735" y="27729"/>
                  </a:cubicBezTo>
                  <a:cubicBezTo>
                    <a:pt x="30735" y="27401"/>
                    <a:pt x="32831" y="23348"/>
                    <a:pt x="32831" y="23348"/>
                  </a:cubicBezTo>
                  <a:lnTo>
                    <a:pt x="34371" y="19699"/>
                  </a:lnTo>
                  <a:lnTo>
                    <a:pt x="34700" y="14193"/>
                  </a:lnTo>
                  <a:lnTo>
                    <a:pt x="31303" y="8107"/>
                  </a:lnTo>
                  <a:lnTo>
                    <a:pt x="30078" y="5114"/>
                  </a:lnTo>
                  <a:lnTo>
                    <a:pt x="29434" y="3081"/>
                  </a:lnTo>
                  <a:lnTo>
                    <a:pt x="27654" y="1"/>
                  </a:lnTo>
                  <a:lnTo>
                    <a:pt x="26025" y="3410"/>
                  </a:lnTo>
                  <a:lnTo>
                    <a:pt x="26113" y="4950"/>
                  </a:lnTo>
                  <a:lnTo>
                    <a:pt x="24333" y="6251"/>
                  </a:lnTo>
                  <a:lnTo>
                    <a:pt x="21971" y="4054"/>
                  </a:lnTo>
                  <a:lnTo>
                    <a:pt x="22224" y="1301"/>
                  </a:lnTo>
                  <a:lnTo>
                    <a:pt x="1808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440;p77">
              <a:extLst>
                <a:ext uri="{FF2B5EF4-FFF2-40B4-BE49-F238E27FC236}">
                  <a16:creationId xmlns:a16="http://schemas.microsoft.com/office/drawing/2014/main" id="{EA37E26B-6F4D-AF7D-AF54-FED1BA890AB9}"/>
                </a:ext>
              </a:extLst>
            </p:cNvPr>
            <p:cNvSpPr/>
            <p:nvPr/>
          </p:nvSpPr>
          <p:spPr>
            <a:xfrm>
              <a:off x="5985000" y="3768350"/>
              <a:ext cx="883600" cy="789850"/>
            </a:xfrm>
            <a:custGeom>
              <a:avLst/>
              <a:gdLst/>
              <a:ahLst/>
              <a:cxnLst/>
              <a:rect l="l" t="t" r="r" b="b"/>
              <a:pathLst>
                <a:path w="35344" h="31594" extrusionOk="0">
                  <a:moveTo>
                    <a:pt x="18474" y="1049"/>
                  </a:moveTo>
                  <a:lnTo>
                    <a:pt x="22186" y="2210"/>
                  </a:lnTo>
                  <a:lnTo>
                    <a:pt x="21946" y="4862"/>
                  </a:lnTo>
                  <a:lnTo>
                    <a:pt x="24598" y="7337"/>
                  </a:lnTo>
                  <a:lnTo>
                    <a:pt x="26732" y="5784"/>
                  </a:lnTo>
                  <a:lnTo>
                    <a:pt x="26643" y="4155"/>
                  </a:lnTo>
                  <a:lnTo>
                    <a:pt x="27969" y="1364"/>
                  </a:lnTo>
                  <a:lnTo>
                    <a:pt x="29447" y="3890"/>
                  </a:lnTo>
                  <a:lnTo>
                    <a:pt x="30091" y="5910"/>
                  </a:lnTo>
                  <a:lnTo>
                    <a:pt x="31315" y="8941"/>
                  </a:lnTo>
                  <a:lnTo>
                    <a:pt x="34674" y="14938"/>
                  </a:lnTo>
                  <a:lnTo>
                    <a:pt x="34359" y="20305"/>
                  </a:lnTo>
                  <a:lnTo>
                    <a:pt x="32856" y="23891"/>
                  </a:lnTo>
                  <a:cubicBezTo>
                    <a:pt x="31530" y="26442"/>
                    <a:pt x="30810" y="27932"/>
                    <a:pt x="30722" y="28336"/>
                  </a:cubicBezTo>
                  <a:cubicBezTo>
                    <a:pt x="30583" y="28601"/>
                    <a:pt x="29396" y="29687"/>
                    <a:pt x="28335" y="30596"/>
                  </a:cubicBezTo>
                  <a:lnTo>
                    <a:pt x="25898" y="30356"/>
                  </a:lnTo>
                  <a:lnTo>
                    <a:pt x="25848" y="30369"/>
                  </a:lnTo>
                  <a:cubicBezTo>
                    <a:pt x="25052" y="30558"/>
                    <a:pt x="24522" y="30747"/>
                    <a:pt x="24257" y="30937"/>
                  </a:cubicBezTo>
                  <a:cubicBezTo>
                    <a:pt x="23979" y="30773"/>
                    <a:pt x="23714" y="30596"/>
                    <a:pt x="23461" y="30406"/>
                  </a:cubicBezTo>
                  <a:cubicBezTo>
                    <a:pt x="22931" y="30028"/>
                    <a:pt x="22666" y="29851"/>
                    <a:pt x="22464" y="29800"/>
                  </a:cubicBezTo>
                  <a:cubicBezTo>
                    <a:pt x="22262" y="29560"/>
                    <a:pt x="21832" y="28411"/>
                    <a:pt x="21517" y="27439"/>
                  </a:cubicBezTo>
                  <a:lnTo>
                    <a:pt x="20595" y="23272"/>
                  </a:lnTo>
                  <a:lnTo>
                    <a:pt x="18474" y="25141"/>
                  </a:lnTo>
                  <a:lnTo>
                    <a:pt x="16706" y="21744"/>
                  </a:lnTo>
                  <a:lnTo>
                    <a:pt x="12463" y="21353"/>
                  </a:lnTo>
                  <a:lnTo>
                    <a:pt x="9610" y="22590"/>
                  </a:lnTo>
                  <a:lnTo>
                    <a:pt x="5708" y="23803"/>
                  </a:lnTo>
                  <a:lnTo>
                    <a:pt x="2261" y="24573"/>
                  </a:lnTo>
                  <a:lnTo>
                    <a:pt x="1124" y="23297"/>
                  </a:lnTo>
                  <a:lnTo>
                    <a:pt x="1591" y="21530"/>
                  </a:lnTo>
                  <a:lnTo>
                    <a:pt x="619" y="16681"/>
                  </a:lnTo>
                  <a:lnTo>
                    <a:pt x="619" y="13537"/>
                  </a:lnTo>
                  <a:lnTo>
                    <a:pt x="2109" y="11188"/>
                  </a:lnTo>
                  <a:lnTo>
                    <a:pt x="5316" y="10557"/>
                  </a:lnTo>
                  <a:lnTo>
                    <a:pt x="8662" y="8574"/>
                  </a:lnTo>
                  <a:lnTo>
                    <a:pt x="10493" y="6352"/>
                  </a:lnTo>
                  <a:lnTo>
                    <a:pt x="12943" y="4054"/>
                  </a:lnTo>
                  <a:lnTo>
                    <a:pt x="14282" y="4609"/>
                  </a:lnTo>
                  <a:lnTo>
                    <a:pt x="15961" y="3549"/>
                  </a:lnTo>
                  <a:lnTo>
                    <a:pt x="18474" y="1049"/>
                  </a:lnTo>
                  <a:close/>
                  <a:moveTo>
                    <a:pt x="27944" y="1"/>
                  </a:moveTo>
                  <a:lnTo>
                    <a:pt x="26025" y="4016"/>
                  </a:lnTo>
                  <a:lnTo>
                    <a:pt x="26100" y="5468"/>
                  </a:lnTo>
                  <a:lnTo>
                    <a:pt x="24674" y="6516"/>
                  </a:lnTo>
                  <a:lnTo>
                    <a:pt x="22615" y="4609"/>
                  </a:lnTo>
                  <a:lnTo>
                    <a:pt x="22868" y="1756"/>
                  </a:lnTo>
                  <a:lnTo>
                    <a:pt x="18310" y="316"/>
                  </a:lnTo>
                  <a:lnTo>
                    <a:pt x="15607" y="3018"/>
                  </a:lnTo>
                  <a:lnTo>
                    <a:pt x="14231" y="3890"/>
                  </a:lnTo>
                  <a:lnTo>
                    <a:pt x="12817" y="3309"/>
                  </a:lnTo>
                  <a:lnTo>
                    <a:pt x="10039" y="5910"/>
                  </a:lnTo>
                  <a:lnTo>
                    <a:pt x="8296" y="8057"/>
                  </a:lnTo>
                  <a:lnTo>
                    <a:pt x="5152" y="9951"/>
                  </a:lnTo>
                  <a:lnTo>
                    <a:pt x="1743" y="10633"/>
                  </a:lnTo>
                  <a:lnTo>
                    <a:pt x="0" y="13360"/>
                  </a:lnTo>
                  <a:lnTo>
                    <a:pt x="0" y="16744"/>
                  </a:lnTo>
                  <a:lnTo>
                    <a:pt x="947" y="21504"/>
                  </a:lnTo>
                  <a:lnTo>
                    <a:pt x="430" y="23462"/>
                  </a:lnTo>
                  <a:lnTo>
                    <a:pt x="2046" y="25267"/>
                  </a:lnTo>
                  <a:lnTo>
                    <a:pt x="5872" y="24409"/>
                  </a:lnTo>
                  <a:lnTo>
                    <a:pt x="9824" y="23184"/>
                  </a:lnTo>
                  <a:lnTo>
                    <a:pt x="12564" y="21997"/>
                  </a:lnTo>
                  <a:lnTo>
                    <a:pt x="16314" y="22338"/>
                  </a:lnTo>
                  <a:lnTo>
                    <a:pt x="18284" y="26151"/>
                  </a:lnTo>
                  <a:lnTo>
                    <a:pt x="20216" y="24459"/>
                  </a:lnTo>
                  <a:lnTo>
                    <a:pt x="20923" y="27616"/>
                  </a:lnTo>
                  <a:cubicBezTo>
                    <a:pt x="21795" y="30419"/>
                    <a:pt x="22136" y="30419"/>
                    <a:pt x="22325" y="30419"/>
                  </a:cubicBezTo>
                  <a:cubicBezTo>
                    <a:pt x="22590" y="30571"/>
                    <a:pt x="22855" y="30735"/>
                    <a:pt x="23095" y="30924"/>
                  </a:cubicBezTo>
                  <a:cubicBezTo>
                    <a:pt x="23752" y="31391"/>
                    <a:pt x="24067" y="31593"/>
                    <a:pt x="24320" y="31593"/>
                  </a:cubicBezTo>
                  <a:cubicBezTo>
                    <a:pt x="24345" y="31581"/>
                    <a:pt x="24383" y="31581"/>
                    <a:pt x="24421" y="31568"/>
                  </a:cubicBezTo>
                  <a:cubicBezTo>
                    <a:pt x="24509" y="31555"/>
                    <a:pt x="24598" y="31505"/>
                    <a:pt x="24648" y="31429"/>
                  </a:cubicBezTo>
                  <a:cubicBezTo>
                    <a:pt x="24749" y="31341"/>
                    <a:pt x="25355" y="31126"/>
                    <a:pt x="25962" y="30987"/>
                  </a:cubicBezTo>
                  <a:lnTo>
                    <a:pt x="28563" y="31240"/>
                  </a:lnTo>
                  <a:lnTo>
                    <a:pt x="28664" y="31151"/>
                  </a:lnTo>
                  <a:cubicBezTo>
                    <a:pt x="31366" y="28866"/>
                    <a:pt x="31366" y="28550"/>
                    <a:pt x="31366" y="28424"/>
                  </a:cubicBezTo>
                  <a:cubicBezTo>
                    <a:pt x="31416" y="28146"/>
                    <a:pt x="32464" y="26037"/>
                    <a:pt x="33449" y="24143"/>
                  </a:cubicBezTo>
                  <a:lnTo>
                    <a:pt x="34990" y="20494"/>
                  </a:lnTo>
                  <a:lnTo>
                    <a:pt x="35343" y="14787"/>
                  </a:lnTo>
                  <a:lnTo>
                    <a:pt x="31909" y="8663"/>
                  </a:lnTo>
                  <a:lnTo>
                    <a:pt x="30697" y="5683"/>
                  </a:lnTo>
                  <a:lnTo>
                    <a:pt x="30053" y="3662"/>
                  </a:lnTo>
                  <a:lnTo>
                    <a:pt x="2794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441;p77">
              <a:extLst>
                <a:ext uri="{FF2B5EF4-FFF2-40B4-BE49-F238E27FC236}">
                  <a16:creationId xmlns:a16="http://schemas.microsoft.com/office/drawing/2014/main" id="{379FDD42-AD0F-0F7F-4C97-A1CA2199F006}"/>
                </a:ext>
              </a:extLst>
            </p:cNvPr>
            <p:cNvSpPr/>
            <p:nvPr/>
          </p:nvSpPr>
          <p:spPr>
            <a:xfrm>
              <a:off x="6575950" y="4616250"/>
              <a:ext cx="97550" cy="109575"/>
            </a:xfrm>
            <a:custGeom>
              <a:avLst/>
              <a:gdLst/>
              <a:ahLst/>
              <a:cxnLst/>
              <a:rect l="l" t="t" r="r" b="b"/>
              <a:pathLst>
                <a:path w="3902" h="4383" extrusionOk="0">
                  <a:moveTo>
                    <a:pt x="303" y="1"/>
                  </a:moveTo>
                  <a:lnTo>
                    <a:pt x="0" y="430"/>
                  </a:lnTo>
                  <a:lnTo>
                    <a:pt x="0" y="2955"/>
                  </a:lnTo>
                  <a:lnTo>
                    <a:pt x="1326" y="4382"/>
                  </a:lnTo>
                  <a:lnTo>
                    <a:pt x="3498" y="2753"/>
                  </a:lnTo>
                  <a:lnTo>
                    <a:pt x="3902" y="430"/>
                  </a:lnTo>
                  <a:lnTo>
                    <a:pt x="2273" y="1213"/>
                  </a:lnTo>
                  <a:lnTo>
                    <a:pt x="303"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442;p77">
              <a:extLst>
                <a:ext uri="{FF2B5EF4-FFF2-40B4-BE49-F238E27FC236}">
                  <a16:creationId xmlns:a16="http://schemas.microsoft.com/office/drawing/2014/main" id="{D078B4FD-1BEE-493A-6770-A0A890EC603D}"/>
                </a:ext>
              </a:extLst>
            </p:cNvPr>
            <p:cNvSpPr/>
            <p:nvPr/>
          </p:nvSpPr>
          <p:spPr>
            <a:xfrm>
              <a:off x="6568050" y="4609625"/>
              <a:ext cx="115875" cy="126600"/>
            </a:xfrm>
            <a:custGeom>
              <a:avLst/>
              <a:gdLst/>
              <a:ahLst/>
              <a:cxnLst/>
              <a:rect l="l" t="t" r="r" b="b"/>
              <a:pathLst>
                <a:path w="4635" h="5064" extrusionOk="0">
                  <a:moveTo>
                    <a:pt x="783" y="1"/>
                  </a:moveTo>
                  <a:lnTo>
                    <a:pt x="455" y="531"/>
                  </a:lnTo>
                  <a:lnTo>
                    <a:pt x="2564" y="1844"/>
                  </a:lnTo>
                  <a:lnTo>
                    <a:pt x="3814" y="1251"/>
                  </a:lnTo>
                  <a:lnTo>
                    <a:pt x="3536" y="2842"/>
                  </a:lnTo>
                  <a:lnTo>
                    <a:pt x="1680" y="4218"/>
                  </a:lnTo>
                  <a:lnTo>
                    <a:pt x="632" y="3094"/>
                  </a:lnTo>
                  <a:lnTo>
                    <a:pt x="632" y="695"/>
                  </a:lnTo>
                  <a:lnTo>
                    <a:pt x="0" y="695"/>
                  </a:lnTo>
                  <a:lnTo>
                    <a:pt x="0" y="3347"/>
                  </a:lnTo>
                  <a:lnTo>
                    <a:pt x="1592" y="5064"/>
                  </a:lnTo>
                  <a:lnTo>
                    <a:pt x="4104" y="3208"/>
                  </a:lnTo>
                  <a:lnTo>
                    <a:pt x="4635" y="139"/>
                  </a:lnTo>
                  <a:lnTo>
                    <a:pt x="2602" y="1124"/>
                  </a:lnTo>
                  <a:lnTo>
                    <a:pt x="78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443;p77">
              <a:extLst>
                <a:ext uri="{FF2B5EF4-FFF2-40B4-BE49-F238E27FC236}">
                  <a16:creationId xmlns:a16="http://schemas.microsoft.com/office/drawing/2014/main" id="{23C24310-5B8A-771D-4279-89FF0C8460AD}"/>
                </a:ext>
              </a:extLst>
            </p:cNvPr>
            <p:cNvSpPr/>
            <p:nvPr/>
          </p:nvSpPr>
          <p:spPr>
            <a:xfrm>
              <a:off x="6995150" y="4713800"/>
              <a:ext cx="195750" cy="190700"/>
            </a:xfrm>
            <a:custGeom>
              <a:avLst/>
              <a:gdLst/>
              <a:ahLst/>
              <a:cxnLst/>
              <a:rect l="l" t="t" r="r" b="b"/>
              <a:pathLst>
                <a:path w="7830" h="7628" extrusionOk="0">
                  <a:moveTo>
                    <a:pt x="6883" y="0"/>
                  </a:moveTo>
                  <a:lnTo>
                    <a:pt x="4648" y="1932"/>
                  </a:lnTo>
                  <a:lnTo>
                    <a:pt x="2615" y="2905"/>
                  </a:lnTo>
                  <a:lnTo>
                    <a:pt x="468" y="4660"/>
                  </a:lnTo>
                  <a:lnTo>
                    <a:pt x="1" y="5859"/>
                  </a:lnTo>
                  <a:lnTo>
                    <a:pt x="1958" y="7627"/>
                  </a:lnTo>
                  <a:lnTo>
                    <a:pt x="4471" y="4622"/>
                  </a:lnTo>
                  <a:lnTo>
                    <a:pt x="6921" y="2425"/>
                  </a:lnTo>
                  <a:lnTo>
                    <a:pt x="7830" y="1124"/>
                  </a:lnTo>
                  <a:lnTo>
                    <a:pt x="783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444;p77">
              <a:extLst>
                <a:ext uri="{FF2B5EF4-FFF2-40B4-BE49-F238E27FC236}">
                  <a16:creationId xmlns:a16="http://schemas.microsoft.com/office/drawing/2014/main" id="{B0EDD5F0-159F-3897-27BF-654AFC6023A6}"/>
                </a:ext>
              </a:extLst>
            </p:cNvPr>
            <p:cNvSpPr/>
            <p:nvPr/>
          </p:nvSpPr>
          <p:spPr>
            <a:xfrm>
              <a:off x="6985700" y="4705900"/>
              <a:ext cx="213100" cy="209650"/>
            </a:xfrm>
            <a:custGeom>
              <a:avLst/>
              <a:gdLst/>
              <a:ahLst/>
              <a:cxnLst/>
              <a:rect l="l" t="t" r="r" b="b"/>
              <a:pathLst>
                <a:path w="8524" h="8386" extrusionOk="0">
                  <a:moveTo>
                    <a:pt x="7905" y="632"/>
                  </a:moveTo>
                  <a:lnTo>
                    <a:pt x="7905" y="1339"/>
                  </a:lnTo>
                  <a:lnTo>
                    <a:pt x="7071" y="2526"/>
                  </a:lnTo>
                  <a:lnTo>
                    <a:pt x="4609" y="4736"/>
                  </a:lnTo>
                  <a:lnTo>
                    <a:pt x="2311" y="7489"/>
                  </a:lnTo>
                  <a:lnTo>
                    <a:pt x="758" y="6074"/>
                  </a:lnTo>
                  <a:lnTo>
                    <a:pt x="1111" y="5165"/>
                  </a:lnTo>
                  <a:lnTo>
                    <a:pt x="3169" y="3486"/>
                  </a:lnTo>
                  <a:lnTo>
                    <a:pt x="5165" y="2526"/>
                  </a:lnTo>
                  <a:lnTo>
                    <a:pt x="7387" y="632"/>
                  </a:lnTo>
                  <a:close/>
                  <a:moveTo>
                    <a:pt x="7147" y="1"/>
                  </a:moveTo>
                  <a:lnTo>
                    <a:pt x="4836" y="1971"/>
                  </a:lnTo>
                  <a:lnTo>
                    <a:pt x="2854" y="2943"/>
                  </a:lnTo>
                  <a:lnTo>
                    <a:pt x="568" y="4786"/>
                  </a:lnTo>
                  <a:lnTo>
                    <a:pt x="0" y="6251"/>
                  </a:lnTo>
                  <a:lnTo>
                    <a:pt x="2374" y="8385"/>
                  </a:lnTo>
                  <a:lnTo>
                    <a:pt x="5064" y="5165"/>
                  </a:lnTo>
                  <a:lnTo>
                    <a:pt x="7513" y="2981"/>
                  </a:lnTo>
                  <a:lnTo>
                    <a:pt x="8523" y="1541"/>
                  </a:lnTo>
                  <a:lnTo>
                    <a:pt x="85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445;p77">
              <a:extLst>
                <a:ext uri="{FF2B5EF4-FFF2-40B4-BE49-F238E27FC236}">
                  <a16:creationId xmlns:a16="http://schemas.microsoft.com/office/drawing/2014/main" id="{C6CE21D4-B49A-7B62-7039-244D085D2535}"/>
                </a:ext>
              </a:extLst>
            </p:cNvPr>
            <p:cNvSpPr/>
            <p:nvPr/>
          </p:nvSpPr>
          <p:spPr>
            <a:xfrm>
              <a:off x="7223700" y="4478300"/>
              <a:ext cx="126625" cy="235850"/>
            </a:xfrm>
            <a:custGeom>
              <a:avLst/>
              <a:gdLst/>
              <a:ahLst/>
              <a:cxnLst/>
              <a:rect l="l" t="t" r="r" b="b"/>
              <a:pathLst>
                <a:path w="5065" h="9434" extrusionOk="0">
                  <a:moveTo>
                    <a:pt x="607" y="1"/>
                  </a:moveTo>
                  <a:lnTo>
                    <a:pt x="1099" y="3334"/>
                  </a:lnTo>
                  <a:lnTo>
                    <a:pt x="1175" y="5557"/>
                  </a:lnTo>
                  <a:lnTo>
                    <a:pt x="266" y="5948"/>
                  </a:lnTo>
                  <a:lnTo>
                    <a:pt x="1087" y="7792"/>
                  </a:lnTo>
                  <a:cubicBezTo>
                    <a:pt x="1087" y="7792"/>
                    <a:pt x="1" y="8612"/>
                    <a:pt x="317" y="8827"/>
                  </a:cubicBezTo>
                  <a:cubicBezTo>
                    <a:pt x="569" y="9004"/>
                    <a:pt x="809" y="9206"/>
                    <a:pt x="1036" y="9433"/>
                  </a:cubicBezTo>
                  <a:lnTo>
                    <a:pt x="2640" y="7716"/>
                  </a:lnTo>
                  <a:lnTo>
                    <a:pt x="3448" y="5531"/>
                  </a:lnTo>
                  <a:lnTo>
                    <a:pt x="5064" y="5026"/>
                  </a:lnTo>
                  <a:lnTo>
                    <a:pt x="4092" y="4370"/>
                  </a:lnTo>
                  <a:lnTo>
                    <a:pt x="2791" y="4370"/>
                  </a:lnTo>
                  <a:lnTo>
                    <a:pt x="2665" y="733"/>
                  </a:lnTo>
                  <a:lnTo>
                    <a:pt x="60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446;p77">
              <a:extLst>
                <a:ext uri="{FF2B5EF4-FFF2-40B4-BE49-F238E27FC236}">
                  <a16:creationId xmlns:a16="http://schemas.microsoft.com/office/drawing/2014/main" id="{551EF820-9BE1-8E05-6977-A830C629CD3B}"/>
                </a:ext>
              </a:extLst>
            </p:cNvPr>
            <p:cNvSpPr/>
            <p:nvPr/>
          </p:nvSpPr>
          <p:spPr>
            <a:xfrm>
              <a:off x="7219600" y="4466625"/>
              <a:ext cx="149025" cy="258875"/>
            </a:xfrm>
            <a:custGeom>
              <a:avLst/>
              <a:gdLst/>
              <a:ahLst/>
              <a:cxnLst/>
              <a:rect l="l" t="t" r="r" b="b"/>
              <a:pathLst>
                <a:path w="5961" h="10355" extrusionOk="0">
                  <a:moveTo>
                    <a:pt x="1162" y="948"/>
                  </a:moveTo>
                  <a:lnTo>
                    <a:pt x="2526" y="1427"/>
                  </a:lnTo>
                  <a:lnTo>
                    <a:pt x="2652" y="5152"/>
                  </a:lnTo>
                  <a:lnTo>
                    <a:pt x="4155" y="5152"/>
                  </a:lnTo>
                  <a:lnTo>
                    <a:pt x="4509" y="5392"/>
                  </a:lnTo>
                  <a:lnTo>
                    <a:pt x="3372" y="5733"/>
                  </a:lnTo>
                  <a:lnTo>
                    <a:pt x="2539" y="8019"/>
                  </a:lnTo>
                  <a:lnTo>
                    <a:pt x="1188" y="9458"/>
                  </a:lnTo>
                  <a:cubicBezTo>
                    <a:pt x="1074" y="9344"/>
                    <a:pt x="922" y="9231"/>
                    <a:pt x="784" y="9117"/>
                  </a:cubicBezTo>
                  <a:cubicBezTo>
                    <a:pt x="973" y="8903"/>
                    <a:pt x="1200" y="8701"/>
                    <a:pt x="1440" y="8524"/>
                  </a:cubicBezTo>
                  <a:lnTo>
                    <a:pt x="1642" y="8360"/>
                  </a:lnTo>
                  <a:lnTo>
                    <a:pt x="847" y="6579"/>
                  </a:lnTo>
                  <a:lnTo>
                    <a:pt x="1667" y="6238"/>
                  </a:lnTo>
                  <a:lnTo>
                    <a:pt x="1566" y="3751"/>
                  </a:lnTo>
                  <a:lnTo>
                    <a:pt x="1162" y="948"/>
                  </a:lnTo>
                  <a:close/>
                  <a:moveTo>
                    <a:pt x="380" y="1"/>
                  </a:moveTo>
                  <a:lnTo>
                    <a:pt x="948" y="3814"/>
                  </a:lnTo>
                  <a:lnTo>
                    <a:pt x="1011" y="5822"/>
                  </a:lnTo>
                  <a:lnTo>
                    <a:pt x="1" y="6251"/>
                  </a:lnTo>
                  <a:lnTo>
                    <a:pt x="859" y="8158"/>
                  </a:lnTo>
                  <a:cubicBezTo>
                    <a:pt x="481" y="8473"/>
                    <a:pt x="114" y="8865"/>
                    <a:pt x="114" y="9193"/>
                  </a:cubicBezTo>
                  <a:cubicBezTo>
                    <a:pt x="114" y="9332"/>
                    <a:pt x="190" y="9471"/>
                    <a:pt x="304" y="9559"/>
                  </a:cubicBezTo>
                  <a:cubicBezTo>
                    <a:pt x="544" y="9723"/>
                    <a:pt x="771" y="9913"/>
                    <a:pt x="973" y="10127"/>
                  </a:cubicBezTo>
                  <a:lnTo>
                    <a:pt x="1200" y="10355"/>
                  </a:lnTo>
                  <a:lnTo>
                    <a:pt x="3044" y="8397"/>
                  </a:lnTo>
                  <a:lnTo>
                    <a:pt x="3852" y="6251"/>
                  </a:lnTo>
                  <a:lnTo>
                    <a:pt x="5961" y="5607"/>
                  </a:lnTo>
                  <a:lnTo>
                    <a:pt x="4357" y="4521"/>
                  </a:lnTo>
                  <a:lnTo>
                    <a:pt x="3258" y="4521"/>
                  </a:lnTo>
                  <a:lnTo>
                    <a:pt x="3132" y="973"/>
                  </a:lnTo>
                  <a:lnTo>
                    <a:pt x="3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447;p77">
              <a:extLst>
                <a:ext uri="{FF2B5EF4-FFF2-40B4-BE49-F238E27FC236}">
                  <a16:creationId xmlns:a16="http://schemas.microsoft.com/office/drawing/2014/main" id="{540B86D7-038D-6FB7-B755-F574904693CC}"/>
                </a:ext>
              </a:extLst>
            </p:cNvPr>
            <p:cNvSpPr/>
            <p:nvPr/>
          </p:nvSpPr>
          <p:spPr>
            <a:xfrm>
              <a:off x="6134625" y="2921400"/>
              <a:ext cx="43275" cy="96300"/>
            </a:xfrm>
            <a:custGeom>
              <a:avLst/>
              <a:gdLst/>
              <a:ahLst/>
              <a:cxnLst/>
              <a:rect l="l" t="t" r="r" b="b"/>
              <a:pathLst>
                <a:path w="1731" h="3852" extrusionOk="0">
                  <a:moveTo>
                    <a:pt x="1415" y="0"/>
                  </a:moveTo>
                  <a:lnTo>
                    <a:pt x="1" y="682"/>
                  </a:lnTo>
                  <a:lnTo>
                    <a:pt x="1" y="2627"/>
                  </a:lnTo>
                  <a:lnTo>
                    <a:pt x="1415" y="3852"/>
                  </a:lnTo>
                  <a:lnTo>
                    <a:pt x="1730" y="1920"/>
                  </a:lnTo>
                  <a:lnTo>
                    <a:pt x="141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448;p77">
              <a:extLst>
                <a:ext uri="{FF2B5EF4-FFF2-40B4-BE49-F238E27FC236}">
                  <a16:creationId xmlns:a16="http://schemas.microsoft.com/office/drawing/2014/main" id="{10A5CD82-1912-B9B9-DD8C-C45EBCA98B07}"/>
                </a:ext>
              </a:extLst>
            </p:cNvPr>
            <p:cNvSpPr/>
            <p:nvPr/>
          </p:nvSpPr>
          <p:spPr>
            <a:xfrm>
              <a:off x="6126725" y="2909725"/>
              <a:ext cx="59375" cy="122825"/>
            </a:xfrm>
            <a:custGeom>
              <a:avLst/>
              <a:gdLst/>
              <a:ahLst/>
              <a:cxnLst/>
              <a:rect l="l" t="t" r="r" b="b"/>
              <a:pathLst>
                <a:path w="2375" h="4913" extrusionOk="0">
                  <a:moveTo>
                    <a:pt x="1491" y="935"/>
                  </a:moveTo>
                  <a:lnTo>
                    <a:pt x="1731" y="2387"/>
                  </a:lnTo>
                  <a:lnTo>
                    <a:pt x="1516" y="3713"/>
                  </a:lnTo>
                  <a:lnTo>
                    <a:pt x="632" y="2955"/>
                  </a:lnTo>
                  <a:lnTo>
                    <a:pt x="632" y="1351"/>
                  </a:lnTo>
                  <a:lnTo>
                    <a:pt x="1491" y="935"/>
                  </a:lnTo>
                  <a:close/>
                  <a:moveTo>
                    <a:pt x="1983" y="0"/>
                  </a:moveTo>
                  <a:lnTo>
                    <a:pt x="1" y="960"/>
                  </a:lnTo>
                  <a:lnTo>
                    <a:pt x="1" y="3245"/>
                  </a:lnTo>
                  <a:lnTo>
                    <a:pt x="1958" y="4912"/>
                  </a:lnTo>
                  <a:lnTo>
                    <a:pt x="2375" y="2387"/>
                  </a:lnTo>
                  <a:lnTo>
                    <a:pt x="19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449;p77">
              <a:extLst>
                <a:ext uri="{FF2B5EF4-FFF2-40B4-BE49-F238E27FC236}">
                  <a16:creationId xmlns:a16="http://schemas.microsoft.com/office/drawing/2014/main" id="{D663A2A5-8D03-C09B-8CCD-1526A9DB4670}"/>
                </a:ext>
              </a:extLst>
            </p:cNvPr>
            <p:cNvSpPr/>
            <p:nvPr/>
          </p:nvSpPr>
          <p:spPr>
            <a:xfrm>
              <a:off x="5917450" y="3060600"/>
              <a:ext cx="65350" cy="60650"/>
            </a:xfrm>
            <a:custGeom>
              <a:avLst/>
              <a:gdLst/>
              <a:ahLst/>
              <a:cxnLst/>
              <a:rect l="l" t="t" r="r" b="b"/>
              <a:pathLst>
                <a:path w="2614" h="2426" extrusionOk="0">
                  <a:moveTo>
                    <a:pt x="1099" y="1"/>
                  </a:moveTo>
                  <a:lnTo>
                    <a:pt x="0" y="1175"/>
                  </a:lnTo>
                  <a:lnTo>
                    <a:pt x="568" y="2425"/>
                  </a:lnTo>
                  <a:lnTo>
                    <a:pt x="1440" y="2425"/>
                  </a:lnTo>
                  <a:lnTo>
                    <a:pt x="2614" y="708"/>
                  </a:lnTo>
                  <a:lnTo>
                    <a:pt x="109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450;p77">
              <a:extLst>
                <a:ext uri="{FF2B5EF4-FFF2-40B4-BE49-F238E27FC236}">
                  <a16:creationId xmlns:a16="http://schemas.microsoft.com/office/drawing/2014/main" id="{B5B77625-F957-D5BB-5FE4-D7CD980EC1B7}"/>
                </a:ext>
              </a:extLst>
            </p:cNvPr>
            <p:cNvSpPr/>
            <p:nvPr/>
          </p:nvSpPr>
          <p:spPr>
            <a:xfrm>
              <a:off x="5908275" y="3050825"/>
              <a:ext cx="86225" cy="78325"/>
            </a:xfrm>
            <a:custGeom>
              <a:avLst/>
              <a:gdLst/>
              <a:ahLst/>
              <a:cxnLst/>
              <a:rect l="l" t="t" r="r" b="b"/>
              <a:pathLst>
                <a:path w="3449" h="3133" extrusionOk="0">
                  <a:moveTo>
                    <a:pt x="1541" y="771"/>
                  </a:moveTo>
                  <a:lnTo>
                    <a:pt x="2514" y="1225"/>
                  </a:lnTo>
                  <a:lnTo>
                    <a:pt x="1630" y="2501"/>
                  </a:lnTo>
                  <a:lnTo>
                    <a:pt x="1137" y="2501"/>
                  </a:lnTo>
                  <a:lnTo>
                    <a:pt x="746" y="1617"/>
                  </a:lnTo>
                  <a:lnTo>
                    <a:pt x="1541" y="771"/>
                  </a:lnTo>
                  <a:close/>
                  <a:moveTo>
                    <a:pt x="1390" y="1"/>
                  </a:moveTo>
                  <a:lnTo>
                    <a:pt x="1" y="1503"/>
                  </a:lnTo>
                  <a:lnTo>
                    <a:pt x="733" y="3132"/>
                  </a:lnTo>
                  <a:lnTo>
                    <a:pt x="1971" y="3132"/>
                  </a:lnTo>
                  <a:lnTo>
                    <a:pt x="3448" y="960"/>
                  </a:lnTo>
                  <a:lnTo>
                    <a:pt x="139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451;p77">
              <a:extLst>
                <a:ext uri="{FF2B5EF4-FFF2-40B4-BE49-F238E27FC236}">
                  <a16:creationId xmlns:a16="http://schemas.microsoft.com/office/drawing/2014/main" id="{A5B6AA15-8D38-2239-5B0E-5270E0E814B9}"/>
                </a:ext>
              </a:extLst>
            </p:cNvPr>
            <p:cNvSpPr/>
            <p:nvPr/>
          </p:nvSpPr>
          <p:spPr>
            <a:xfrm>
              <a:off x="6168100" y="3083025"/>
              <a:ext cx="108300" cy="173650"/>
            </a:xfrm>
            <a:custGeom>
              <a:avLst/>
              <a:gdLst/>
              <a:ahLst/>
              <a:cxnLst/>
              <a:rect l="l" t="t" r="r" b="b"/>
              <a:pathLst>
                <a:path w="4332" h="6946" extrusionOk="0">
                  <a:moveTo>
                    <a:pt x="1578" y="0"/>
                  </a:moveTo>
                  <a:lnTo>
                    <a:pt x="707" y="1440"/>
                  </a:lnTo>
                  <a:lnTo>
                    <a:pt x="0" y="3132"/>
                  </a:lnTo>
                  <a:lnTo>
                    <a:pt x="783" y="5897"/>
                  </a:lnTo>
                  <a:lnTo>
                    <a:pt x="2399" y="5405"/>
                  </a:lnTo>
                  <a:lnTo>
                    <a:pt x="3472" y="6945"/>
                  </a:lnTo>
                  <a:lnTo>
                    <a:pt x="4331" y="5241"/>
                  </a:lnTo>
                  <a:lnTo>
                    <a:pt x="3472" y="3789"/>
                  </a:lnTo>
                  <a:lnTo>
                    <a:pt x="1818" y="2564"/>
                  </a:lnTo>
                  <a:lnTo>
                    <a:pt x="2399" y="1352"/>
                  </a:lnTo>
                  <a:lnTo>
                    <a:pt x="157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452;p77">
              <a:extLst>
                <a:ext uri="{FF2B5EF4-FFF2-40B4-BE49-F238E27FC236}">
                  <a16:creationId xmlns:a16="http://schemas.microsoft.com/office/drawing/2014/main" id="{B3B87340-4751-194A-3B5B-05389ED8690F}"/>
                </a:ext>
              </a:extLst>
            </p:cNvPr>
            <p:cNvSpPr/>
            <p:nvPr/>
          </p:nvSpPr>
          <p:spPr>
            <a:xfrm>
              <a:off x="6159575" y="3067875"/>
              <a:ext cx="125650" cy="204275"/>
            </a:xfrm>
            <a:custGeom>
              <a:avLst/>
              <a:gdLst/>
              <a:ahLst/>
              <a:cxnLst/>
              <a:rect l="l" t="t" r="r" b="b"/>
              <a:pathLst>
                <a:path w="5026" h="8171" extrusionOk="0">
                  <a:moveTo>
                    <a:pt x="1932" y="1213"/>
                  </a:moveTo>
                  <a:lnTo>
                    <a:pt x="2399" y="1970"/>
                  </a:lnTo>
                  <a:lnTo>
                    <a:pt x="1768" y="3271"/>
                  </a:lnTo>
                  <a:lnTo>
                    <a:pt x="3574" y="4609"/>
                  </a:lnTo>
                  <a:lnTo>
                    <a:pt x="4319" y="5872"/>
                  </a:lnTo>
                  <a:lnTo>
                    <a:pt x="3763" y="6933"/>
                  </a:lnTo>
                  <a:lnTo>
                    <a:pt x="2866" y="5645"/>
                  </a:lnTo>
                  <a:lnTo>
                    <a:pt x="1351" y="6099"/>
                  </a:lnTo>
                  <a:lnTo>
                    <a:pt x="682" y="3763"/>
                  </a:lnTo>
                  <a:lnTo>
                    <a:pt x="1326" y="2197"/>
                  </a:lnTo>
                  <a:lnTo>
                    <a:pt x="1932" y="1213"/>
                  </a:lnTo>
                  <a:close/>
                  <a:moveTo>
                    <a:pt x="1907" y="0"/>
                  </a:moveTo>
                  <a:lnTo>
                    <a:pt x="758" y="1920"/>
                  </a:lnTo>
                  <a:lnTo>
                    <a:pt x="0" y="3725"/>
                  </a:lnTo>
                  <a:lnTo>
                    <a:pt x="909" y="6895"/>
                  </a:lnTo>
                  <a:lnTo>
                    <a:pt x="2614" y="6377"/>
                  </a:lnTo>
                  <a:lnTo>
                    <a:pt x="3851" y="8170"/>
                  </a:lnTo>
                  <a:lnTo>
                    <a:pt x="5026" y="5834"/>
                  </a:lnTo>
                  <a:lnTo>
                    <a:pt x="4079" y="4230"/>
                  </a:lnTo>
                  <a:lnTo>
                    <a:pt x="2551" y="3081"/>
                  </a:lnTo>
                  <a:lnTo>
                    <a:pt x="3094" y="1945"/>
                  </a:lnTo>
                  <a:lnTo>
                    <a:pt x="19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453;p77">
              <a:extLst>
                <a:ext uri="{FF2B5EF4-FFF2-40B4-BE49-F238E27FC236}">
                  <a16:creationId xmlns:a16="http://schemas.microsoft.com/office/drawing/2014/main" id="{99CD5999-F6ED-B344-B3C1-D760EC28AF5A}"/>
                </a:ext>
              </a:extLst>
            </p:cNvPr>
            <p:cNvSpPr/>
            <p:nvPr/>
          </p:nvSpPr>
          <p:spPr>
            <a:xfrm>
              <a:off x="6241950" y="3244650"/>
              <a:ext cx="111475" cy="160375"/>
            </a:xfrm>
            <a:custGeom>
              <a:avLst/>
              <a:gdLst/>
              <a:ahLst/>
              <a:cxnLst/>
              <a:rect l="l" t="t" r="r" b="b"/>
              <a:pathLst>
                <a:path w="4459" h="6415" extrusionOk="0">
                  <a:moveTo>
                    <a:pt x="2248" y="0"/>
                  </a:moveTo>
                  <a:lnTo>
                    <a:pt x="1781" y="1693"/>
                  </a:lnTo>
                  <a:lnTo>
                    <a:pt x="2021" y="3069"/>
                  </a:lnTo>
                  <a:lnTo>
                    <a:pt x="518" y="3965"/>
                  </a:lnTo>
                  <a:lnTo>
                    <a:pt x="1" y="4281"/>
                  </a:lnTo>
                  <a:lnTo>
                    <a:pt x="1377" y="4912"/>
                  </a:lnTo>
                  <a:lnTo>
                    <a:pt x="2842" y="6415"/>
                  </a:lnTo>
                  <a:lnTo>
                    <a:pt x="4458" y="4912"/>
                  </a:lnTo>
                  <a:lnTo>
                    <a:pt x="3271" y="3208"/>
                  </a:lnTo>
                  <a:lnTo>
                    <a:pt x="3650" y="1541"/>
                  </a:lnTo>
                  <a:lnTo>
                    <a:pt x="224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454;p77">
              <a:extLst>
                <a:ext uri="{FF2B5EF4-FFF2-40B4-BE49-F238E27FC236}">
                  <a16:creationId xmlns:a16="http://schemas.microsoft.com/office/drawing/2014/main" id="{F5EF4941-ABDF-B131-7100-DE0143B65705}"/>
                </a:ext>
              </a:extLst>
            </p:cNvPr>
            <p:cNvSpPr/>
            <p:nvPr/>
          </p:nvSpPr>
          <p:spPr>
            <a:xfrm>
              <a:off x="6225225" y="3228550"/>
              <a:ext cx="138600" cy="187525"/>
            </a:xfrm>
            <a:custGeom>
              <a:avLst/>
              <a:gdLst/>
              <a:ahLst/>
              <a:cxnLst/>
              <a:rect l="l" t="t" r="r" b="b"/>
              <a:pathLst>
                <a:path w="5544" h="7501" extrusionOk="0">
                  <a:moveTo>
                    <a:pt x="3082" y="1276"/>
                  </a:moveTo>
                  <a:lnTo>
                    <a:pt x="3978" y="2273"/>
                  </a:lnTo>
                  <a:lnTo>
                    <a:pt x="3612" y="3915"/>
                  </a:lnTo>
                  <a:lnTo>
                    <a:pt x="4723" y="5519"/>
                  </a:lnTo>
                  <a:lnTo>
                    <a:pt x="3523" y="6617"/>
                  </a:lnTo>
                  <a:lnTo>
                    <a:pt x="2286" y="5342"/>
                  </a:lnTo>
                  <a:lnTo>
                    <a:pt x="1339" y="4887"/>
                  </a:lnTo>
                  <a:lnTo>
                    <a:pt x="3044" y="3877"/>
                  </a:lnTo>
                  <a:lnTo>
                    <a:pt x="2791" y="2362"/>
                  </a:lnTo>
                  <a:lnTo>
                    <a:pt x="3082" y="1276"/>
                  </a:lnTo>
                  <a:close/>
                  <a:moveTo>
                    <a:pt x="2766" y="1"/>
                  </a:moveTo>
                  <a:lnTo>
                    <a:pt x="2134" y="2324"/>
                  </a:lnTo>
                  <a:lnTo>
                    <a:pt x="2337" y="3549"/>
                  </a:lnTo>
                  <a:lnTo>
                    <a:pt x="1023" y="4344"/>
                  </a:lnTo>
                  <a:lnTo>
                    <a:pt x="1" y="4976"/>
                  </a:lnTo>
                  <a:lnTo>
                    <a:pt x="1857" y="5822"/>
                  </a:lnTo>
                  <a:lnTo>
                    <a:pt x="3498" y="7501"/>
                  </a:lnTo>
                  <a:lnTo>
                    <a:pt x="5544" y="5607"/>
                  </a:lnTo>
                  <a:lnTo>
                    <a:pt x="4281" y="3776"/>
                  </a:lnTo>
                  <a:lnTo>
                    <a:pt x="4660" y="2084"/>
                  </a:lnTo>
                  <a:lnTo>
                    <a:pt x="276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455;p77">
              <a:extLst>
                <a:ext uri="{FF2B5EF4-FFF2-40B4-BE49-F238E27FC236}">
                  <a16:creationId xmlns:a16="http://schemas.microsoft.com/office/drawing/2014/main" id="{EF414A96-2E43-298D-19A2-069CDA15938B}"/>
                </a:ext>
              </a:extLst>
            </p:cNvPr>
            <p:cNvSpPr/>
            <p:nvPr/>
          </p:nvSpPr>
          <p:spPr>
            <a:xfrm>
              <a:off x="6323400" y="2434950"/>
              <a:ext cx="220375" cy="347575"/>
            </a:xfrm>
            <a:custGeom>
              <a:avLst/>
              <a:gdLst/>
              <a:ahLst/>
              <a:cxnLst/>
              <a:rect l="l" t="t" r="r" b="b"/>
              <a:pathLst>
                <a:path w="8815" h="13903" extrusionOk="0">
                  <a:moveTo>
                    <a:pt x="7766" y="0"/>
                  </a:moveTo>
                  <a:lnTo>
                    <a:pt x="6718" y="392"/>
                  </a:lnTo>
                  <a:lnTo>
                    <a:pt x="6301" y="2235"/>
                  </a:lnTo>
                  <a:lnTo>
                    <a:pt x="6150" y="4836"/>
                  </a:lnTo>
                  <a:lnTo>
                    <a:pt x="4433" y="5960"/>
                  </a:lnTo>
                  <a:lnTo>
                    <a:pt x="3877" y="7337"/>
                  </a:lnTo>
                  <a:lnTo>
                    <a:pt x="2248" y="7425"/>
                  </a:lnTo>
                  <a:lnTo>
                    <a:pt x="847" y="9104"/>
                  </a:lnTo>
                  <a:lnTo>
                    <a:pt x="1" y="10367"/>
                  </a:lnTo>
                  <a:lnTo>
                    <a:pt x="1187" y="12640"/>
                  </a:lnTo>
                  <a:lnTo>
                    <a:pt x="1932" y="13903"/>
                  </a:lnTo>
                  <a:lnTo>
                    <a:pt x="2652" y="11478"/>
                  </a:lnTo>
                  <a:lnTo>
                    <a:pt x="2248" y="10304"/>
                  </a:lnTo>
                  <a:lnTo>
                    <a:pt x="4256" y="9799"/>
                  </a:lnTo>
                  <a:lnTo>
                    <a:pt x="6011" y="9799"/>
                  </a:lnTo>
                  <a:lnTo>
                    <a:pt x="8814" y="7576"/>
                  </a:lnTo>
                  <a:lnTo>
                    <a:pt x="8499" y="4660"/>
                  </a:lnTo>
                  <a:lnTo>
                    <a:pt x="8814" y="2639"/>
                  </a:lnTo>
                  <a:lnTo>
                    <a:pt x="776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456;p77">
              <a:extLst>
                <a:ext uri="{FF2B5EF4-FFF2-40B4-BE49-F238E27FC236}">
                  <a16:creationId xmlns:a16="http://schemas.microsoft.com/office/drawing/2014/main" id="{1244B2F7-29A7-F92F-3829-02AE831781C6}"/>
                </a:ext>
              </a:extLst>
            </p:cNvPr>
            <p:cNvSpPr/>
            <p:nvPr/>
          </p:nvSpPr>
          <p:spPr>
            <a:xfrm>
              <a:off x="6314250" y="2424850"/>
              <a:ext cx="238050" cy="377575"/>
            </a:xfrm>
            <a:custGeom>
              <a:avLst/>
              <a:gdLst/>
              <a:ahLst/>
              <a:cxnLst/>
              <a:rect l="l" t="t" r="r" b="b"/>
              <a:pathLst>
                <a:path w="9522" h="15103" extrusionOk="0">
                  <a:moveTo>
                    <a:pt x="7955" y="808"/>
                  </a:moveTo>
                  <a:lnTo>
                    <a:pt x="8852" y="3069"/>
                  </a:lnTo>
                  <a:lnTo>
                    <a:pt x="8536" y="5051"/>
                  </a:lnTo>
                  <a:lnTo>
                    <a:pt x="8852" y="7842"/>
                  </a:lnTo>
                  <a:lnTo>
                    <a:pt x="6263" y="9887"/>
                  </a:lnTo>
                  <a:lnTo>
                    <a:pt x="4622" y="9887"/>
                  </a:lnTo>
                  <a:lnTo>
                    <a:pt x="2210" y="10493"/>
                  </a:lnTo>
                  <a:lnTo>
                    <a:pt x="2690" y="11895"/>
                  </a:lnTo>
                  <a:lnTo>
                    <a:pt x="2197" y="13536"/>
                  </a:lnTo>
                  <a:lnTo>
                    <a:pt x="1844" y="12905"/>
                  </a:lnTo>
                  <a:lnTo>
                    <a:pt x="733" y="10784"/>
                  </a:lnTo>
                  <a:lnTo>
                    <a:pt x="1478" y="9710"/>
                  </a:lnTo>
                  <a:lnTo>
                    <a:pt x="2778" y="8132"/>
                  </a:lnTo>
                  <a:lnTo>
                    <a:pt x="4470" y="8044"/>
                  </a:lnTo>
                  <a:lnTo>
                    <a:pt x="5064" y="6579"/>
                  </a:lnTo>
                  <a:lnTo>
                    <a:pt x="6819" y="5417"/>
                  </a:lnTo>
                  <a:lnTo>
                    <a:pt x="6983" y="2715"/>
                  </a:lnTo>
                  <a:lnTo>
                    <a:pt x="7349" y="1036"/>
                  </a:lnTo>
                  <a:lnTo>
                    <a:pt x="7955" y="808"/>
                  </a:lnTo>
                  <a:close/>
                  <a:moveTo>
                    <a:pt x="8309" y="0"/>
                  </a:moveTo>
                  <a:lnTo>
                    <a:pt x="6806" y="556"/>
                  </a:lnTo>
                  <a:lnTo>
                    <a:pt x="6364" y="2627"/>
                  </a:lnTo>
                  <a:lnTo>
                    <a:pt x="6200" y="5064"/>
                  </a:lnTo>
                  <a:lnTo>
                    <a:pt x="4546" y="6162"/>
                  </a:lnTo>
                  <a:lnTo>
                    <a:pt x="4028" y="7450"/>
                  </a:lnTo>
                  <a:lnTo>
                    <a:pt x="2463" y="7526"/>
                  </a:lnTo>
                  <a:lnTo>
                    <a:pt x="973" y="9319"/>
                  </a:lnTo>
                  <a:lnTo>
                    <a:pt x="0" y="10758"/>
                  </a:lnTo>
                  <a:lnTo>
                    <a:pt x="1276" y="13208"/>
                  </a:lnTo>
                  <a:lnTo>
                    <a:pt x="2387" y="15102"/>
                  </a:lnTo>
                  <a:lnTo>
                    <a:pt x="3347" y="11870"/>
                  </a:lnTo>
                  <a:lnTo>
                    <a:pt x="3031" y="10923"/>
                  </a:lnTo>
                  <a:lnTo>
                    <a:pt x="4660" y="10506"/>
                  </a:lnTo>
                  <a:lnTo>
                    <a:pt x="6491" y="10506"/>
                  </a:lnTo>
                  <a:lnTo>
                    <a:pt x="9521" y="8119"/>
                  </a:lnTo>
                  <a:lnTo>
                    <a:pt x="9180" y="5076"/>
                  </a:lnTo>
                  <a:lnTo>
                    <a:pt x="9509" y="3005"/>
                  </a:lnTo>
                  <a:lnTo>
                    <a:pt x="830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457;p77">
              <a:extLst>
                <a:ext uri="{FF2B5EF4-FFF2-40B4-BE49-F238E27FC236}">
                  <a16:creationId xmlns:a16="http://schemas.microsoft.com/office/drawing/2014/main" id="{CF7F9616-2664-6CD6-4468-A3F303669144}"/>
                </a:ext>
              </a:extLst>
            </p:cNvPr>
            <p:cNvSpPr/>
            <p:nvPr/>
          </p:nvSpPr>
          <p:spPr>
            <a:xfrm>
              <a:off x="6470500" y="2285950"/>
              <a:ext cx="89675" cy="141450"/>
            </a:xfrm>
            <a:custGeom>
              <a:avLst/>
              <a:gdLst/>
              <a:ahLst/>
              <a:cxnLst/>
              <a:rect l="l" t="t" r="r" b="b"/>
              <a:pathLst>
                <a:path w="3587" h="5658" extrusionOk="0">
                  <a:moveTo>
                    <a:pt x="266" y="0"/>
                  </a:moveTo>
                  <a:lnTo>
                    <a:pt x="1" y="897"/>
                  </a:lnTo>
                  <a:lnTo>
                    <a:pt x="380" y="2677"/>
                  </a:lnTo>
                  <a:lnTo>
                    <a:pt x="76" y="3940"/>
                  </a:lnTo>
                  <a:lnTo>
                    <a:pt x="342" y="5657"/>
                  </a:lnTo>
                  <a:lnTo>
                    <a:pt x="2021" y="5657"/>
                  </a:lnTo>
                  <a:lnTo>
                    <a:pt x="1554" y="3801"/>
                  </a:lnTo>
                  <a:lnTo>
                    <a:pt x="1554" y="3801"/>
                  </a:lnTo>
                  <a:lnTo>
                    <a:pt x="2943" y="4420"/>
                  </a:lnTo>
                  <a:lnTo>
                    <a:pt x="3587" y="2677"/>
                  </a:lnTo>
                  <a:lnTo>
                    <a:pt x="3587" y="1566"/>
                  </a:lnTo>
                  <a:lnTo>
                    <a:pt x="1832" y="821"/>
                  </a:lnTo>
                  <a:lnTo>
                    <a:pt x="26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458;p77">
              <a:extLst>
                <a:ext uri="{FF2B5EF4-FFF2-40B4-BE49-F238E27FC236}">
                  <a16:creationId xmlns:a16="http://schemas.microsoft.com/office/drawing/2014/main" id="{2CB0993C-51CD-BD07-716C-209596A827E3}"/>
                </a:ext>
              </a:extLst>
            </p:cNvPr>
            <p:cNvSpPr/>
            <p:nvPr/>
          </p:nvSpPr>
          <p:spPr>
            <a:xfrm>
              <a:off x="6462300" y="2274900"/>
              <a:ext cx="105775" cy="160375"/>
            </a:xfrm>
            <a:custGeom>
              <a:avLst/>
              <a:gdLst/>
              <a:ahLst/>
              <a:cxnLst/>
              <a:rect l="l" t="t" r="r" b="b"/>
              <a:pathLst>
                <a:path w="4231" h="6415" extrusionOk="0">
                  <a:moveTo>
                    <a:pt x="783" y="897"/>
                  </a:moveTo>
                  <a:lnTo>
                    <a:pt x="2033" y="1541"/>
                  </a:lnTo>
                  <a:lnTo>
                    <a:pt x="3599" y="2210"/>
                  </a:lnTo>
                  <a:lnTo>
                    <a:pt x="3599" y="3069"/>
                  </a:lnTo>
                  <a:lnTo>
                    <a:pt x="3094" y="4432"/>
                  </a:lnTo>
                  <a:lnTo>
                    <a:pt x="1427" y="3700"/>
                  </a:lnTo>
                  <a:lnTo>
                    <a:pt x="1945" y="5784"/>
                  </a:lnTo>
                  <a:lnTo>
                    <a:pt x="935" y="5784"/>
                  </a:lnTo>
                  <a:lnTo>
                    <a:pt x="733" y="4395"/>
                  </a:lnTo>
                  <a:lnTo>
                    <a:pt x="1036" y="3119"/>
                  </a:lnTo>
                  <a:lnTo>
                    <a:pt x="657" y="1352"/>
                  </a:lnTo>
                  <a:lnTo>
                    <a:pt x="783" y="897"/>
                  </a:lnTo>
                  <a:close/>
                  <a:moveTo>
                    <a:pt x="392" y="0"/>
                  </a:moveTo>
                  <a:lnTo>
                    <a:pt x="0" y="1326"/>
                  </a:lnTo>
                  <a:lnTo>
                    <a:pt x="379" y="3119"/>
                  </a:lnTo>
                  <a:lnTo>
                    <a:pt x="89" y="4369"/>
                  </a:lnTo>
                  <a:lnTo>
                    <a:pt x="404" y="6415"/>
                  </a:lnTo>
                  <a:lnTo>
                    <a:pt x="2753" y="6415"/>
                  </a:lnTo>
                  <a:lnTo>
                    <a:pt x="2336" y="4799"/>
                  </a:lnTo>
                  <a:lnTo>
                    <a:pt x="2336" y="4799"/>
                  </a:lnTo>
                  <a:lnTo>
                    <a:pt x="3448" y="5291"/>
                  </a:lnTo>
                  <a:lnTo>
                    <a:pt x="4205" y="3233"/>
                  </a:lnTo>
                  <a:lnTo>
                    <a:pt x="4230" y="1793"/>
                  </a:lnTo>
                  <a:lnTo>
                    <a:pt x="2299" y="985"/>
                  </a:lnTo>
                  <a:lnTo>
                    <a:pt x="39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459;p77">
              <a:extLst>
                <a:ext uri="{FF2B5EF4-FFF2-40B4-BE49-F238E27FC236}">
                  <a16:creationId xmlns:a16="http://schemas.microsoft.com/office/drawing/2014/main" id="{E23481BA-E12F-E92C-B079-EA2370CAB5F6}"/>
                </a:ext>
              </a:extLst>
            </p:cNvPr>
            <p:cNvSpPr/>
            <p:nvPr/>
          </p:nvSpPr>
          <p:spPr>
            <a:xfrm>
              <a:off x="6378950" y="1950375"/>
              <a:ext cx="126300" cy="303725"/>
            </a:xfrm>
            <a:custGeom>
              <a:avLst/>
              <a:gdLst/>
              <a:ahLst/>
              <a:cxnLst/>
              <a:rect l="l" t="t" r="r" b="b"/>
              <a:pathLst>
                <a:path w="5052" h="12149" extrusionOk="0">
                  <a:moveTo>
                    <a:pt x="708" y="1"/>
                  </a:moveTo>
                  <a:lnTo>
                    <a:pt x="1" y="1365"/>
                  </a:lnTo>
                  <a:lnTo>
                    <a:pt x="1428" y="5456"/>
                  </a:lnTo>
                  <a:lnTo>
                    <a:pt x="2211" y="7021"/>
                  </a:lnTo>
                  <a:lnTo>
                    <a:pt x="2211" y="8676"/>
                  </a:lnTo>
                  <a:lnTo>
                    <a:pt x="3271" y="12148"/>
                  </a:lnTo>
                  <a:lnTo>
                    <a:pt x="5052" y="12148"/>
                  </a:lnTo>
                  <a:lnTo>
                    <a:pt x="4168" y="8878"/>
                  </a:lnTo>
                  <a:lnTo>
                    <a:pt x="5052" y="8398"/>
                  </a:lnTo>
                  <a:lnTo>
                    <a:pt x="3360" y="5317"/>
                  </a:lnTo>
                  <a:lnTo>
                    <a:pt x="2185" y="2198"/>
                  </a:lnTo>
                  <a:lnTo>
                    <a:pt x="70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460;p77">
              <a:extLst>
                <a:ext uri="{FF2B5EF4-FFF2-40B4-BE49-F238E27FC236}">
                  <a16:creationId xmlns:a16="http://schemas.microsoft.com/office/drawing/2014/main" id="{4B0DB4FF-0CCB-404A-F835-26BCF954BBAB}"/>
                </a:ext>
              </a:extLst>
            </p:cNvPr>
            <p:cNvSpPr/>
            <p:nvPr/>
          </p:nvSpPr>
          <p:spPr>
            <a:xfrm>
              <a:off x="6370425" y="1934925"/>
              <a:ext cx="145575" cy="327050"/>
            </a:xfrm>
            <a:custGeom>
              <a:avLst/>
              <a:gdLst/>
              <a:ahLst/>
              <a:cxnLst/>
              <a:rect l="l" t="t" r="r" b="b"/>
              <a:pathLst>
                <a:path w="5823" h="13082" extrusionOk="0">
                  <a:moveTo>
                    <a:pt x="1074" y="1238"/>
                  </a:moveTo>
                  <a:lnTo>
                    <a:pt x="2249" y="2968"/>
                  </a:lnTo>
                  <a:lnTo>
                    <a:pt x="3423" y="6086"/>
                  </a:lnTo>
                  <a:lnTo>
                    <a:pt x="4963" y="8890"/>
                  </a:lnTo>
                  <a:lnTo>
                    <a:pt x="4143" y="9344"/>
                  </a:lnTo>
                  <a:lnTo>
                    <a:pt x="4976" y="12450"/>
                  </a:lnTo>
                  <a:lnTo>
                    <a:pt x="3852" y="12450"/>
                  </a:lnTo>
                  <a:lnTo>
                    <a:pt x="2867" y="9243"/>
                  </a:lnTo>
                  <a:lnTo>
                    <a:pt x="2867" y="7564"/>
                  </a:lnTo>
                  <a:lnTo>
                    <a:pt x="2072" y="5960"/>
                  </a:lnTo>
                  <a:lnTo>
                    <a:pt x="683" y="2008"/>
                  </a:lnTo>
                  <a:lnTo>
                    <a:pt x="1074" y="1238"/>
                  </a:lnTo>
                  <a:close/>
                  <a:moveTo>
                    <a:pt x="998" y="0"/>
                  </a:moveTo>
                  <a:lnTo>
                    <a:pt x="1" y="1957"/>
                  </a:lnTo>
                  <a:lnTo>
                    <a:pt x="1491" y="6213"/>
                  </a:lnTo>
                  <a:lnTo>
                    <a:pt x="2236" y="7715"/>
                  </a:lnTo>
                  <a:lnTo>
                    <a:pt x="2236" y="9294"/>
                  </a:lnTo>
                  <a:lnTo>
                    <a:pt x="3385" y="13082"/>
                  </a:lnTo>
                  <a:lnTo>
                    <a:pt x="5797" y="13082"/>
                  </a:lnTo>
                  <a:lnTo>
                    <a:pt x="4875" y="9660"/>
                  </a:lnTo>
                  <a:lnTo>
                    <a:pt x="5822" y="9142"/>
                  </a:lnTo>
                  <a:lnTo>
                    <a:pt x="3991" y="5834"/>
                  </a:lnTo>
                  <a:lnTo>
                    <a:pt x="2829" y="2715"/>
                  </a:lnTo>
                  <a:lnTo>
                    <a:pt x="99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461;p77">
              <a:extLst>
                <a:ext uri="{FF2B5EF4-FFF2-40B4-BE49-F238E27FC236}">
                  <a16:creationId xmlns:a16="http://schemas.microsoft.com/office/drawing/2014/main" id="{C29DB3CC-1219-4341-7007-5F84ADB9511A}"/>
                </a:ext>
              </a:extLst>
            </p:cNvPr>
            <p:cNvSpPr/>
            <p:nvPr/>
          </p:nvSpPr>
          <p:spPr>
            <a:xfrm>
              <a:off x="5626075" y="893825"/>
              <a:ext cx="145875" cy="113350"/>
            </a:xfrm>
            <a:custGeom>
              <a:avLst/>
              <a:gdLst/>
              <a:ahLst/>
              <a:cxnLst/>
              <a:rect l="l" t="t" r="r" b="b"/>
              <a:pathLst>
                <a:path w="5835" h="4534" extrusionOk="0">
                  <a:moveTo>
                    <a:pt x="4142" y="0"/>
                  </a:moveTo>
                  <a:lnTo>
                    <a:pt x="2362" y="796"/>
                  </a:lnTo>
                  <a:lnTo>
                    <a:pt x="480" y="796"/>
                  </a:lnTo>
                  <a:lnTo>
                    <a:pt x="0" y="2425"/>
                  </a:lnTo>
                  <a:lnTo>
                    <a:pt x="2362" y="4533"/>
                  </a:lnTo>
                  <a:lnTo>
                    <a:pt x="4458" y="3334"/>
                  </a:lnTo>
                  <a:lnTo>
                    <a:pt x="5834" y="2273"/>
                  </a:lnTo>
                  <a:lnTo>
                    <a:pt x="5834" y="480"/>
                  </a:lnTo>
                  <a:lnTo>
                    <a:pt x="414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462;p77">
              <a:extLst>
                <a:ext uri="{FF2B5EF4-FFF2-40B4-BE49-F238E27FC236}">
                  <a16:creationId xmlns:a16="http://schemas.microsoft.com/office/drawing/2014/main" id="{85CD6822-8149-C8D4-1F42-7BF8E58348A3}"/>
                </a:ext>
              </a:extLst>
            </p:cNvPr>
            <p:cNvSpPr/>
            <p:nvPr/>
          </p:nvSpPr>
          <p:spPr>
            <a:xfrm>
              <a:off x="5617225" y="885625"/>
              <a:ext cx="162600" cy="131025"/>
            </a:xfrm>
            <a:custGeom>
              <a:avLst/>
              <a:gdLst/>
              <a:ahLst/>
              <a:cxnLst/>
              <a:rect l="l" t="t" r="r" b="b"/>
              <a:pathLst>
                <a:path w="6504" h="5241" extrusionOk="0">
                  <a:moveTo>
                    <a:pt x="4521" y="657"/>
                  </a:moveTo>
                  <a:lnTo>
                    <a:pt x="5872" y="1048"/>
                  </a:lnTo>
                  <a:lnTo>
                    <a:pt x="5872" y="2437"/>
                  </a:lnTo>
                  <a:lnTo>
                    <a:pt x="4660" y="3371"/>
                  </a:lnTo>
                  <a:lnTo>
                    <a:pt x="2766" y="4470"/>
                  </a:lnTo>
                  <a:lnTo>
                    <a:pt x="708" y="2652"/>
                  </a:lnTo>
                  <a:lnTo>
                    <a:pt x="1074" y="1452"/>
                  </a:lnTo>
                  <a:lnTo>
                    <a:pt x="2728" y="1452"/>
                  </a:lnTo>
                  <a:lnTo>
                    <a:pt x="4521" y="657"/>
                  </a:lnTo>
                  <a:close/>
                  <a:moveTo>
                    <a:pt x="4471" y="0"/>
                  </a:moveTo>
                  <a:lnTo>
                    <a:pt x="2653" y="821"/>
                  </a:lnTo>
                  <a:lnTo>
                    <a:pt x="607" y="821"/>
                  </a:lnTo>
                  <a:lnTo>
                    <a:pt x="1" y="2854"/>
                  </a:lnTo>
                  <a:lnTo>
                    <a:pt x="2678" y="5240"/>
                  </a:lnTo>
                  <a:lnTo>
                    <a:pt x="5001" y="3902"/>
                  </a:lnTo>
                  <a:lnTo>
                    <a:pt x="6504" y="2753"/>
                  </a:lnTo>
                  <a:lnTo>
                    <a:pt x="6504" y="581"/>
                  </a:lnTo>
                  <a:lnTo>
                    <a:pt x="447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463;p77">
              <a:extLst>
                <a:ext uri="{FF2B5EF4-FFF2-40B4-BE49-F238E27FC236}">
                  <a16:creationId xmlns:a16="http://schemas.microsoft.com/office/drawing/2014/main" id="{F623A7F2-86E5-945F-BCD8-D5235E857AC9}"/>
                </a:ext>
              </a:extLst>
            </p:cNvPr>
            <p:cNvSpPr/>
            <p:nvPr/>
          </p:nvSpPr>
          <p:spPr>
            <a:xfrm>
              <a:off x="5828725" y="897925"/>
              <a:ext cx="80850" cy="36650"/>
            </a:xfrm>
            <a:custGeom>
              <a:avLst/>
              <a:gdLst/>
              <a:ahLst/>
              <a:cxnLst/>
              <a:rect l="l" t="t" r="r" b="b"/>
              <a:pathLst>
                <a:path w="3234" h="1466" extrusionOk="0">
                  <a:moveTo>
                    <a:pt x="1" y="1"/>
                  </a:moveTo>
                  <a:lnTo>
                    <a:pt x="885" y="1465"/>
                  </a:lnTo>
                  <a:lnTo>
                    <a:pt x="3233" y="733"/>
                  </a:lnTo>
                  <a:lnTo>
                    <a:pt x="2350"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464;p77">
              <a:extLst>
                <a:ext uri="{FF2B5EF4-FFF2-40B4-BE49-F238E27FC236}">
                  <a16:creationId xmlns:a16="http://schemas.microsoft.com/office/drawing/2014/main" id="{5FAC1AEA-DD68-1DD2-392C-8BBE08B7CEA8}"/>
                </a:ext>
              </a:extLst>
            </p:cNvPr>
            <p:cNvSpPr/>
            <p:nvPr/>
          </p:nvSpPr>
          <p:spPr>
            <a:xfrm>
              <a:off x="5814525" y="890350"/>
              <a:ext cx="111475" cy="53700"/>
            </a:xfrm>
            <a:custGeom>
              <a:avLst/>
              <a:gdLst/>
              <a:ahLst/>
              <a:cxnLst/>
              <a:rect l="l" t="t" r="r" b="b"/>
              <a:pathLst>
                <a:path w="4459" h="2148" extrusionOk="0">
                  <a:moveTo>
                    <a:pt x="2804" y="632"/>
                  </a:moveTo>
                  <a:lnTo>
                    <a:pt x="3157" y="922"/>
                  </a:lnTo>
                  <a:lnTo>
                    <a:pt x="1604" y="1402"/>
                  </a:lnTo>
                  <a:lnTo>
                    <a:pt x="1125" y="632"/>
                  </a:lnTo>
                  <a:close/>
                  <a:moveTo>
                    <a:pt x="1" y="0"/>
                  </a:moveTo>
                  <a:lnTo>
                    <a:pt x="1314" y="2147"/>
                  </a:lnTo>
                  <a:lnTo>
                    <a:pt x="4458" y="1175"/>
                  </a:lnTo>
                  <a:lnTo>
                    <a:pt x="303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465;p77">
              <a:extLst>
                <a:ext uri="{FF2B5EF4-FFF2-40B4-BE49-F238E27FC236}">
                  <a16:creationId xmlns:a16="http://schemas.microsoft.com/office/drawing/2014/main" id="{EA240E58-5CE3-3E72-E07F-DD22F6AD878C}"/>
                </a:ext>
              </a:extLst>
            </p:cNvPr>
            <p:cNvSpPr/>
            <p:nvPr/>
          </p:nvSpPr>
          <p:spPr>
            <a:xfrm>
              <a:off x="5765925" y="1013475"/>
              <a:ext cx="80825" cy="48625"/>
            </a:xfrm>
            <a:custGeom>
              <a:avLst/>
              <a:gdLst/>
              <a:ahLst/>
              <a:cxnLst/>
              <a:rect l="l" t="t" r="r" b="b"/>
              <a:pathLst>
                <a:path w="3233" h="1945" extrusionOk="0">
                  <a:moveTo>
                    <a:pt x="0" y="0"/>
                  </a:moveTo>
                  <a:lnTo>
                    <a:pt x="871" y="1945"/>
                  </a:lnTo>
                  <a:lnTo>
                    <a:pt x="3233" y="972"/>
                  </a:lnTo>
                  <a:lnTo>
                    <a:pt x="1616" y="164"/>
                  </a:lnTo>
                  <a:lnTo>
                    <a:pt x="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466;p77">
              <a:extLst>
                <a:ext uri="{FF2B5EF4-FFF2-40B4-BE49-F238E27FC236}">
                  <a16:creationId xmlns:a16="http://schemas.microsoft.com/office/drawing/2014/main" id="{77AB7A5F-532A-1C91-2A4C-FA02F2EC9DF3}"/>
                </a:ext>
              </a:extLst>
            </p:cNvPr>
            <p:cNvSpPr/>
            <p:nvPr/>
          </p:nvSpPr>
          <p:spPr>
            <a:xfrm>
              <a:off x="5752975" y="1004300"/>
              <a:ext cx="113025" cy="68225"/>
            </a:xfrm>
            <a:custGeom>
              <a:avLst/>
              <a:gdLst/>
              <a:ahLst/>
              <a:cxnLst/>
              <a:rect l="l" t="t" r="r" b="b"/>
              <a:pathLst>
                <a:path w="4521" h="2729" extrusionOk="0">
                  <a:moveTo>
                    <a:pt x="1023" y="733"/>
                  </a:moveTo>
                  <a:lnTo>
                    <a:pt x="2046" y="847"/>
                  </a:lnTo>
                  <a:lnTo>
                    <a:pt x="2993" y="1314"/>
                  </a:lnTo>
                  <a:lnTo>
                    <a:pt x="1554" y="1908"/>
                  </a:lnTo>
                  <a:lnTo>
                    <a:pt x="1023" y="733"/>
                  </a:lnTo>
                  <a:close/>
                  <a:moveTo>
                    <a:pt x="0" y="1"/>
                  </a:moveTo>
                  <a:lnTo>
                    <a:pt x="1225" y="2728"/>
                  </a:lnTo>
                  <a:lnTo>
                    <a:pt x="4521" y="1365"/>
                  </a:lnTo>
                  <a:lnTo>
                    <a:pt x="2273" y="253"/>
                  </a:lnTo>
                  <a:lnTo>
                    <a:pt x="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467;p77">
              <a:extLst>
                <a:ext uri="{FF2B5EF4-FFF2-40B4-BE49-F238E27FC236}">
                  <a16:creationId xmlns:a16="http://schemas.microsoft.com/office/drawing/2014/main" id="{1E560254-362B-D011-9744-008EC7FA5A34}"/>
                </a:ext>
              </a:extLst>
            </p:cNvPr>
            <p:cNvSpPr/>
            <p:nvPr/>
          </p:nvSpPr>
          <p:spPr>
            <a:xfrm>
              <a:off x="4952100" y="890350"/>
              <a:ext cx="78950" cy="112725"/>
            </a:xfrm>
            <a:custGeom>
              <a:avLst/>
              <a:gdLst/>
              <a:ahLst/>
              <a:cxnLst/>
              <a:rect l="l" t="t" r="r" b="b"/>
              <a:pathLst>
                <a:path w="3158" h="4509" extrusionOk="0">
                  <a:moveTo>
                    <a:pt x="1" y="0"/>
                  </a:moveTo>
                  <a:lnTo>
                    <a:pt x="1" y="1882"/>
                  </a:lnTo>
                  <a:lnTo>
                    <a:pt x="960" y="4508"/>
                  </a:lnTo>
                  <a:lnTo>
                    <a:pt x="3157" y="2576"/>
                  </a:lnTo>
                  <a:lnTo>
                    <a:pt x="3157" y="1251"/>
                  </a:lnTo>
                  <a:lnTo>
                    <a:pt x="1"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468;p77">
              <a:extLst>
                <a:ext uri="{FF2B5EF4-FFF2-40B4-BE49-F238E27FC236}">
                  <a16:creationId xmlns:a16="http://schemas.microsoft.com/office/drawing/2014/main" id="{7964FE3F-7DF8-B0A3-ACA2-8BF2232511AA}"/>
                </a:ext>
              </a:extLst>
            </p:cNvPr>
            <p:cNvSpPr/>
            <p:nvPr/>
          </p:nvSpPr>
          <p:spPr>
            <a:xfrm>
              <a:off x="4944200" y="878675"/>
              <a:ext cx="94750" cy="137975"/>
            </a:xfrm>
            <a:custGeom>
              <a:avLst/>
              <a:gdLst/>
              <a:ahLst/>
              <a:cxnLst/>
              <a:rect l="l" t="t" r="r" b="b"/>
              <a:pathLst>
                <a:path w="3790" h="5519" extrusionOk="0">
                  <a:moveTo>
                    <a:pt x="620" y="922"/>
                  </a:moveTo>
                  <a:lnTo>
                    <a:pt x="3145" y="1932"/>
                  </a:lnTo>
                  <a:lnTo>
                    <a:pt x="3145" y="2892"/>
                  </a:lnTo>
                  <a:lnTo>
                    <a:pt x="1415" y="4432"/>
                  </a:lnTo>
                  <a:lnTo>
                    <a:pt x="632" y="2298"/>
                  </a:lnTo>
                  <a:lnTo>
                    <a:pt x="620" y="922"/>
                  </a:lnTo>
                  <a:close/>
                  <a:moveTo>
                    <a:pt x="1" y="0"/>
                  </a:moveTo>
                  <a:lnTo>
                    <a:pt x="1" y="2349"/>
                  </a:lnTo>
                  <a:lnTo>
                    <a:pt x="1137" y="5518"/>
                  </a:lnTo>
                  <a:lnTo>
                    <a:pt x="3789" y="3182"/>
                  </a:lnTo>
                  <a:lnTo>
                    <a:pt x="3789" y="1503"/>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469;p77">
              <a:extLst>
                <a:ext uri="{FF2B5EF4-FFF2-40B4-BE49-F238E27FC236}">
                  <a16:creationId xmlns:a16="http://schemas.microsoft.com/office/drawing/2014/main" id="{B31A8F24-8320-CF70-D668-5C0ED26B11E3}"/>
                </a:ext>
              </a:extLst>
            </p:cNvPr>
            <p:cNvSpPr/>
            <p:nvPr/>
          </p:nvSpPr>
          <p:spPr>
            <a:xfrm>
              <a:off x="4770275" y="799125"/>
              <a:ext cx="164800" cy="161950"/>
            </a:xfrm>
            <a:custGeom>
              <a:avLst/>
              <a:gdLst/>
              <a:ahLst/>
              <a:cxnLst/>
              <a:rect l="l" t="t" r="r" b="b"/>
              <a:pathLst>
                <a:path w="6592" h="6478" extrusionOk="0">
                  <a:moveTo>
                    <a:pt x="1049" y="0"/>
                  </a:moveTo>
                  <a:lnTo>
                    <a:pt x="0" y="1856"/>
                  </a:lnTo>
                  <a:lnTo>
                    <a:pt x="948" y="4546"/>
                  </a:lnTo>
                  <a:lnTo>
                    <a:pt x="2539" y="6478"/>
                  </a:lnTo>
                  <a:lnTo>
                    <a:pt x="5064" y="6478"/>
                  </a:lnTo>
                  <a:lnTo>
                    <a:pt x="6592" y="6213"/>
                  </a:lnTo>
                  <a:lnTo>
                    <a:pt x="5695" y="3801"/>
                  </a:lnTo>
                  <a:lnTo>
                    <a:pt x="3296" y="2500"/>
                  </a:lnTo>
                  <a:lnTo>
                    <a:pt x="104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470;p77">
              <a:extLst>
                <a:ext uri="{FF2B5EF4-FFF2-40B4-BE49-F238E27FC236}">
                  <a16:creationId xmlns:a16="http://schemas.microsoft.com/office/drawing/2014/main" id="{819B3A71-5A9D-9197-FED4-8AC50AAA5EF1}"/>
                </a:ext>
              </a:extLst>
            </p:cNvPr>
            <p:cNvSpPr/>
            <p:nvPr/>
          </p:nvSpPr>
          <p:spPr>
            <a:xfrm>
              <a:off x="4761750" y="785550"/>
              <a:ext cx="184075" cy="183425"/>
            </a:xfrm>
            <a:custGeom>
              <a:avLst/>
              <a:gdLst/>
              <a:ahLst/>
              <a:cxnLst/>
              <a:rect l="l" t="t" r="r" b="b"/>
              <a:pathLst>
                <a:path w="7363" h="7337" extrusionOk="0">
                  <a:moveTo>
                    <a:pt x="1453" y="1074"/>
                  </a:moveTo>
                  <a:lnTo>
                    <a:pt x="3410" y="3245"/>
                  </a:lnTo>
                  <a:lnTo>
                    <a:pt x="5784" y="4559"/>
                  </a:lnTo>
                  <a:lnTo>
                    <a:pt x="6503" y="6516"/>
                  </a:lnTo>
                  <a:lnTo>
                    <a:pt x="5405" y="6705"/>
                  </a:lnTo>
                  <a:lnTo>
                    <a:pt x="3031" y="6705"/>
                  </a:lnTo>
                  <a:lnTo>
                    <a:pt x="1566" y="4937"/>
                  </a:lnTo>
                  <a:lnTo>
                    <a:pt x="695" y="2425"/>
                  </a:lnTo>
                  <a:lnTo>
                    <a:pt x="1453" y="1074"/>
                  </a:lnTo>
                  <a:close/>
                  <a:moveTo>
                    <a:pt x="1326" y="0"/>
                  </a:moveTo>
                  <a:lnTo>
                    <a:pt x="1" y="2374"/>
                  </a:lnTo>
                  <a:lnTo>
                    <a:pt x="985" y="5203"/>
                  </a:lnTo>
                  <a:lnTo>
                    <a:pt x="2728" y="7337"/>
                  </a:lnTo>
                  <a:lnTo>
                    <a:pt x="5468" y="7337"/>
                  </a:lnTo>
                  <a:lnTo>
                    <a:pt x="7362" y="7008"/>
                  </a:lnTo>
                  <a:lnTo>
                    <a:pt x="6289" y="4129"/>
                  </a:lnTo>
                  <a:lnTo>
                    <a:pt x="3839" y="2791"/>
                  </a:lnTo>
                  <a:lnTo>
                    <a:pt x="132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471;p77">
              <a:extLst>
                <a:ext uri="{FF2B5EF4-FFF2-40B4-BE49-F238E27FC236}">
                  <a16:creationId xmlns:a16="http://schemas.microsoft.com/office/drawing/2014/main" id="{3D947EC3-7D51-74C3-C9A4-08E0B0878D78}"/>
                </a:ext>
              </a:extLst>
            </p:cNvPr>
            <p:cNvSpPr/>
            <p:nvPr/>
          </p:nvSpPr>
          <p:spPr>
            <a:xfrm>
              <a:off x="4392100" y="1174150"/>
              <a:ext cx="165750" cy="386075"/>
            </a:xfrm>
            <a:custGeom>
              <a:avLst/>
              <a:gdLst/>
              <a:ahLst/>
              <a:cxnLst/>
              <a:rect l="l" t="t" r="r" b="b"/>
              <a:pathLst>
                <a:path w="6630" h="15443" extrusionOk="0">
                  <a:moveTo>
                    <a:pt x="6629" y="0"/>
                  </a:moveTo>
                  <a:lnTo>
                    <a:pt x="4521" y="1036"/>
                  </a:lnTo>
                  <a:lnTo>
                    <a:pt x="2261" y="3056"/>
                  </a:lnTo>
                  <a:lnTo>
                    <a:pt x="0" y="6301"/>
                  </a:lnTo>
                  <a:lnTo>
                    <a:pt x="354" y="10594"/>
                  </a:lnTo>
                  <a:lnTo>
                    <a:pt x="51" y="12652"/>
                  </a:lnTo>
                  <a:lnTo>
                    <a:pt x="1288" y="15443"/>
                  </a:lnTo>
                  <a:lnTo>
                    <a:pt x="4357" y="15443"/>
                  </a:lnTo>
                  <a:lnTo>
                    <a:pt x="2425" y="11731"/>
                  </a:lnTo>
                  <a:lnTo>
                    <a:pt x="2955" y="7033"/>
                  </a:lnTo>
                  <a:lnTo>
                    <a:pt x="4634" y="4154"/>
                  </a:lnTo>
                  <a:lnTo>
                    <a:pt x="6629" y="1844"/>
                  </a:lnTo>
                  <a:lnTo>
                    <a:pt x="66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472;p77">
              <a:extLst>
                <a:ext uri="{FF2B5EF4-FFF2-40B4-BE49-F238E27FC236}">
                  <a16:creationId xmlns:a16="http://schemas.microsoft.com/office/drawing/2014/main" id="{B5C99B3C-F127-7F52-F3E0-4485D4DE72EB}"/>
                </a:ext>
              </a:extLst>
            </p:cNvPr>
            <p:cNvSpPr/>
            <p:nvPr/>
          </p:nvSpPr>
          <p:spPr>
            <a:xfrm>
              <a:off x="4383875" y="1161200"/>
              <a:ext cx="181875" cy="406925"/>
            </a:xfrm>
            <a:custGeom>
              <a:avLst/>
              <a:gdLst/>
              <a:ahLst/>
              <a:cxnLst/>
              <a:rect l="l" t="t" r="r" b="b"/>
              <a:pathLst>
                <a:path w="7275" h="16277" extrusionOk="0">
                  <a:moveTo>
                    <a:pt x="6643" y="1023"/>
                  </a:moveTo>
                  <a:lnTo>
                    <a:pt x="6643" y="2248"/>
                  </a:lnTo>
                  <a:lnTo>
                    <a:pt x="4686" y="4508"/>
                  </a:lnTo>
                  <a:lnTo>
                    <a:pt x="3006" y="7387"/>
                  </a:lnTo>
                  <a:lnTo>
                    <a:pt x="2425" y="12299"/>
                  </a:lnTo>
                  <a:lnTo>
                    <a:pt x="4168" y="15645"/>
                  </a:lnTo>
                  <a:lnTo>
                    <a:pt x="1819" y="15645"/>
                  </a:lnTo>
                  <a:lnTo>
                    <a:pt x="708" y="13120"/>
                  </a:lnTo>
                  <a:lnTo>
                    <a:pt x="999" y="11125"/>
                  </a:lnTo>
                  <a:lnTo>
                    <a:pt x="645" y="6895"/>
                  </a:lnTo>
                  <a:lnTo>
                    <a:pt x="2829" y="3789"/>
                  </a:lnTo>
                  <a:lnTo>
                    <a:pt x="5039" y="1806"/>
                  </a:lnTo>
                  <a:lnTo>
                    <a:pt x="6643" y="1023"/>
                  </a:lnTo>
                  <a:close/>
                  <a:moveTo>
                    <a:pt x="7274" y="0"/>
                  </a:moveTo>
                  <a:lnTo>
                    <a:pt x="4723" y="1263"/>
                  </a:lnTo>
                  <a:lnTo>
                    <a:pt x="2387" y="3347"/>
                  </a:lnTo>
                  <a:lnTo>
                    <a:pt x="1" y="6731"/>
                  </a:lnTo>
                  <a:lnTo>
                    <a:pt x="380" y="11112"/>
                  </a:lnTo>
                  <a:lnTo>
                    <a:pt x="64" y="13221"/>
                  </a:lnTo>
                  <a:lnTo>
                    <a:pt x="1415" y="16277"/>
                  </a:lnTo>
                  <a:lnTo>
                    <a:pt x="5203" y="16277"/>
                  </a:lnTo>
                  <a:lnTo>
                    <a:pt x="3069" y="12185"/>
                  </a:lnTo>
                  <a:lnTo>
                    <a:pt x="3587" y="7652"/>
                  </a:lnTo>
                  <a:lnTo>
                    <a:pt x="5203" y="4874"/>
                  </a:lnTo>
                  <a:lnTo>
                    <a:pt x="7274" y="2475"/>
                  </a:lnTo>
                  <a:lnTo>
                    <a:pt x="727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473;p77">
              <a:extLst>
                <a:ext uri="{FF2B5EF4-FFF2-40B4-BE49-F238E27FC236}">
                  <a16:creationId xmlns:a16="http://schemas.microsoft.com/office/drawing/2014/main" id="{76C1B490-8A2E-D19B-CA25-3F7503D7656A}"/>
                </a:ext>
              </a:extLst>
            </p:cNvPr>
            <p:cNvSpPr/>
            <p:nvPr/>
          </p:nvSpPr>
          <p:spPr>
            <a:xfrm>
              <a:off x="3327950" y="2153675"/>
              <a:ext cx="78950" cy="116200"/>
            </a:xfrm>
            <a:custGeom>
              <a:avLst/>
              <a:gdLst/>
              <a:ahLst/>
              <a:cxnLst/>
              <a:rect l="l" t="t" r="r" b="b"/>
              <a:pathLst>
                <a:path w="3158" h="4648" extrusionOk="0">
                  <a:moveTo>
                    <a:pt x="1288" y="1"/>
                  </a:moveTo>
                  <a:lnTo>
                    <a:pt x="1" y="1655"/>
                  </a:lnTo>
                  <a:lnTo>
                    <a:pt x="1" y="3069"/>
                  </a:lnTo>
                  <a:lnTo>
                    <a:pt x="1" y="3700"/>
                  </a:lnTo>
                  <a:lnTo>
                    <a:pt x="884" y="4647"/>
                  </a:lnTo>
                  <a:lnTo>
                    <a:pt x="2677" y="3915"/>
                  </a:lnTo>
                  <a:lnTo>
                    <a:pt x="3157" y="1731"/>
                  </a:lnTo>
                  <a:lnTo>
                    <a:pt x="3157" y="544"/>
                  </a:lnTo>
                  <a:lnTo>
                    <a:pt x="12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474;p77">
              <a:extLst>
                <a:ext uri="{FF2B5EF4-FFF2-40B4-BE49-F238E27FC236}">
                  <a16:creationId xmlns:a16="http://schemas.microsoft.com/office/drawing/2014/main" id="{A7878918-34C3-F47E-9C54-515CA7BF18BC}"/>
                </a:ext>
              </a:extLst>
            </p:cNvPr>
            <p:cNvSpPr/>
            <p:nvPr/>
          </p:nvSpPr>
          <p:spPr>
            <a:xfrm>
              <a:off x="3320050" y="2144525"/>
              <a:ext cx="94725" cy="134825"/>
            </a:xfrm>
            <a:custGeom>
              <a:avLst/>
              <a:gdLst/>
              <a:ahLst/>
              <a:cxnLst/>
              <a:rect l="l" t="t" r="r" b="b"/>
              <a:pathLst>
                <a:path w="3789" h="5393" extrusionOk="0">
                  <a:moveTo>
                    <a:pt x="1718" y="720"/>
                  </a:moveTo>
                  <a:lnTo>
                    <a:pt x="3158" y="1150"/>
                  </a:lnTo>
                  <a:lnTo>
                    <a:pt x="3158" y="2059"/>
                  </a:lnTo>
                  <a:lnTo>
                    <a:pt x="2728" y="4054"/>
                  </a:lnTo>
                  <a:lnTo>
                    <a:pt x="1289" y="4647"/>
                  </a:lnTo>
                  <a:lnTo>
                    <a:pt x="632" y="3953"/>
                  </a:lnTo>
                  <a:lnTo>
                    <a:pt x="632" y="2122"/>
                  </a:lnTo>
                  <a:lnTo>
                    <a:pt x="1718" y="720"/>
                  </a:lnTo>
                  <a:close/>
                  <a:moveTo>
                    <a:pt x="1491" y="0"/>
                  </a:moveTo>
                  <a:lnTo>
                    <a:pt x="1" y="1907"/>
                  </a:lnTo>
                  <a:lnTo>
                    <a:pt x="1" y="4193"/>
                  </a:lnTo>
                  <a:lnTo>
                    <a:pt x="1125" y="5392"/>
                  </a:lnTo>
                  <a:lnTo>
                    <a:pt x="3271" y="4508"/>
                  </a:lnTo>
                  <a:lnTo>
                    <a:pt x="3789" y="2160"/>
                  </a:lnTo>
                  <a:lnTo>
                    <a:pt x="3789" y="682"/>
                  </a:lnTo>
                  <a:lnTo>
                    <a:pt x="149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475;p77">
              <a:extLst>
                <a:ext uri="{FF2B5EF4-FFF2-40B4-BE49-F238E27FC236}">
                  <a16:creationId xmlns:a16="http://schemas.microsoft.com/office/drawing/2014/main" id="{5F93F3A1-A552-4DC3-34EB-CCAC9FF79135}"/>
                </a:ext>
              </a:extLst>
            </p:cNvPr>
            <p:cNvSpPr/>
            <p:nvPr/>
          </p:nvSpPr>
          <p:spPr>
            <a:xfrm>
              <a:off x="3404025" y="2057075"/>
              <a:ext cx="144925" cy="252250"/>
            </a:xfrm>
            <a:custGeom>
              <a:avLst/>
              <a:gdLst/>
              <a:ahLst/>
              <a:cxnLst/>
              <a:rect l="l" t="t" r="r" b="b"/>
              <a:pathLst>
                <a:path w="5797" h="10090" extrusionOk="0">
                  <a:moveTo>
                    <a:pt x="2602" y="1"/>
                  </a:moveTo>
                  <a:lnTo>
                    <a:pt x="834" y="443"/>
                  </a:lnTo>
                  <a:lnTo>
                    <a:pt x="1" y="1680"/>
                  </a:lnTo>
                  <a:lnTo>
                    <a:pt x="2097" y="4408"/>
                  </a:lnTo>
                  <a:lnTo>
                    <a:pt x="2311" y="6201"/>
                  </a:lnTo>
                  <a:lnTo>
                    <a:pt x="746" y="7703"/>
                  </a:lnTo>
                  <a:lnTo>
                    <a:pt x="746" y="10090"/>
                  </a:lnTo>
                  <a:lnTo>
                    <a:pt x="5796" y="9155"/>
                  </a:lnTo>
                  <a:lnTo>
                    <a:pt x="5796" y="7564"/>
                  </a:lnTo>
                  <a:lnTo>
                    <a:pt x="4837" y="5266"/>
                  </a:lnTo>
                  <a:lnTo>
                    <a:pt x="2728" y="2753"/>
                  </a:lnTo>
                  <a:lnTo>
                    <a:pt x="3700" y="1213"/>
                  </a:lnTo>
                  <a:lnTo>
                    <a:pt x="260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476;p77">
              <a:extLst>
                <a:ext uri="{FF2B5EF4-FFF2-40B4-BE49-F238E27FC236}">
                  <a16:creationId xmlns:a16="http://schemas.microsoft.com/office/drawing/2014/main" id="{555FD255-F0C8-EDA8-C583-5E0B46D10D25}"/>
                </a:ext>
              </a:extLst>
            </p:cNvPr>
            <p:cNvSpPr/>
            <p:nvPr/>
          </p:nvSpPr>
          <p:spPr>
            <a:xfrm>
              <a:off x="3394250" y="2048250"/>
              <a:ext cx="162600" cy="270550"/>
            </a:xfrm>
            <a:custGeom>
              <a:avLst/>
              <a:gdLst/>
              <a:ahLst/>
              <a:cxnLst/>
              <a:rect l="l" t="t" r="r" b="b"/>
              <a:pathLst>
                <a:path w="6504" h="10822" extrusionOk="0">
                  <a:moveTo>
                    <a:pt x="2879" y="707"/>
                  </a:moveTo>
                  <a:lnTo>
                    <a:pt x="3687" y="1604"/>
                  </a:lnTo>
                  <a:lnTo>
                    <a:pt x="2728" y="3132"/>
                  </a:lnTo>
                  <a:lnTo>
                    <a:pt x="4950" y="5783"/>
                  </a:lnTo>
                  <a:lnTo>
                    <a:pt x="5872" y="7980"/>
                  </a:lnTo>
                  <a:lnTo>
                    <a:pt x="5872" y="9243"/>
                  </a:lnTo>
                  <a:lnTo>
                    <a:pt x="1452" y="10064"/>
                  </a:lnTo>
                  <a:lnTo>
                    <a:pt x="1452" y="8195"/>
                  </a:lnTo>
                  <a:lnTo>
                    <a:pt x="3031" y="6667"/>
                  </a:lnTo>
                  <a:lnTo>
                    <a:pt x="2791" y="4634"/>
                  </a:lnTo>
                  <a:lnTo>
                    <a:pt x="783" y="2008"/>
                  </a:lnTo>
                  <a:lnTo>
                    <a:pt x="1414" y="1061"/>
                  </a:lnTo>
                  <a:lnTo>
                    <a:pt x="2879" y="707"/>
                  </a:lnTo>
                  <a:close/>
                  <a:moveTo>
                    <a:pt x="3094" y="0"/>
                  </a:moveTo>
                  <a:lnTo>
                    <a:pt x="1023" y="505"/>
                  </a:lnTo>
                  <a:lnTo>
                    <a:pt x="0" y="2046"/>
                  </a:lnTo>
                  <a:lnTo>
                    <a:pt x="2172" y="4887"/>
                  </a:lnTo>
                  <a:lnTo>
                    <a:pt x="2361" y="6440"/>
                  </a:lnTo>
                  <a:lnTo>
                    <a:pt x="821" y="7917"/>
                  </a:lnTo>
                  <a:lnTo>
                    <a:pt x="821" y="10822"/>
                  </a:lnTo>
                  <a:lnTo>
                    <a:pt x="6503" y="9774"/>
                  </a:lnTo>
                  <a:lnTo>
                    <a:pt x="6503" y="7917"/>
                  </a:lnTo>
                  <a:lnTo>
                    <a:pt x="5506" y="5493"/>
                  </a:lnTo>
                  <a:lnTo>
                    <a:pt x="3498" y="3094"/>
                  </a:lnTo>
                  <a:lnTo>
                    <a:pt x="4470" y="1541"/>
                  </a:lnTo>
                  <a:lnTo>
                    <a:pt x="309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477;p77">
              <a:extLst>
                <a:ext uri="{FF2B5EF4-FFF2-40B4-BE49-F238E27FC236}">
                  <a16:creationId xmlns:a16="http://schemas.microsoft.com/office/drawing/2014/main" id="{B3151588-5F19-7160-B496-8A175C6CF464}"/>
                </a:ext>
              </a:extLst>
            </p:cNvPr>
            <p:cNvSpPr/>
            <p:nvPr/>
          </p:nvSpPr>
          <p:spPr>
            <a:xfrm>
              <a:off x="3658775" y="1084500"/>
              <a:ext cx="236775" cy="215300"/>
            </a:xfrm>
            <a:custGeom>
              <a:avLst/>
              <a:gdLst/>
              <a:ahLst/>
              <a:cxnLst/>
              <a:rect l="l" t="t" r="r" b="b"/>
              <a:pathLst>
                <a:path w="9471" h="8612" extrusionOk="0">
                  <a:moveTo>
                    <a:pt x="3498" y="0"/>
                  </a:moveTo>
                  <a:lnTo>
                    <a:pt x="1907" y="972"/>
                  </a:lnTo>
                  <a:lnTo>
                    <a:pt x="1907" y="1692"/>
                  </a:lnTo>
                  <a:lnTo>
                    <a:pt x="1" y="2273"/>
                  </a:lnTo>
                  <a:lnTo>
                    <a:pt x="2173" y="5026"/>
                  </a:lnTo>
                  <a:lnTo>
                    <a:pt x="3801" y="6162"/>
                  </a:lnTo>
                  <a:lnTo>
                    <a:pt x="3271" y="6970"/>
                  </a:lnTo>
                  <a:lnTo>
                    <a:pt x="5254" y="8612"/>
                  </a:lnTo>
                  <a:lnTo>
                    <a:pt x="6327" y="4028"/>
                  </a:lnTo>
                  <a:lnTo>
                    <a:pt x="7488" y="5278"/>
                  </a:lnTo>
                  <a:lnTo>
                    <a:pt x="7122" y="7046"/>
                  </a:lnTo>
                  <a:lnTo>
                    <a:pt x="8537" y="7046"/>
                  </a:lnTo>
                  <a:lnTo>
                    <a:pt x="9471" y="5177"/>
                  </a:lnTo>
                  <a:lnTo>
                    <a:pt x="6150" y="2513"/>
                  </a:lnTo>
                  <a:lnTo>
                    <a:pt x="349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478;p77">
              <a:extLst>
                <a:ext uri="{FF2B5EF4-FFF2-40B4-BE49-F238E27FC236}">
                  <a16:creationId xmlns:a16="http://schemas.microsoft.com/office/drawing/2014/main" id="{21126131-37B1-7EA6-9ABA-75229611C54A}"/>
                </a:ext>
              </a:extLst>
            </p:cNvPr>
            <p:cNvSpPr/>
            <p:nvPr/>
          </p:nvSpPr>
          <p:spPr>
            <a:xfrm>
              <a:off x="3645200" y="1074400"/>
              <a:ext cx="260450" cy="239600"/>
            </a:xfrm>
            <a:custGeom>
              <a:avLst/>
              <a:gdLst/>
              <a:ahLst/>
              <a:cxnLst/>
              <a:rect l="l" t="t" r="r" b="b"/>
              <a:pathLst>
                <a:path w="10418" h="9584" extrusionOk="0">
                  <a:moveTo>
                    <a:pt x="4003" y="796"/>
                  </a:moveTo>
                  <a:lnTo>
                    <a:pt x="6491" y="3157"/>
                  </a:lnTo>
                  <a:lnTo>
                    <a:pt x="9610" y="5670"/>
                  </a:lnTo>
                  <a:lnTo>
                    <a:pt x="8878" y="7134"/>
                  </a:lnTo>
                  <a:lnTo>
                    <a:pt x="8057" y="7134"/>
                  </a:lnTo>
                  <a:lnTo>
                    <a:pt x="8372" y="5581"/>
                  </a:lnTo>
                  <a:lnTo>
                    <a:pt x="6693" y="3788"/>
                  </a:lnTo>
                  <a:lnTo>
                    <a:pt x="5607" y="8460"/>
                  </a:lnTo>
                  <a:lnTo>
                    <a:pt x="4231" y="7324"/>
                  </a:lnTo>
                  <a:lnTo>
                    <a:pt x="4774" y="6478"/>
                  </a:lnTo>
                  <a:lnTo>
                    <a:pt x="2943" y="5202"/>
                  </a:lnTo>
                  <a:lnTo>
                    <a:pt x="1074" y="2841"/>
                  </a:lnTo>
                  <a:lnTo>
                    <a:pt x="2779" y="2323"/>
                  </a:lnTo>
                  <a:lnTo>
                    <a:pt x="2779" y="1553"/>
                  </a:lnTo>
                  <a:lnTo>
                    <a:pt x="4003" y="796"/>
                  </a:lnTo>
                  <a:close/>
                  <a:moveTo>
                    <a:pt x="4092" y="0"/>
                  </a:moveTo>
                  <a:lnTo>
                    <a:pt x="2147" y="1200"/>
                  </a:lnTo>
                  <a:lnTo>
                    <a:pt x="2147" y="1856"/>
                  </a:lnTo>
                  <a:lnTo>
                    <a:pt x="1" y="2513"/>
                  </a:lnTo>
                  <a:lnTo>
                    <a:pt x="2476" y="5632"/>
                  </a:lnTo>
                  <a:lnTo>
                    <a:pt x="3915" y="6654"/>
                  </a:lnTo>
                  <a:lnTo>
                    <a:pt x="3397" y="7437"/>
                  </a:lnTo>
                  <a:lnTo>
                    <a:pt x="5986" y="9584"/>
                  </a:lnTo>
                  <a:lnTo>
                    <a:pt x="7047" y="5076"/>
                  </a:lnTo>
                  <a:lnTo>
                    <a:pt x="7691" y="5771"/>
                  </a:lnTo>
                  <a:lnTo>
                    <a:pt x="7274" y="7778"/>
                  </a:lnTo>
                  <a:lnTo>
                    <a:pt x="9269" y="7778"/>
                  </a:lnTo>
                  <a:lnTo>
                    <a:pt x="10418" y="5505"/>
                  </a:lnTo>
                  <a:lnTo>
                    <a:pt x="6908" y="2690"/>
                  </a:lnTo>
                  <a:lnTo>
                    <a:pt x="409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479;p77">
              <a:extLst>
                <a:ext uri="{FF2B5EF4-FFF2-40B4-BE49-F238E27FC236}">
                  <a16:creationId xmlns:a16="http://schemas.microsoft.com/office/drawing/2014/main" id="{5AD567BC-E4E1-57D0-BD86-AD91B11E1A5F}"/>
                </a:ext>
              </a:extLst>
            </p:cNvPr>
            <p:cNvSpPr/>
            <p:nvPr/>
          </p:nvSpPr>
          <p:spPr>
            <a:xfrm>
              <a:off x="3780950" y="1045975"/>
              <a:ext cx="134825" cy="91250"/>
            </a:xfrm>
            <a:custGeom>
              <a:avLst/>
              <a:gdLst/>
              <a:ahLst/>
              <a:cxnLst/>
              <a:rect l="l" t="t" r="r" b="b"/>
              <a:pathLst>
                <a:path w="5393" h="3650" extrusionOk="0">
                  <a:moveTo>
                    <a:pt x="1175" y="1"/>
                  </a:moveTo>
                  <a:lnTo>
                    <a:pt x="0" y="1137"/>
                  </a:lnTo>
                  <a:lnTo>
                    <a:pt x="2235" y="2842"/>
                  </a:lnTo>
                  <a:lnTo>
                    <a:pt x="3612" y="3650"/>
                  </a:lnTo>
                  <a:lnTo>
                    <a:pt x="5392" y="1819"/>
                  </a:lnTo>
                  <a:lnTo>
                    <a:pt x="4584" y="329"/>
                  </a:lnTo>
                  <a:lnTo>
                    <a:pt x="3208" y="1"/>
                  </a:lnTo>
                  <a:lnTo>
                    <a:pt x="2703" y="1137"/>
                  </a:lnTo>
                  <a:lnTo>
                    <a:pt x="11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480;p77">
              <a:extLst>
                <a:ext uri="{FF2B5EF4-FFF2-40B4-BE49-F238E27FC236}">
                  <a16:creationId xmlns:a16="http://schemas.microsoft.com/office/drawing/2014/main" id="{71F95ABC-B3E9-C421-19B2-AA3F251EA18B}"/>
                </a:ext>
              </a:extLst>
            </p:cNvPr>
            <p:cNvSpPr/>
            <p:nvPr/>
          </p:nvSpPr>
          <p:spPr>
            <a:xfrm>
              <a:off x="3768950" y="1035550"/>
              <a:ext cx="156600" cy="111475"/>
            </a:xfrm>
            <a:custGeom>
              <a:avLst/>
              <a:gdLst/>
              <a:ahLst/>
              <a:cxnLst/>
              <a:rect l="l" t="t" r="r" b="b"/>
              <a:pathLst>
                <a:path w="6264" h="4459" extrusionOk="0">
                  <a:moveTo>
                    <a:pt x="3864" y="784"/>
                  </a:moveTo>
                  <a:lnTo>
                    <a:pt x="4849" y="1011"/>
                  </a:lnTo>
                  <a:lnTo>
                    <a:pt x="5481" y="2185"/>
                  </a:lnTo>
                  <a:lnTo>
                    <a:pt x="4041" y="3663"/>
                  </a:lnTo>
                  <a:lnTo>
                    <a:pt x="2905" y="3006"/>
                  </a:lnTo>
                  <a:lnTo>
                    <a:pt x="960" y="1529"/>
                  </a:lnTo>
                  <a:lnTo>
                    <a:pt x="1680" y="834"/>
                  </a:lnTo>
                  <a:lnTo>
                    <a:pt x="3309" y="2046"/>
                  </a:lnTo>
                  <a:lnTo>
                    <a:pt x="3864" y="784"/>
                  </a:lnTo>
                  <a:close/>
                  <a:moveTo>
                    <a:pt x="1629" y="1"/>
                  </a:moveTo>
                  <a:lnTo>
                    <a:pt x="0" y="1579"/>
                  </a:lnTo>
                  <a:lnTo>
                    <a:pt x="2564" y="3524"/>
                  </a:lnTo>
                  <a:lnTo>
                    <a:pt x="4142" y="4458"/>
                  </a:lnTo>
                  <a:lnTo>
                    <a:pt x="6264" y="2299"/>
                  </a:lnTo>
                  <a:lnTo>
                    <a:pt x="5279" y="468"/>
                  </a:lnTo>
                  <a:lnTo>
                    <a:pt x="3511" y="51"/>
                  </a:lnTo>
                  <a:lnTo>
                    <a:pt x="3056" y="1062"/>
                  </a:lnTo>
                  <a:lnTo>
                    <a:pt x="1629"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481;p77">
              <a:extLst>
                <a:ext uri="{FF2B5EF4-FFF2-40B4-BE49-F238E27FC236}">
                  <a16:creationId xmlns:a16="http://schemas.microsoft.com/office/drawing/2014/main" id="{B7C4CC55-1511-7831-FAEF-2F97995E2DB6}"/>
                </a:ext>
              </a:extLst>
            </p:cNvPr>
            <p:cNvSpPr/>
            <p:nvPr/>
          </p:nvSpPr>
          <p:spPr>
            <a:xfrm>
              <a:off x="3098775" y="1751200"/>
              <a:ext cx="166375" cy="133550"/>
            </a:xfrm>
            <a:custGeom>
              <a:avLst/>
              <a:gdLst/>
              <a:ahLst/>
              <a:cxnLst/>
              <a:rect l="l" t="t" r="r" b="b"/>
              <a:pathLst>
                <a:path w="6655" h="5342" extrusionOk="0">
                  <a:moveTo>
                    <a:pt x="5619" y="0"/>
                  </a:moveTo>
                  <a:lnTo>
                    <a:pt x="4205" y="985"/>
                  </a:lnTo>
                  <a:lnTo>
                    <a:pt x="2475" y="1869"/>
                  </a:lnTo>
                  <a:lnTo>
                    <a:pt x="1288" y="404"/>
                  </a:lnTo>
                  <a:lnTo>
                    <a:pt x="0" y="1856"/>
                  </a:lnTo>
                  <a:lnTo>
                    <a:pt x="341" y="2829"/>
                  </a:lnTo>
                  <a:lnTo>
                    <a:pt x="341" y="4028"/>
                  </a:lnTo>
                  <a:lnTo>
                    <a:pt x="2766" y="5341"/>
                  </a:lnTo>
                  <a:lnTo>
                    <a:pt x="4963" y="4369"/>
                  </a:lnTo>
                  <a:lnTo>
                    <a:pt x="6655" y="2854"/>
                  </a:lnTo>
                  <a:lnTo>
                    <a:pt x="6655" y="1515"/>
                  </a:lnTo>
                  <a:lnTo>
                    <a:pt x="561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482;p77">
              <a:extLst>
                <a:ext uri="{FF2B5EF4-FFF2-40B4-BE49-F238E27FC236}">
                  <a16:creationId xmlns:a16="http://schemas.microsoft.com/office/drawing/2014/main" id="{BBDC5C62-CEF6-D98B-654B-814A452C1A89}"/>
                </a:ext>
              </a:extLst>
            </p:cNvPr>
            <p:cNvSpPr/>
            <p:nvPr/>
          </p:nvSpPr>
          <p:spPr>
            <a:xfrm>
              <a:off x="3089925" y="1740150"/>
              <a:ext cx="182800" cy="153450"/>
            </a:xfrm>
            <a:custGeom>
              <a:avLst/>
              <a:gdLst/>
              <a:ahLst/>
              <a:cxnLst/>
              <a:rect l="l" t="t" r="r" b="b"/>
              <a:pathLst>
                <a:path w="7312" h="6138" extrusionOk="0">
                  <a:moveTo>
                    <a:pt x="5885" y="884"/>
                  </a:moveTo>
                  <a:lnTo>
                    <a:pt x="6693" y="2046"/>
                  </a:lnTo>
                  <a:lnTo>
                    <a:pt x="6693" y="3157"/>
                  </a:lnTo>
                  <a:lnTo>
                    <a:pt x="5140" y="4546"/>
                  </a:lnTo>
                  <a:lnTo>
                    <a:pt x="3132" y="5443"/>
                  </a:lnTo>
                  <a:lnTo>
                    <a:pt x="1011" y="4281"/>
                  </a:lnTo>
                  <a:lnTo>
                    <a:pt x="1011" y="3271"/>
                  </a:lnTo>
                  <a:lnTo>
                    <a:pt x="708" y="2374"/>
                  </a:lnTo>
                  <a:lnTo>
                    <a:pt x="1630" y="1339"/>
                  </a:lnTo>
                  <a:lnTo>
                    <a:pt x="2741" y="2715"/>
                  </a:lnTo>
                  <a:lnTo>
                    <a:pt x="4698" y="1705"/>
                  </a:lnTo>
                  <a:lnTo>
                    <a:pt x="5885" y="884"/>
                  </a:lnTo>
                  <a:close/>
                  <a:moveTo>
                    <a:pt x="6049" y="0"/>
                  </a:moveTo>
                  <a:lnTo>
                    <a:pt x="4395" y="1162"/>
                  </a:lnTo>
                  <a:lnTo>
                    <a:pt x="2918" y="1920"/>
                  </a:lnTo>
                  <a:lnTo>
                    <a:pt x="1655" y="366"/>
                  </a:lnTo>
                  <a:lnTo>
                    <a:pt x="1" y="2235"/>
                  </a:lnTo>
                  <a:lnTo>
                    <a:pt x="380" y="3334"/>
                  </a:lnTo>
                  <a:lnTo>
                    <a:pt x="380" y="4660"/>
                  </a:lnTo>
                  <a:lnTo>
                    <a:pt x="3094" y="6137"/>
                  </a:lnTo>
                  <a:lnTo>
                    <a:pt x="5443" y="5102"/>
                  </a:lnTo>
                  <a:lnTo>
                    <a:pt x="7312" y="3435"/>
                  </a:lnTo>
                  <a:lnTo>
                    <a:pt x="7312" y="1856"/>
                  </a:lnTo>
                  <a:lnTo>
                    <a:pt x="604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483;p77">
              <a:extLst>
                <a:ext uri="{FF2B5EF4-FFF2-40B4-BE49-F238E27FC236}">
                  <a16:creationId xmlns:a16="http://schemas.microsoft.com/office/drawing/2014/main" id="{18C4F733-B847-A940-664B-641EF57E0AD9}"/>
                </a:ext>
              </a:extLst>
            </p:cNvPr>
            <p:cNvSpPr/>
            <p:nvPr/>
          </p:nvSpPr>
          <p:spPr>
            <a:xfrm>
              <a:off x="3793250" y="2636350"/>
              <a:ext cx="57175" cy="35700"/>
            </a:xfrm>
            <a:custGeom>
              <a:avLst/>
              <a:gdLst/>
              <a:ahLst/>
              <a:cxnLst/>
              <a:rect l="l" t="t" r="r" b="b"/>
              <a:pathLst>
                <a:path w="2287" h="1428" extrusionOk="0">
                  <a:moveTo>
                    <a:pt x="1743" y="0"/>
                  </a:moveTo>
                  <a:lnTo>
                    <a:pt x="1" y="480"/>
                  </a:lnTo>
                  <a:lnTo>
                    <a:pt x="2286" y="1427"/>
                  </a:lnTo>
                  <a:lnTo>
                    <a:pt x="2286" y="1427"/>
                  </a:lnTo>
                  <a:lnTo>
                    <a:pt x="1743"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484;p77">
              <a:extLst>
                <a:ext uri="{FF2B5EF4-FFF2-40B4-BE49-F238E27FC236}">
                  <a16:creationId xmlns:a16="http://schemas.microsoft.com/office/drawing/2014/main" id="{B0DBCC7D-9010-1FBE-A1CD-D5C16DB55165}"/>
                </a:ext>
              </a:extLst>
            </p:cNvPr>
            <p:cNvSpPr/>
            <p:nvPr/>
          </p:nvSpPr>
          <p:spPr>
            <a:xfrm>
              <a:off x="3768950" y="2626875"/>
              <a:ext cx="95675" cy="59375"/>
            </a:xfrm>
            <a:custGeom>
              <a:avLst/>
              <a:gdLst/>
              <a:ahLst/>
              <a:cxnLst/>
              <a:rect l="l" t="t" r="r" b="b"/>
              <a:pathLst>
                <a:path w="3827" h="2375" extrusionOk="0">
                  <a:moveTo>
                    <a:pt x="2526" y="758"/>
                  </a:moveTo>
                  <a:lnTo>
                    <a:pt x="2703" y="1238"/>
                  </a:lnTo>
                  <a:lnTo>
                    <a:pt x="1958" y="922"/>
                  </a:lnTo>
                  <a:lnTo>
                    <a:pt x="2526" y="758"/>
                  </a:lnTo>
                  <a:close/>
                  <a:moveTo>
                    <a:pt x="2905" y="0"/>
                  </a:moveTo>
                  <a:lnTo>
                    <a:pt x="0" y="796"/>
                  </a:lnTo>
                  <a:lnTo>
                    <a:pt x="3826" y="2374"/>
                  </a:lnTo>
                  <a:lnTo>
                    <a:pt x="290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485;p77">
              <a:extLst>
                <a:ext uri="{FF2B5EF4-FFF2-40B4-BE49-F238E27FC236}">
                  <a16:creationId xmlns:a16="http://schemas.microsoft.com/office/drawing/2014/main" id="{CD2CC69E-89DC-18A2-9647-103AD1ECA3BF}"/>
                </a:ext>
              </a:extLst>
            </p:cNvPr>
            <p:cNvSpPr/>
            <p:nvPr/>
          </p:nvSpPr>
          <p:spPr>
            <a:xfrm>
              <a:off x="3702975" y="2517025"/>
              <a:ext cx="43275" cy="68200"/>
            </a:xfrm>
            <a:custGeom>
              <a:avLst/>
              <a:gdLst/>
              <a:ahLst/>
              <a:cxnLst/>
              <a:rect l="l" t="t" r="r" b="b"/>
              <a:pathLst>
                <a:path w="1731" h="2728" extrusionOk="0">
                  <a:moveTo>
                    <a:pt x="733" y="0"/>
                  </a:moveTo>
                  <a:cubicBezTo>
                    <a:pt x="493" y="164"/>
                    <a:pt x="0" y="1288"/>
                    <a:pt x="0" y="1288"/>
                  </a:cubicBezTo>
                  <a:lnTo>
                    <a:pt x="695" y="2728"/>
                  </a:lnTo>
                  <a:lnTo>
                    <a:pt x="1730" y="2728"/>
                  </a:lnTo>
                  <a:lnTo>
                    <a:pt x="733"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486;p77">
              <a:extLst>
                <a:ext uri="{FF2B5EF4-FFF2-40B4-BE49-F238E27FC236}">
                  <a16:creationId xmlns:a16="http://schemas.microsoft.com/office/drawing/2014/main" id="{DBBD3928-038F-79D3-0AD3-65E4D68D4DEC}"/>
                </a:ext>
              </a:extLst>
            </p:cNvPr>
            <p:cNvSpPr/>
            <p:nvPr/>
          </p:nvSpPr>
          <p:spPr>
            <a:xfrm>
              <a:off x="3694450" y="2505025"/>
              <a:ext cx="62850" cy="88100"/>
            </a:xfrm>
            <a:custGeom>
              <a:avLst/>
              <a:gdLst/>
              <a:ahLst/>
              <a:cxnLst/>
              <a:rect l="l" t="t" r="r" b="b"/>
              <a:pathLst>
                <a:path w="2514" h="3524" extrusionOk="0">
                  <a:moveTo>
                    <a:pt x="973" y="1162"/>
                  </a:moveTo>
                  <a:lnTo>
                    <a:pt x="1604" y="2892"/>
                  </a:lnTo>
                  <a:lnTo>
                    <a:pt x="1225" y="2892"/>
                  </a:lnTo>
                  <a:lnTo>
                    <a:pt x="682" y="1756"/>
                  </a:lnTo>
                  <a:cubicBezTo>
                    <a:pt x="771" y="1554"/>
                    <a:pt x="884" y="1352"/>
                    <a:pt x="973" y="1162"/>
                  </a:cubicBezTo>
                  <a:close/>
                  <a:moveTo>
                    <a:pt x="1238" y="0"/>
                  </a:moveTo>
                  <a:lnTo>
                    <a:pt x="897" y="215"/>
                  </a:lnTo>
                  <a:cubicBezTo>
                    <a:pt x="619" y="405"/>
                    <a:pt x="253" y="1187"/>
                    <a:pt x="51" y="1642"/>
                  </a:cubicBezTo>
                  <a:lnTo>
                    <a:pt x="1" y="1768"/>
                  </a:lnTo>
                  <a:lnTo>
                    <a:pt x="834" y="3523"/>
                  </a:lnTo>
                  <a:lnTo>
                    <a:pt x="2513" y="3523"/>
                  </a:lnTo>
                  <a:lnTo>
                    <a:pt x="123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487;p77">
              <a:extLst>
                <a:ext uri="{FF2B5EF4-FFF2-40B4-BE49-F238E27FC236}">
                  <a16:creationId xmlns:a16="http://schemas.microsoft.com/office/drawing/2014/main" id="{E0E94B89-C14B-9FE7-FC11-F0E4755C41F7}"/>
                </a:ext>
              </a:extLst>
            </p:cNvPr>
            <p:cNvSpPr/>
            <p:nvPr/>
          </p:nvSpPr>
          <p:spPr>
            <a:xfrm>
              <a:off x="3696975" y="2570375"/>
              <a:ext cx="25275" cy="78000"/>
            </a:xfrm>
            <a:custGeom>
              <a:avLst/>
              <a:gdLst/>
              <a:ahLst/>
              <a:cxnLst/>
              <a:rect l="l" t="t" r="r" b="b"/>
              <a:pathLst>
                <a:path w="1011" h="3120" extrusionOk="0">
                  <a:moveTo>
                    <a:pt x="455" y="0"/>
                  </a:moveTo>
                  <a:lnTo>
                    <a:pt x="1" y="1402"/>
                  </a:lnTo>
                  <a:lnTo>
                    <a:pt x="581" y="3119"/>
                  </a:lnTo>
                  <a:lnTo>
                    <a:pt x="1011" y="3119"/>
                  </a:lnTo>
                  <a:lnTo>
                    <a:pt x="1011" y="278"/>
                  </a:lnTo>
                  <a:lnTo>
                    <a:pt x="45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488;p77">
              <a:extLst>
                <a:ext uri="{FF2B5EF4-FFF2-40B4-BE49-F238E27FC236}">
                  <a16:creationId xmlns:a16="http://schemas.microsoft.com/office/drawing/2014/main" id="{3E16B756-C736-54D7-E55A-7E8D01BFADB2}"/>
                </a:ext>
              </a:extLst>
            </p:cNvPr>
            <p:cNvSpPr/>
            <p:nvPr/>
          </p:nvSpPr>
          <p:spPr>
            <a:xfrm>
              <a:off x="3688775" y="2563750"/>
              <a:ext cx="43275" cy="92500"/>
            </a:xfrm>
            <a:custGeom>
              <a:avLst/>
              <a:gdLst/>
              <a:ahLst/>
              <a:cxnLst/>
              <a:rect l="l" t="t" r="r" b="b"/>
              <a:pathLst>
                <a:path w="1731" h="3700" extrusionOk="0">
                  <a:moveTo>
                    <a:pt x="1023" y="846"/>
                  </a:moveTo>
                  <a:lnTo>
                    <a:pt x="1074" y="871"/>
                  </a:lnTo>
                  <a:lnTo>
                    <a:pt x="1074" y="2765"/>
                  </a:lnTo>
                  <a:lnTo>
                    <a:pt x="695" y="1755"/>
                  </a:lnTo>
                  <a:lnTo>
                    <a:pt x="1023" y="846"/>
                  </a:lnTo>
                  <a:close/>
                  <a:moveTo>
                    <a:pt x="632" y="0"/>
                  </a:moveTo>
                  <a:lnTo>
                    <a:pt x="0" y="1755"/>
                  </a:lnTo>
                  <a:lnTo>
                    <a:pt x="720" y="3700"/>
                  </a:lnTo>
                  <a:lnTo>
                    <a:pt x="1730" y="3700"/>
                  </a:lnTo>
                  <a:lnTo>
                    <a:pt x="1730" y="493"/>
                  </a:lnTo>
                  <a:lnTo>
                    <a:pt x="63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489;p77">
              <a:extLst>
                <a:ext uri="{FF2B5EF4-FFF2-40B4-BE49-F238E27FC236}">
                  <a16:creationId xmlns:a16="http://schemas.microsoft.com/office/drawing/2014/main" id="{46873001-B080-2428-32D9-BB7FBA2EB081}"/>
                </a:ext>
              </a:extLst>
            </p:cNvPr>
            <p:cNvSpPr/>
            <p:nvPr/>
          </p:nvSpPr>
          <p:spPr>
            <a:xfrm>
              <a:off x="4360850" y="1623350"/>
              <a:ext cx="47375" cy="27475"/>
            </a:xfrm>
            <a:custGeom>
              <a:avLst/>
              <a:gdLst/>
              <a:ahLst/>
              <a:cxnLst/>
              <a:rect l="l" t="t" r="r" b="b"/>
              <a:pathLst>
                <a:path w="1895" h="1099" extrusionOk="0">
                  <a:moveTo>
                    <a:pt x="0" y="0"/>
                  </a:moveTo>
                  <a:lnTo>
                    <a:pt x="556" y="1099"/>
                  </a:lnTo>
                  <a:lnTo>
                    <a:pt x="1326" y="947"/>
                  </a:lnTo>
                  <a:lnTo>
                    <a:pt x="189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490;p77">
              <a:extLst>
                <a:ext uri="{FF2B5EF4-FFF2-40B4-BE49-F238E27FC236}">
                  <a16:creationId xmlns:a16="http://schemas.microsoft.com/office/drawing/2014/main" id="{835A0C82-DFF8-DA93-90FE-D1FD388DEF2A}"/>
                </a:ext>
              </a:extLst>
            </p:cNvPr>
            <p:cNvSpPr/>
            <p:nvPr/>
          </p:nvSpPr>
          <p:spPr>
            <a:xfrm>
              <a:off x="4347900" y="1615450"/>
              <a:ext cx="74200" cy="44550"/>
            </a:xfrm>
            <a:custGeom>
              <a:avLst/>
              <a:gdLst/>
              <a:ahLst/>
              <a:cxnLst/>
              <a:rect l="l" t="t" r="r" b="b"/>
              <a:pathLst>
                <a:path w="2968" h="1782" extrusionOk="0">
                  <a:moveTo>
                    <a:pt x="1857" y="632"/>
                  </a:moveTo>
                  <a:lnTo>
                    <a:pt x="1642" y="973"/>
                  </a:lnTo>
                  <a:lnTo>
                    <a:pt x="1238" y="1061"/>
                  </a:lnTo>
                  <a:lnTo>
                    <a:pt x="1023" y="632"/>
                  </a:lnTo>
                  <a:close/>
                  <a:moveTo>
                    <a:pt x="0" y="1"/>
                  </a:moveTo>
                  <a:lnTo>
                    <a:pt x="897" y="1781"/>
                  </a:lnTo>
                  <a:lnTo>
                    <a:pt x="2046" y="1541"/>
                  </a:lnTo>
                  <a:lnTo>
                    <a:pt x="2968"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491;p77">
              <a:extLst>
                <a:ext uri="{FF2B5EF4-FFF2-40B4-BE49-F238E27FC236}">
                  <a16:creationId xmlns:a16="http://schemas.microsoft.com/office/drawing/2014/main" id="{0080EB88-8188-489A-1146-EA1695E99C8C}"/>
                </a:ext>
              </a:extLst>
            </p:cNvPr>
            <p:cNvSpPr/>
            <p:nvPr/>
          </p:nvSpPr>
          <p:spPr>
            <a:xfrm>
              <a:off x="2445000" y="785850"/>
              <a:ext cx="922425" cy="1196450"/>
            </a:xfrm>
            <a:custGeom>
              <a:avLst/>
              <a:gdLst/>
              <a:ahLst/>
              <a:cxnLst/>
              <a:rect l="l" t="t" r="r" b="b"/>
              <a:pathLst>
                <a:path w="36897" h="47858" extrusionOk="0">
                  <a:moveTo>
                    <a:pt x="27288" y="1"/>
                  </a:moveTo>
                  <a:lnTo>
                    <a:pt x="21921" y="2324"/>
                  </a:lnTo>
                  <a:lnTo>
                    <a:pt x="20027" y="2375"/>
                  </a:lnTo>
                  <a:lnTo>
                    <a:pt x="19396" y="4067"/>
                  </a:lnTo>
                  <a:lnTo>
                    <a:pt x="20179" y="6378"/>
                  </a:lnTo>
                  <a:lnTo>
                    <a:pt x="18600" y="6378"/>
                  </a:lnTo>
                  <a:lnTo>
                    <a:pt x="18285" y="4016"/>
                  </a:lnTo>
                  <a:lnTo>
                    <a:pt x="17262" y="3625"/>
                  </a:lnTo>
                  <a:lnTo>
                    <a:pt x="16782" y="5203"/>
                  </a:lnTo>
                  <a:lnTo>
                    <a:pt x="15620" y="4850"/>
                  </a:lnTo>
                  <a:lnTo>
                    <a:pt x="15305" y="3006"/>
                  </a:lnTo>
                  <a:lnTo>
                    <a:pt x="13411" y="3322"/>
                  </a:lnTo>
                  <a:lnTo>
                    <a:pt x="11277" y="4105"/>
                  </a:lnTo>
                  <a:lnTo>
                    <a:pt x="9698" y="5683"/>
                  </a:lnTo>
                  <a:lnTo>
                    <a:pt x="7489" y="6163"/>
                  </a:lnTo>
                  <a:lnTo>
                    <a:pt x="6150" y="7893"/>
                  </a:lnTo>
                  <a:lnTo>
                    <a:pt x="6933" y="9080"/>
                  </a:lnTo>
                  <a:lnTo>
                    <a:pt x="5355" y="10418"/>
                  </a:lnTo>
                  <a:lnTo>
                    <a:pt x="2678" y="11529"/>
                  </a:lnTo>
                  <a:lnTo>
                    <a:pt x="784" y="11883"/>
                  </a:lnTo>
                  <a:lnTo>
                    <a:pt x="1251" y="13575"/>
                  </a:lnTo>
                  <a:lnTo>
                    <a:pt x="2678" y="13726"/>
                  </a:lnTo>
                  <a:lnTo>
                    <a:pt x="3069" y="14598"/>
                  </a:lnTo>
                  <a:lnTo>
                    <a:pt x="1" y="14838"/>
                  </a:lnTo>
                  <a:lnTo>
                    <a:pt x="1" y="16176"/>
                  </a:lnTo>
                  <a:lnTo>
                    <a:pt x="1731" y="17363"/>
                  </a:lnTo>
                  <a:cubicBezTo>
                    <a:pt x="1731" y="17363"/>
                    <a:pt x="1944" y="16942"/>
                    <a:pt x="2599" y="16942"/>
                  </a:cubicBezTo>
                  <a:cubicBezTo>
                    <a:pt x="2926" y="16942"/>
                    <a:pt x="3364" y="17047"/>
                    <a:pt x="3940" y="17363"/>
                  </a:cubicBezTo>
                  <a:cubicBezTo>
                    <a:pt x="5683" y="18310"/>
                    <a:pt x="5759" y="18310"/>
                    <a:pt x="5759" y="18310"/>
                  </a:cubicBezTo>
                  <a:lnTo>
                    <a:pt x="7337" y="21378"/>
                  </a:lnTo>
                  <a:lnTo>
                    <a:pt x="6946" y="25331"/>
                  </a:lnTo>
                  <a:lnTo>
                    <a:pt x="6946" y="29434"/>
                  </a:lnTo>
                  <a:lnTo>
                    <a:pt x="8436" y="29902"/>
                  </a:lnTo>
                  <a:lnTo>
                    <a:pt x="7615" y="31164"/>
                  </a:lnTo>
                  <a:lnTo>
                    <a:pt x="5683" y="30849"/>
                  </a:lnTo>
                  <a:lnTo>
                    <a:pt x="5683" y="33223"/>
                  </a:lnTo>
                  <a:lnTo>
                    <a:pt x="7173" y="34321"/>
                  </a:lnTo>
                  <a:lnTo>
                    <a:pt x="6074" y="36695"/>
                  </a:lnTo>
                  <a:lnTo>
                    <a:pt x="6541" y="40546"/>
                  </a:lnTo>
                  <a:lnTo>
                    <a:pt x="7135" y="43463"/>
                  </a:lnTo>
                  <a:lnTo>
                    <a:pt x="7627" y="46153"/>
                  </a:lnTo>
                  <a:lnTo>
                    <a:pt x="9218" y="45913"/>
                  </a:lnTo>
                  <a:lnTo>
                    <a:pt x="10885" y="47857"/>
                  </a:lnTo>
                  <a:lnTo>
                    <a:pt x="12186" y="45647"/>
                  </a:lnTo>
                  <a:lnTo>
                    <a:pt x="13310" y="42175"/>
                  </a:lnTo>
                  <a:lnTo>
                    <a:pt x="14812" y="39776"/>
                  </a:lnTo>
                  <a:lnTo>
                    <a:pt x="16946" y="39195"/>
                  </a:lnTo>
                  <a:lnTo>
                    <a:pt x="20103" y="37857"/>
                  </a:lnTo>
                  <a:lnTo>
                    <a:pt x="21770" y="35798"/>
                  </a:lnTo>
                  <a:lnTo>
                    <a:pt x="24762" y="35407"/>
                  </a:lnTo>
                  <a:lnTo>
                    <a:pt x="28462" y="33071"/>
                  </a:lnTo>
                  <a:lnTo>
                    <a:pt x="26480" y="32869"/>
                  </a:lnTo>
                  <a:lnTo>
                    <a:pt x="25545" y="32869"/>
                  </a:lnTo>
                  <a:lnTo>
                    <a:pt x="26480" y="30659"/>
                  </a:lnTo>
                  <a:lnTo>
                    <a:pt x="28462" y="32478"/>
                  </a:lnTo>
                  <a:lnTo>
                    <a:pt x="29232" y="30735"/>
                  </a:lnTo>
                  <a:lnTo>
                    <a:pt x="28538" y="28487"/>
                  </a:lnTo>
                  <a:lnTo>
                    <a:pt x="28538" y="28487"/>
                  </a:lnTo>
                  <a:cubicBezTo>
                    <a:pt x="28538" y="28487"/>
                    <a:pt x="28571" y="28497"/>
                    <a:pt x="28628" y="28497"/>
                  </a:cubicBezTo>
                  <a:cubicBezTo>
                    <a:pt x="28850" y="28497"/>
                    <a:pt x="29441" y="28361"/>
                    <a:pt x="29952" y="27048"/>
                  </a:cubicBezTo>
                  <a:cubicBezTo>
                    <a:pt x="30176" y="26473"/>
                    <a:pt x="30217" y="26354"/>
                    <a:pt x="30211" y="26354"/>
                  </a:cubicBezTo>
                  <a:lnTo>
                    <a:pt x="30211" y="26354"/>
                  </a:lnTo>
                  <a:cubicBezTo>
                    <a:pt x="30207" y="26354"/>
                    <a:pt x="30180" y="26414"/>
                    <a:pt x="30178" y="26414"/>
                  </a:cubicBezTo>
                  <a:cubicBezTo>
                    <a:pt x="30175" y="26414"/>
                    <a:pt x="30241" y="26250"/>
                    <a:pt x="30596" y="25381"/>
                  </a:cubicBezTo>
                  <a:cubicBezTo>
                    <a:pt x="31467" y="23260"/>
                    <a:pt x="31455" y="23247"/>
                    <a:pt x="31455" y="23247"/>
                  </a:cubicBezTo>
                  <a:cubicBezTo>
                    <a:pt x="31455" y="23247"/>
                    <a:pt x="32086" y="23007"/>
                    <a:pt x="31455" y="21593"/>
                  </a:cubicBezTo>
                  <a:cubicBezTo>
                    <a:pt x="30823" y="20179"/>
                    <a:pt x="29876" y="20722"/>
                    <a:pt x="30823" y="20166"/>
                  </a:cubicBezTo>
                  <a:lnTo>
                    <a:pt x="31770" y="19623"/>
                  </a:lnTo>
                  <a:lnTo>
                    <a:pt x="32642" y="19068"/>
                  </a:lnTo>
                  <a:lnTo>
                    <a:pt x="32250" y="16694"/>
                  </a:lnTo>
                  <a:lnTo>
                    <a:pt x="32642" y="14042"/>
                  </a:lnTo>
                  <a:lnTo>
                    <a:pt x="34611" y="11858"/>
                  </a:lnTo>
                  <a:lnTo>
                    <a:pt x="36354" y="9762"/>
                  </a:lnTo>
                  <a:lnTo>
                    <a:pt x="36897" y="8032"/>
                  </a:lnTo>
                  <a:lnTo>
                    <a:pt x="34851" y="7085"/>
                  </a:lnTo>
                  <a:lnTo>
                    <a:pt x="32566" y="7943"/>
                  </a:lnTo>
                  <a:lnTo>
                    <a:pt x="30280" y="10090"/>
                  </a:lnTo>
                  <a:lnTo>
                    <a:pt x="31770" y="7451"/>
                  </a:lnTo>
                  <a:lnTo>
                    <a:pt x="31859" y="7009"/>
                  </a:lnTo>
                  <a:lnTo>
                    <a:pt x="27439" y="7009"/>
                  </a:lnTo>
                  <a:lnTo>
                    <a:pt x="27351" y="5986"/>
                  </a:lnTo>
                  <a:lnTo>
                    <a:pt x="29232" y="5759"/>
                  </a:lnTo>
                  <a:lnTo>
                    <a:pt x="31859" y="5759"/>
                  </a:lnTo>
                  <a:lnTo>
                    <a:pt x="31543" y="3625"/>
                  </a:lnTo>
                  <a:lnTo>
                    <a:pt x="30672" y="1655"/>
                  </a:lnTo>
                  <a:lnTo>
                    <a:pt x="272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492;p77">
              <a:extLst>
                <a:ext uri="{FF2B5EF4-FFF2-40B4-BE49-F238E27FC236}">
                  <a16:creationId xmlns:a16="http://schemas.microsoft.com/office/drawing/2014/main" id="{A72F62FF-6825-5C19-8094-54A800D9939C}"/>
                </a:ext>
              </a:extLst>
            </p:cNvPr>
            <p:cNvSpPr/>
            <p:nvPr/>
          </p:nvSpPr>
          <p:spPr>
            <a:xfrm>
              <a:off x="2437100" y="777350"/>
              <a:ext cx="939800" cy="1218525"/>
            </a:xfrm>
            <a:custGeom>
              <a:avLst/>
              <a:gdLst/>
              <a:ahLst/>
              <a:cxnLst/>
              <a:rect l="l" t="t" r="r" b="b"/>
              <a:pathLst>
                <a:path w="37592" h="48741" extrusionOk="0">
                  <a:moveTo>
                    <a:pt x="26909" y="31530"/>
                  </a:moveTo>
                  <a:lnTo>
                    <a:pt x="28601" y="33070"/>
                  </a:lnTo>
                  <a:lnTo>
                    <a:pt x="26796" y="32893"/>
                  </a:lnTo>
                  <a:lnTo>
                    <a:pt x="26341" y="32893"/>
                  </a:lnTo>
                  <a:lnTo>
                    <a:pt x="26909" y="31530"/>
                  </a:lnTo>
                  <a:close/>
                  <a:moveTo>
                    <a:pt x="27591" y="682"/>
                  </a:moveTo>
                  <a:lnTo>
                    <a:pt x="30748" y="2222"/>
                  </a:lnTo>
                  <a:lnTo>
                    <a:pt x="31543" y="4053"/>
                  </a:lnTo>
                  <a:lnTo>
                    <a:pt x="31809" y="5783"/>
                  </a:lnTo>
                  <a:lnTo>
                    <a:pt x="29498" y="5783"/>
                  </a:lnTo>
                  <a:lnTo>
                    <a:pt x="27339" y="6048"/>
                  </a:lnTo>
                  <a:lnTo>
                    <a:pt x="27465" y="7665"/>
                  </a:lnTo>
                  <a:lnTo>
                    <a:pt x="31796" y="7665"/>
                  </a:lnTo>
                  <a:lnTo>
                    <a:pt x="29321" y="12059"/>
                  </a:lnTo>
                  <a:lnTo>
                    <a:pt x="33046" y="8574"/>
                  </a:lnTo>
                  <a:lnTo>
                    <a:pt x="35155" y="7778"/>
                  </a:lnTo>
                  <a:lnTo>
                    <a:pt x="36834" y="8548"/>
                  </a:lnTo>
                  <a:lnTo>
                    <a:pt x="36380" y="9963"/>
                  </a:lnTo>
                  <a:lnTo>
                    <a:pt x="34700" y="11996"/>
                  </a:lnTo>
                  <a:lnTo>
                    <a:pt x="32667" y="14256"/>
                  </a:lnTo>
                  <a:lnTo>
                    <a:pt x="32250" y="17059"/>
                  </a:lnTo>
                  <a:lnTo>
                    <a:pt x="32617" y="19269"/>
                  </a:lnTo>
                  <a:lnTo>
                    <a:pt x="31935" y="19698"/>
                  </a:lnTo>
                  <a:cubicBezTo>
                    <a:pt x="31922" y="19711"/>
                    <a:pt x="31834" y="19761"/>
                    <a:pt x="30988" y="20254"/>
                  </a:cubicBezTo>
                  <a:cubicBezTo>
                    <a:pt x="30584" y="20494"/>
                    <a:pt x="30432" y="20582"/>
                    <a:pt x="30432" y="20809"/>
                  </a:cubicBezTo>
                  <a:cubicBezTo>
                    <a:pt x="30445" y="20986"/>
                    <a:pt x="30558" y="21125"/>
                    <a:pt x="30710" y="21188"/>
                  </a:cubicBezTo>
                  <a:cubicBezTo>
                    <a:pt x="30887" y="21289"/>
                    <a:pt x="31215" y="21466"/>
                    <a:pt x="31480" y="22072"/>
                  </a:cubicBezTo>
                  <a:cubicBezTo>
                    <a:pt x="31872" y="22943"/>
                    <a:pt x="31733" y="23259"/>
                    <a:pt x="31657" y="23309"/>
                  </a:cubicBezTo>
                  <a:lnTo>
                    <a:pt x="31455" y="23385"/>
                  </a:lnTo>
                  <a:lnTo>
                    <a:pt x="31455" y="23537"/>
                  </a:lnTo>
                  <a:cubicBezTo>
                    <a:pt x="31404" y="23676"/>
                    <a:pt x="31228" y="24118"/>
                    <a:pt x="30609" y="25620"/>
                  </a:cubicBezTo>
                  <a:cubicBezTo>
                    <a:pt x="30432" y="26062"/>
                    <a:pt x="30319" y="26353"/>
                    <a:pt x="30243" y="26555"/>
                  </a:cubicBezTo>
                  <a:lnTo>
                    <a:pt x="30218" y="26618"/>
                  </a:lnTo>
                  <a:cubicBezTo>
                    <a:pt x="30218" y="26618"/>
                    <a:pt x="30218" y="26630"/>
                    <a:pt x="30218" y="26630"/>
                  </a:cubicBezTo>
                  <a:cubicBezTo>
                    <a:pt x="30205" y="26681"/>
                    <a:pt x="30154" y="26832"/>
                    <a:pt x="29978" y="27287"/>
                  </a:cubicBezTo>
                  <a:cubicBezTo>
                    <a:pt x="29498" y="28499"/>
                    <a:pt x="29018" y="28537"/>
                    <a:pt x="28955" y="28537"/>
                  </a:cubicBezTo>
                  <a:lnTo>
                    <a:pt x="28399" y="28373"/>
                  </a:lnTo>
                  <a:lnTo>
                    <a:pt x="28399" y="28373"/>
                  </a:lnTo>
                  <a:lnTo>
                    <a:pt x="29220" y="31062"/>
                  </a:lnTo>
                  <a:lnTo>
                    <a:pt x="28677" y="32287"/>
                  </a:lnTo>
                  <a:lnTo>
                    <a:pt x="26682" y="30469"/>
                  </a:lnTo>
                  <a:lnTo>
                    <a:pt x="25394" y="33525"/>
                  </a:lnTo>
                  <a:lnTo>
                    <a:pt x="26758" y="33525"/>
                  </a:lnTo>
                  <a:lnTo>
                    <a:pt x="27844" y="33626"/>
                  </a:lnTo>
                  <a:lnTo>
                    <a:pt x="24977" y="35431"/>
                  </a:lnTo>
                  <a:lnTo>
                    <a:pt x="21922" y="35835"/>
                  </a:lnTo>
                  <a:lnTo>
                    <a:pt x="20230" y="37931"/>
                  </a:lnTo>
                  <a:lnTo>
                    <a:pt x="17199" y="39232"/>
                  </a:lnTo>
                  <a:lnTo>
                    <a:pt x="14939" y="39838"/>
                  </a:lnTo>
                  <a:lnTo>
                    <a:pt x="13360" y="42351"/>
                  </a:lnTo>
                  <a:lnTo>
                    <a:pt x="12211" y="45861"/>
                  </a:lnTo>
                  <a:lnTo>
                    <a:pt x="11163" y="47654"/>
                  </a:lnTo>
                  <a:lnTo>
                    <a:pt x="9661" y="45874"/>
                  </a:lnTo>
                  <a:lnTo>
                    <a:pt x="8209" y="46101"/>
                  </a:lnTo>
                  <a:lnTo>
                    <a:pt x="7767" y="43715"/>
                  </a:lnTo>
                  <a:lnTo>
                    <a:pt x="7173" y="40823"/>
                  </a:lnTo>
                  <a:lnTo>
                    <a:pt x="6719" y="37048"/>
                  </a:lnTo>
                  <a:lnTo>
                    <a:pt x="7893" y="34535"/>
                  </a:lnTo>
                  <a:lnTo>
                    <a:pt x="6315" y="33373"/>
                  </a:lnTo>
                  <a:lnTo>
                    <a:pt x="6315" y="31542"/>
                  </a:lnTo>
                  <a:lnTo>
                    <a:pt x="8082" y="31833"/>
                  </a:lnTo>
                  <a:lnTo>
                    <a:pt x="9244" y="30040"/>
                  </a:lnTo>
                  <a:lnTo>
                    <a:pt x="7577" y="29509"/>
                  </a:lnTo>
                  <a:lnTo>
                    <a:pt x="7577" y="25671"/>
                  </a:lnTo>
                  <a:lnTo>
                    <a:pt x="7981" y="21643"/>
                  </a:lnTo>
                  <a:lnTo>
                    <a:pt x="6277" y="18309"/>
                  </a:lnTo>
                  <a:lnTo>
                    <a:pt x="6125" y="18309"/>
                  </a:lnTo>
                  <a:cubicBezTo>
                    <a:pt x="6024" y="18271"/>
                    <a:pt x="5645" y="18082"/>
                    <a:pt x="4408" y="17413"/>
                  </a:cubicBezTo>
                  <a:cubicBezTo>
                    <a:pt x="3845" y="17104"/>
                    <a:pt x="3347" y="16952"/>
                    <a:pt x="2915" y="16952"/>
                  </a:cubicBezTo>
                  <a:cubicBezTo>
                    <a:pt x="2746" y="16952"/>
                    <a:pt x="2587" y="16975"/>
                    <a:pt x="2438" y="17021"/>
                  </a:cubicBezTo>
                  <a:cubicBezTo>
                    <a:pt x="2274" y="17072"/>
                    <a:pt x="2122" y="17147"/>
                    <a:pt x="1983" y="17261"/>
                  </a:cubicBezTo>
                  <a:lnTo>
                    <a:pt x="620" y="16339"/>
                  </a:lnTo>
                  <a:lnTo>
                    <a:pt x="620" y="15455"/>
                  </a:lnTo>
                  <a:lnTo>
                    <a:pt x="3852" y="15203"/>
                  </a:lnTo>
                  <a:lnTo>
                    <a:pt x="3208" y="13763"/>
                  </a:lnTo>
                  <a:lnTo>
                    <a:pt x="1819" y="13612"/>
                  </a:lnTo>
                  <a:lnTo>
                    <a:pt x="1504" y="12450"/>
                  </a:lnTo>
                  <a:lnTo>
                    <a:pt x="3057" y="12160"/>
                  </a:lnTo>
                  <a:lnTo>
                    <a:pt x="5797" y="11036"/>
                  </a:lnTo>
                  <a:lnTo>
                    <a:pt x="7678" y="9470"/>
                  </a:lnTo>
                  <a:lnTo>
                    <a:pt x="6857" y="8233"/>
                  </a:lnTo>
                  <a:lnTo>
                    <a:pt x="7994" y="6781"/>
                  </a:lnTo>
                  <a:lnTo>
                    <a:pt x="10178" y="6301"/>
                  </a:lnTo>
                  <a:lnTo>
                    <a:pt x="11769" y="4710"/>
                  </a:lnTo>
                  <a:lnTo>
                    <a:pt x="13777" y="3965"/>
                  </a:lnTo>
                  <a:lnTo>
                    <a:pt x="15355" y="3712"/>
                  </a:lnTo>
                  <a:lnTo>
                    <a:pt x="15646" y="5430"/>
                  </a:lnTo>
                  <a:lnTo>
                    <a:pt x="17325" y="5935"/>
                  </a:lnTo>
                  <a:lnTo>
                    <a:pt x="17792" y="4382"/>
                  </a:lnTo>
                  <a:lnTo>
                    <a:pt x="18323" y="4584"/>
                  </a:lnTo>
                  <a:lnTo>
                    <a:pt x="18651" y="7033"/>
                  </a:lnTo>
                  <a:lnTo>
                    <a:pt x="20949" y="7033"/>
                  </a:lnTo>
                  <a:lnTo>
                    <a:pt x="20053" y="4407"/>
                  </a:lnTo>
                  <a:lnTo>
                    <a:pt x="20570" y="3031"/>
                  </a:lnTo>
                  <a:lnTo>
                    <a:pt x="22250" y="2980"/>
                  </a:lnTo>
                  <a:lnTo>
                    <a:pt x="27591" y="682"/>
                  </a:lnTo>
                  <a:close/>
                  <a:moveTo>
                    <a:pt x="27604" y="0"/>
                  </a:moveTo>
                  <a:lnTo>
                    <a:pt x="22161" y="2361"/>
                  </a:lnTo>
                  <a:lnTo>
                    <a:pt x="20116" y="2424"/>
                  </a:lnTo>
                  <a:lnTo>
                    <a:pt x="19371" y="4407"/>
                  </a:lnTo>
                  <a:lnTo>
                    <a:pt x="20053" y="6415"/>
                  </a:lnTo>
                  <a:lnTo>
                    <a:pt x="19194" y="6415"/>
                  </a:lnTo>
                  <a:lnTo>
                    <a:pt x="18891" y="4142"/>
                  </a:lnTo>
                  <a:lnTo>
                    <a:pt x="17376" y="3548"/>
                  </a:lnTo>
                  <a:lnTo>
                    <a:pt x="16896" y="5152"/>
                  </a:lnTo>
                  <a:lnTo>
                    <a:pt x="16214" y="4937"/>
                  </a:lnTo>
                  <a:lnTo>
                    <a:pt x="15861" y="2993"/>
                  </a:lnTo>
                  <a:lnTo>
                    <a:pt x="13600" y="3359"/>
                  </a:lnTo>
                  <a:lnTo>
                    <a:pt x="11479" y="4154"/>
                  </a:lnTo>
                  <a:lnTo>
                    <a:pt x="9850" y="5733"/>
                  </a:lnTo>
                  <a:lnTo>
                    <a:pt x="7628" y="6200"/>
                  </a:lnTo>
                  <a:lnTo>
                    <a:pt x="6075" y="8208"/>
                  </a:lnTo>
                  <a:lnTo>
                    <a:pt x="6832" y="9344"/>
                  </a:lnTo>
                  <a:lnTo>
                    <a:pt x="5506" y="10480"/>
                  </a:lnTo>
                  <a:lnTo>
                    <a:pt x="2905" y="11541"/>
                  </a:lnTo>
                  <a:lnTo>
                    <a:pt x="708" y="11958"/>
                  </a:lnTo>
                  <a:lnTo>
                    <a:pt x="1339" y="14193"/>
                  </a:lnTo>
                  <a:lnTo>
                    <a:pt x="2792" y="14344"/>
                  </a:lnTo>
                  <a:lnTo>
                    <a:pt x="2918" y="14635"/>
                  </a:lnTo>
                  <a:lnTo>
                    <a:pt x="1" y="14862"/>
                  </a:lnTo>
                  <a:lnTo>
                    <a:pt x="1" y="16655"/>
                  </a:lnTo>
                  <a:lnTo>
                    <a:pt x="2173" y="18132"/>
                  </a:lnTo>
                  <a:lnTo>
                    <a:pt x="2337" y="17817"/>
                  </a:lnTo>
                  <a:cubicBezTo>
                    <a:pt x="2400" y="17716"/>
                    <a:pt x="2514" y="17640"/>
                    <a:pt x="2627" y="17615"/>
                  </a:cubicBezTo>
                  <a:cubicBezTo>
                    <a:pt x="2703" y="17592"/>
                    <a:pt x="2796" y="17576"/>
                    <a:pt x="2911" y="17576"/>
                  </a:cubicBezTo>
                  <a:cubicBezTo>
                    <a:pt x="3180" y="17576"/>
                    <a:pt x="3565" y="17663"/>
                    <a:pt x="4105" y="17956"/>
                  </a:cubicBezTo>
                  <a:cubicBezTo>
                    <a:pt x="5153" y="18536"/>
                    <a:pt x="5620" y="18764"/>
                    <a:pt x="5847" y="18865"/>
                  </a:cubicBezTo>
                  <a:lnTo>
                    <a:pt x="7325" y="21756"/>
                  </a:lnTo>
                  <a:lnTo>
                    <a:pt x="6933" y="25645"/>
                  </a:lnTo>
                  <a:lnTo>
                    <a:pt x="6933" y="29976"/>
                  </a:lnTo>
                  <a:lnTo>
                    <a:pt x="8259" y="30393"/>
                  </a:lnTo>
                  <a:lnTo>
                    <a:pt x="7767" y="31138"/>
                  </a:lnTo>
                  <a:lnTo>
                    <a:pt x="5671" y="30785"/>
                  </a:lnTo>
                  <a:lnTo>
                    <a:pt x="5671" y="33689"/>
                  </a:lnTo>
                  <a:lnTo>
                    <a:pt x="7097" y="34737"/>
                  </a:lnTo>
                  <a:lnTo>
                    <a:pt x="6062" y="36947"/>
                  </a:lnTo>
                  <a:lnTo>
                    <a:pt x="6554" y="40924"/>
                  </a:lnTo>
                  <a:lnTo>
                    <a:pt x="7148" y="43828"/>
                  </a:lnTo>
                  <a:lnTo>
                    <a:pt x="7691" y="46808"/>
                  </a:lnTo>
                  <a:lnTo>
                    <a:pt x="9408" y="46556"/>
                  </a:lnTo>
                  <a:lnTo>
                    <a:pt x="11252" y="48740"/>
                  </a:lnTo>
                  <a:lnTo>
                    <a:pt x="12780" y="46152"/>
                  </a:lnTo>
                  <a:lnTo>
                    <a:pt x="13916" y="42654"/>
                  </a:lnTo>
                  <a:lnTo>
                    <a:pt x="15343" y="40381"/>
                  </a:lnTo>
                  <a:lnTo>
                    <a:pt x="17388" y="39826"/>
                  </a:lnTo>
                  <a:lnTo>
                    <a:pt x="20621" y="38449"/>
                  </a:lnTo>
                  <a:lnTo>
                    <a:pt x="22250" y="36429"/>
                  </a:lnTo>
                  <a:lnTo>
                    <a:pt x="25116" y="36050"/>
                  </a:lnTo>
                  <a:lnTo>
                    <a:pt x="29738" y="33184"/>
                  </a:lnTo>
                  <a:lnTo>
                    <a:pt x="29005" y="33108"/>
                  </a:lnTo>
                  <a:lnTo>
                    <a:pt x="29877" y="31100"/>
                  </a:lnTo>
                  <a:lnTo>
                    <a:pt x="29270" y="29105"/>
                  </a:lnTo>
                  <a:cubicBezTo>
                    <a:pt x="29637" y="28979"/>
                    <a:pt x="30142" y="28600"/>
                    <a:pt x="30558" y="27514"/>
                  </a:cubicBezTo>
                  <a:cubicBezTo>
                    <a:pt x="30659" y="27274"/>
                    <a:pt x="30748" y="27022"/>
                    <a:pt x="30824" y="26782"/>
                  </a:cubicBezTo>
                  <a:lnTo>
                    <a:pt x="31202" y="25847"/>
                  </a:lnTo>
                  <a:cubicBezTo>
                    <a:pt x="31720" y="24585"/>
                    <a:pt x="31935" y="24054"/>
                    <a:pt x="32036" y="23815"/>
                  </a:cubicBezTo>
                  <a:cubicBezTo>
                    <a:pt x="32149" y="23726"/>
                    <a:pt x="32238" y="23600"/>
                    <a:pt x="32288" y="23474"/>
                  </a:cubicBezTo>
                  <a:cubicBezTo>
                    <a:pt x="32452" y="23070"/>
                    <a:pt x="32389" y="22514"/>
                    <a:pt x="32074" y="21807"/>
                  </a:cubicBezTo>
                  <a:cubicBezTo>
                    <a:pt x="31910" y="21403"/>
                    <a:pt x="31644" y="21062"/>
                    <a:pt x="31303" y="20797"/>
                  </a:cubicBezTo>
                  <a:cubicBezTo>
                    <a:pt x="31834" y="20494"/>
                    <a:pt x="32112" y="20329"/>
                    <a:pt x="32250" y="20228"/>
                  </a:cubicBezTo>
                  <a:lnTo>
                    <a:pt x="32263" y="20241"/>
                  </a:lnTo>
                  <a:lnTo>
                    <a:pt x="33311" y="19572"/>
                  </a:lnTo>
                  <a:lnTo>
                    <a:pt x="32894" y="17046"/>
                  </a:lnTo>
                  <a:lnTo>
                    <a:pt x="33261" y="14534"/>
                  </a:lnTo>
                  <a:lnTo>
                    <a:pt x="35167" y="12412"/>
                  </a:lnTo>
                  <a:lnTo>
                    <a:pt x="36897" y="10329"/>
                  </a:lnTo>
                  <a:lnTo>
                    <a:pt x="37592" y="8220"/>
                  </a:lnTo>
                  <a:lnTo>
                    <a:pt x="35167" y="7096"/>
                  </a:lnTo>
                  <a:lnTo>
                    <a:pt x="32756" y="8018"/>
                  </a:lnTo>
                  <a:lnTo>
                    <a:pt x="31872" y="8801"/>
                  </a:lnTo>
                  <a:lnTo>
                    <a:pt x="32364" y="7942"/>
                  </a:lnTo>
                  <a:lnTo>
                    <a:pt x="32541" y="7046"/>
                  </a:lnTo>
                  <a:lnTo>
                    <a:pt x="28046" y="7046"/>
                  </a:lnTo>
                  <a:lnTo>
                    <a:pt x="28008" y="6604"/>
                  </a:lnTo>
                  <a:lnTo>
                    <a:pt x="29536" y="6415"/>
                  </a:lnTo>
                  <a:lnTo>
                    <a:pt x="32541" y="6415"/>
                  </a:lnTo>
                  <a:lnTo>
                    <a:pt x="32162" y="3927"/>
                  </a:lnTo>
                  <a:lnTo>
                    <a:pt x="31228" y="1768"/>
                  </a:lnTo>
                  <a:lnTo>
                    <a:pt x="2760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493;p77">
              <a:extLst>
                <a:ext uri="{FF2B5EF4-FFF2-40B4-BE49-F238E27FC236}">
                  <a16:creationId xmlns:a16="http://schemas.microsoft.com/office/drawing/2014/main" id="{092500CE-1B1E-A4AE-AA7C-B7909D6A687A}"/>
                </a:ext>
              </a:extLst>
            </p:cNvPr>
            <p:cNvSpPr/>
            <p:nvPr/>
          </p:nvSpPr>
          <p:spPr>
            <a:xfrm>
              <a:off x="2067150" y="740400"/>
              <a:ext cx="667350" cy="530050"/>
            </a:xfrm>
            <a:custGeom>
              <a:avLst/>
              <a:gdLst/>
              <a:ahLst/>
              <a:cxnLst/>
              <a:rect l="l" t="t" r="r" b="b"/>
              <a:pathLst>
                <a:path w="26694" h="21202" extrusionOk="0">
                  <a:moveTo>
                    <a:pt x="19218" y="1"/>
                  </a:moveTo>
                  <a:lnTo>
                    <a:pt x="14635" y="556"/>
                  </a:lnTo>
                  <a:lnTo>
                    <a:pt x="11415" y="1895"/>
                  </a:lnTo>
                  <a:lnTo>
                    <a:pt x="10228" y="3157"/>
                  </a:lnTo>
                  <a:lnTo>
                    <a:pt x="12122" y="5165"/>
                  </a:lnTo>
                  <a:lnTo>
                    <a:pt x="14016" y="6100"/>
                  </a:lnTo>
                  <a:lnTo>
                    <a:pt x="11099" y="6163"/>
                  </a:lnTo>
                  <a:lnTo>
                    <a:pt x="9041" y="4660"/>
                  </a:lnTo>
                  <a:lnTo>
                    <a:pt x="8814" y="2766"/>
                  </a:lnTo>
                  <a:lnTo>
                    <a:pt x="7627" y="2286"/>
                  </a:lnTo>
                  <a:lnTo>
                    <a:pt x="5190" y="6706"/>
                  </a:lnTo>
                  <a:lnTo>
                    <a:pt x="4786" y="9711"/>
                  </a:lnTo>
                  <a:lnTo>
                    <a:pt x="5733" y="11756"/>
                  </a:lnTo>
                  <a:lnTo>
                    <a:pt x="7627" y="12236"/>
                  </a:lnTo>
                  <a:lnTo>
                    <a:pt x="8650" y="13688"/>
                  </a:lnTo>
                  <a:lnTo>
                    <a:pt x="6288" y="13082"/>
                  </a:lnTo>
                  <a:lnTo>
                    <a:pt x="5101" y="14509"/>
                  </a:lnTo>
                  <a:lnTo>
                    <a:pt x="2816" y="14509"/>
                  </a:lnTo>
                  <a:lnTo>
                    <a:pt x="1642" y="14004"/>
                  </a:lnTo>
                  <a:lnTo>
                    <a:pt x="417" y="12741"/>
                  </a:lnTo>
                  <a:cubicBezTo>
                    <a:pt x="177" y="12905"/>
                    <a:pt x="0" y="14332"/>
                    <a:pt x="0" y="14332"/>
                  </a:cubicBezTo>
                  <a:lnTo>
                    <a:pt x="1212" y="15822"/>
                  </a:lnTo>
                  <a:lnTo>
                    <a:pt x="631" y="18007"/>
                  </a:lnTo>
                  <a:lnTo>
                    <a:pt x="51" y="19459"/>
                  </a:lnTo>
                  <a:lnTo>
                    <a:pt x="3914" y="20494"/>
                  </a:lnTo>
                  <a:lnTo>
                    <a:pt x="6566" y="21201"/>
                  </a:lnTo>
                  <a:lnTo>
                    <a:pt x="7551" y="20810"/>
                  </a:lnTo>
                  <a:lnTo>
                    <a:pt x="7551" y="19232"/>
                  </a:lnTo>
                  <a:lnTo>
                    <a:pt x="5809" y="18689"/>
                  </a:lnTo>
                  <a:lnTo>
                    <a:pt x="3927" y="18032"/>
                  </a:lnTo>
                  <a:lnTo>
                    <a:pt x="3296" y="16403"/>
                  </a:lnTo>
                  <a:lnTo>
                    <a:pt x="4748" y="16138"/>
                  </a:lnTo>
                  <a:lnTo>
                    <a:pt x="7071" y="17653"/>
                  </a:lnTo>
                  <a:lnTo>
                    <a:pt x="9129" y="17653"/>
                  </a:lnTo>
                  <a:lnTo>
                    <a:pt x="11024" y="18348"/>
                  </a:lnTo>
                  <a:lnTo>
                    <a:pt x="11806" y="15140"/>
                  </a:lnTo>
                  <a:lnTo>
                    <a:pt x="13625" y="13398"/>
                  </a:lnTo>
                  <a:lnTo>
                    <a:pt x="15115" y="12224"/>
                  </a:lnTo>
                  <a:lnTo>
                    <a:pt x="15115" y="10405"/>
                  </a:lnTo>
                  <a:lnTo>
                    <a:pt x="18587" y="9231"/>
                  </a:lnTo>
                  <a:lnTo>
                    <a:pt x="21277" y="7728"/>
                  </a:lnTo>
                  <a:lnTo>
                    <a:pt x="23322" y="5986"/>
                  </a:lnTo>
                  <a:lnTo>
                    <a:pt x="25494" y="5216"/>
                  </a:lnTo>
                  <a:lnTo>
                    <a:pt x="26694" y="3322"/>
                  </a:lnTo>
                  <a:lnTo>
                    <a:pt x="25671" y="1390"/>
                  </a:lnTo>
                  <a:lnTo>
                    <a:pt x="2276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494;p77">
              <a:extLst>
                <a:ext uri="{FF2B5EF4-FFF2-40B4-BE49-F238E27FC236}">
                  <a16:creationId xmlns:a16="http://schemas.microsoft.com/office/drawing/2014/main" id="{180D9816-7FC4-CE1E-9152-C40078EEFDA5}"/>
                </a:ext>
              </a:extLst>
            </p:cNvPr>
            <p:cNvSpPr/>
            <p:nvPr/>
          </p:nvSpPr>
          <p:spPr>
            <a:xfrm>
              <a:off x="2057975" y="732525"/>
              <a:ext cx="685375" cy="546450"/>
            </a:xfrm>
            <a:custGeom>
              <a:avLst/>
              <a:gdLst/>
              <a:ahLst/>
              <a:cxnLst/>
              <a:rect l="l" t="t" r="r" b="b"/>
              <a:pathLst>
                <a:path w="27415" h="21858" extrusionOk="0">
                  <a:moveTo>
                    <a:pt x="23058" y="631"/>
                  </a:moveTo>
                  <a:lnTo>
                    <a:pt x="25811" y="1919"/>
                  </a:lnTo>
                  <a:lnTo>
                    <a:pt x="26682" y="3599"/>
                  </a:lnTo>
                  <a:lnTo>
                    <a:pt x="25646" y="5240"/>
                  </a:lnTo>
                  <a:lnTo>
                    <a:pt x="23576" y="5998"/>
                  </a:lnTo>
                  <a:lnTo>
                    <a:pt x="21480" y="7753"/>
                  </a:lnTo>
                  <a:lnTo>
                    <a:pt x="18853" y="9230"/>
                  </a:lnTo>
                  <a:lnTo>
                    <a:pt x="15166" y="10493"/>
                  </a:lnTo>
                  <a:lnTo>
                    <a:pt x="15166" y="12387"/>
                  </a:lnTo>
                  <a:lnTo>
                    <a:pt x="13764" y="13486"/>
                  </a:lnTo>
                  <a:lnTo>
                    <a:pt x="11883" y="15291"/>
                  </a:lnTo>
                  <a:lnTo>
                    <a:pt x="11163" y="18246"/>
                  </a:lnTo>
                  <a:lnTo>
                    <a:pt x="9597" y="17678"/>
                  </a:lnTo>
                  <a:lnTo>
                    <a:pt x="7539" y="17665"/>
                  </a:lnTo>
                  <a:lnTo>
                    <a:pt x="5191" y="16125"/>
                  </a:lnTo>
                  <a:lnTo>
                    <a:pt x="3233" y="16478"/>
                  </a:lnTo>
                  <a:lnTo>
                    <a:pt x="4067" y="18600"/>
                  </a:lnTo>
                  <a:lnTo>
                    <a:pt x="6087" y="19307"/>
                  </a:lnTo>
                  <a:lnTo>
                    <a:pt x="7602" y="19786"/>
                  </a:lnTo>
                  <a:lnTo>
                    <a:pt x="7602" y="20910"/>
                  </a:lnTo>
                  <a:lnTo>
                    <a:pt x="6921" y="21188"/>
                  </a:lnTo>
                  <a:lnTo>
                    <a:pt x="847" y="19559"/>
                  </a:lnTo>
                  <a:lnTo>
                    <a:pt x="1301" y="18398"/>
                  </a:lnTo>
                  <a:lnTo>
                    <a:pt x="1920" y="16062"/>
                  </a:lnTo>
                  <a:lnTo>
                    <a:pt x="695" y="14559"/>
                  </a:lnTo>
                  <a:cubicBezTo>
                    <a:pt x="733" y="14243"/>
                    <a:pt x="796" y="13915"/>
                    <a:pt x="872" y="13612"/>
                  </a:cubicBezTo>
                  <a:lnTo>
                    <a:pt x="1769" y="14534"/>
                  </a:lnTo>
                  <a:lnTo>
                    <a:pt x="3057" y="15114"/>
                  </a:lnTo>
                  <a:lnTo>
                    <a:pt x="5620" y="15140"/>
                  </a:lnTo>
                  <a:lnTo>
                    <a:pt x="6769" y="13751"/>
                  </a:lnTo>
                  <a:lnTo>
                    <a:pt x="9762" y="14521"/>
                  </a:lnTo>
                  <a:lnTo>
                    <a:pt x="8183" y="12261"/>
                  </a:lnTo>
                  <a:lnTo>
                    <a:pt x="6327" y="11794"/>
                  </a:lnTo>
                  <a:lnTo>
                    <a:pt x="5481" y="9963"/>
                  </a:lnTo>
                  <a:lnTo>
                    <a:pt x="5860" y="7122"/>
                  </a:lnTo>
                  <a:lnTo>
                    <a:pt x="8133" y="3005"/>
                  </a:lnTo>
                  <a:lnTo>
                    <a:pt x="8890" y="3296"/>
                  </a:lnTo>
                  <a:lnTo>
                    <a:pt x="9130" y="5152"/>
                  </a:lnTo>
                  <a:lnTo>
                    <a:pt x="11365" y="6793"/>
                  </a:lnTo>
                  <a:lnTo>
                    <a:pt x="15684" y="6692"/>
                  </a:lnTo>
                  <a:lnTo>
                    <a:pt x="12678" y="5228"/>
                  </a:lnTo>
                  <a:lnTo>
                    <a:pt x="11024" y="3472"/>
                  </a:lnTo>
                  <a:lnTo>
                    <a:pt x="11971" y="2475"/>
                  </a:lnTo>
                  <a:lnTo>
                    <a:pt x="15090" y="1174"/>
                  </a:lnTo>
                  <a:lnTo>
                    <a:pt x="19585" y="631"/>
                  </a:lnTo>
                  <a:close/>
                  <a:moveTo>
                    <a:pt x="19548" y="0"/>
                  </a:moveTo>
                  <a:lnTo>
                    <a:pt x="14977" y="556"/>
                  </a:lnTo>
                  <a:lnTo>
                    <a:pt x="11656" y="1919"/>
                  </a:lnTo>
                  <a:lnTo>
                    <a:pt x="10166" y="3472"/>
                  </a:lnTo>
                  <a:lnTo>
                    <a:pt x="12262" y="5695"/>
                  </a:lnTo>
                  <a:lnTo>
                    <a:pt x="13083" y="6124"/>
                  </a:lnTo>
                  <a:lnTo>
                    <a:pt x="11567" y="6162"/>
                  </a:lnTo>
                  <a:lnTo>
                    <a:pt x="9724" y="4798"/>
                  </a:lnTo>
                  <a:lnTo>
                    <a:pt x="9471" y="2854"/>
                  </a:lnTo>
                  <a:lnTo>
                    <a:pt x="7868" y="2210"/>
                  </a:lnTo>
                  <a:lnTo>
                    <a:pt x="5279" y="6869"/>
                  </a:lnTo>
                  <a:lnTo>
                    <a:pt x="4837" y="10064"/>
                  </a:lnTo>
                  <a:lnTo>
                    <a:pt x="5885" y="12337"/>
                  </a:lnTo>
                  <a:lnTo>
                    <a:pt x="7804" y="12816"/>
                  </a:lnTo>
                  <a:lnTo>
                    <a:pt x="8272" y="13486"/>
                  </a:lnTo>
                  <a:lnTo>
                    <a:pt x="6542" y="13044"/>
                  </a:lnTo>
                  <a:lnTo>
                    <a:pt x="5330" y="14508"/>
                  </a:lnTo>
                  <a:lnTo>
                    <a:pt x="3259" y="14508"/>
                  </a:lnTo>
                  <a:lnTo>
                    <a:pt x="2185" y="14054"/>
                  </a:lnTo>
                  <a:lnTo>
                    <a:pt x="822" y="12652"/>
                  </a:lnTo>
                  <a:lnTo>
                    <a:pt x="607" y="12791"/>
                  </a:lnTo>
                  <a:cubicBezTo>
                    <a:pt x="519" y="12854"/>
                    <a:pt x="253" y="13031"/>
                    <a:pt x="51" y="14609"/>
                  </a:cubicBezTo>
                  <a:lnTo>
                    <a:pt x="39" y="14748"/>
                  </a:lnTo>
                  <a:lnTo>
                    <a:pt x="1238" y="16213"/>
                  </a:lnTo>
                  <a:lnTo>
                    <a:pt x="708" y="18208"/>
                  </a:lnTo>
                  <a:lnTo>
                    <a:pt x="1" y="19989"/>
                  </a:lnTo>
                  <a:lnTo>
                    <a:pt x="6946" y="21857"/>
                  </a:lnTo>
                  <a:lnTo>
                    <a:pt x="8234" y="21340"/>
                  </a:lnTo>
                  <a:lnTo>
                    <a:pt x="8234" y="19319"/>
                  </a:lnTo>
                  <a:lnTo>
                    <a:pt x="6289" y="18701"/>
                  </a:lnTo>
                  <a:lnTo>
                    <a:pt x="4547" y="18094"/>
                  </a:lnTo>
                  <a:lnTo>
                    <a:pt x="4092" y="16958"/>
                  </a:lnTo>
                  <a:lnTo>
                    <a:pt x="5052" y="16781"/>
                  </a:lnTo>
                  <a:lnTo>
                    <a:pt x="7350" y="18284"/>
                  </a:lnTo>
                  <a:lnTo>
                    <a:pt x="9433" y="18284"/>
                  </a:lnTo>
                  <a:lnTo>
                    <a:pt x="11605" y="19079"/>
                  </a:lnTo>
                  <a:lnTo>
                    <a:pt x="12464" y="15620"/>
                  </a:lnTo>
                  <a:lnTo>
                    <a:pt x="14181" y="13953"/>
                  </a:lnTo>
                  <a:lnTo>
                    <a:pt x="15797" y="12690"/>
                  </a:lnTo>
                  <a:lnTo>
                    <a:pt x="15797" y="10948"/>
                  </a:lnTo>
                  <a:lnTo>
                    <a:pt x="19106" y="9811"/>
                  </a:lnTo>
                  <a:lnTo>
                    <a:pt x="21833" y="8283"/>
                  </a:lnTo>
                  <a:lnTo>
                    <a:pt x="23853" y="6579"/>
                  </a:lnTo>
                  <a:lnTo>
                    <a:pt x="26063" y="5783"/>
                  </a:lnTo>
                  <a:lnTo>
                    <a:pt x="27414" y="3637"/>
                  </a:lnTo>
                  <a:lnTo>
                    <a:pt x="26265" y="1452"/>
                  </a:lnTo>
                  <a:lnTo>
                    <a:pt x="2320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495;p77">
              <a:extLst>
                <a:ext uri="{FF2B5EF4-FFF2-40B4-BE49-F238E27FC236}">
                  <a16:creationId xmlns:a16="http://schemas.microsoft.com/office/drawing/2014/main" id="{25600153-06A9-F257-6FBB-B4EA5B6456EE}"/>
                </a:ext>
              </a:extLst>
            </p:cNvPr>
            <p:cNvSpPr/>
            <p:nvPr/>
          </p:nvSpPr>
          <p:spPr>
            <a:xfrm>
              <a:off x="2007475" y="1152350"/>
              <a:ext cx="49275" cy="59075"/>
            </a:xfrm>
            <a:custGeom>
              <a:avLst/>
              <a:gdLst/>
              <a:ahLst/>
              <a:cxnLst/>
              <a:rect l="l" t="t" r="r" b="b"/>
              <a:pathLst>
                <a:path w="1971" h="2363" extrusionOk="0">
                  <a:moveTo>
                    <a:pt x="1339" y="1"/>
                  </a:moveTo>
                  <a:cubicBezTo>
                    <a:pt x="1023" y="241"/>
                    <a:pt x="1" y="1554"/>
                    <a:pt x="1" y="1554"/>
                  </a:cubicBezTo>
                  <a:lnTo>
                    <a:pt x="1339" y="2362"/>
                  </a:lnTo>
                  <a:lnTo>
                    <a:pt x="1970" y="1188"/>
                  </a:lnTo>
                  <a:lnTo>
                    <a:pt x="133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496;p77">
              <a:extLst>
                <a:ext uri="{FF2B5EF4-FFF2-40B4-BE49-F238E27FC236}">
                  <a16:creationId xmlns:a16="http://schemas.microsoft.com/office/drawing/2014/main" id="{BB79A915-2BA0-D5E2-DC7E-32FEAA1FF13C}"/>
                </a:ext>
              </a:extLst>
            </p:cNvPr>
            <p:cNvSpPr/>
            <p:nvPr/>
          </p:nvSpPr>
          <p:spPr>
            <a:xfrm>
              <a:off x="1995800" y="1140375"/>
              <a:ext cx="70100" cy="82100"/>
            </a:xfrm>
            <a:custGeom>
              <a:avLst/>
              <a:gdLst/>
              <a:ahLst/>
              <a:cxnLst/>
              <a:rect l="l" t="t" r="r" b="b"/>
              <a:pathLst>
                <a:path w="2804" h="3284" extrusionOk="0">
                  <a:moveTo>
                    <a:pt x="1730" y="998"/>
                  </a:moveTo>
                  <a:lnTo>
                    <a:pt x="2084" y="1667"/>
                  </a:lnTo>
                  <a:lnTo>
                    <a:pt x="1692" y="2399"/>
                  </a:lnTo>
                  <a:lnTo>
                    <a:pt x="935" y="1945"/>
                  </a:lnTo>
                  <a:cubicBezTo>
                    <a:pt x="1200" y="1629"/>
                    <a:pt x="1516" y="1250"/>
                    <a:pt x="1730" y="998"/>
                  </a:cubicBezTo>
                  <a:close/>
                  <a:moveTo>
                    <a:pt x="1920" y="0"/>
                  </a:moveTo>
                  <a:lnTo>
                    <a:pt x="1617" y="227"/>
                  </a:lnTo>
                  <a:cubicBezTo>
                    <a:pt x="1288" y="480"/>
                    <a:pt x="392" y="1616"/>
                    <a:pt x="228" y="1844"/>
                  </a:cubicBezTo>
                  <a:lnTo>
                    <a:pt x="0" y="2121"/>
                  </a:lnTo>
                  <a:lnTo>
                    <a:pt x="1932" y="3283"/>
                  </a:lnTo>
                  <a:lnTo>
                    <a:pt x="2804" y="1654"/>
                  </a:lnTo>
                  <a:lnTo>
                    <a:pt x="192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497;p77">
              <a:extLst>
                <a:ext uri="{FF2B5EF4-FFF2-40B4-BE49-F238E27FC236}">
                  <a16:creationId xmlns:a16="http://schemas.microsoft.com/office/drawing/2014/main" id="{B33C01DF-49FC-806A-837B-852BB0B124EB}"/>
                </a:ext>
              </a:extLst>
            </p:cNvPr>
            <p:cNvSpPr/>
            <p:nvPr/>
          </p:nvSpPr>
          <p:spPr>
            <a:xfrm>
              <a:off x="2092700" y="954125"/>
              <a:ext cx="54950" cy="101675"/>
            </a:xfrm>
            <a:custGeom>
              <a:avLst/>
              <a:gdLst/>
              <a:ahLst/>
              <a:cxnLst/>
              <a:rect l="l" t="t" r="r" b="b"/>
              <a:pathLst>
                <a:path w="2198" h="4067" extrusionOk="0">
                  <a:moveTo>
                    <a:pt x="1125" y="0"/>
                  </a:moveTo>
                  <a:lnTo>
                    <a:pt x="1" y="2096"/>
                  </a:lnTo>
                  <a:lnTo>
                    <a:pt x="455" y="4066"/>
                  </a:lnTo>
                  <a:lnTo>
                    <a:pt x="847" y="4066"/>
                  </a:lnTo>
                  <a:lnTo>
                    <a:pt x="847" y="2488"/>
                  </a:lnTo>
                  <a:lnTo>
                    <a:pt x="2198" y="1717"/>
                  </a:lnTo>
                  <a:lnTo>
                    <a:pt x="112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498;p77">
              <a:extLst>
                <a:ext uri="{FF2B5EF4-FFF2-40B4-BE49-F238E27FC236}">
                  <a16:creationId xmlns:a16="http://schemas.microsoft.com/office/drawing/2014/main" id="{3C757B4F-E0D7-9C24-0037-C42AD79926A7}"/>
                </a:ext>
              </a:extLst>
            </p:cNvPr>
            <p:cNvSpPr/>
            <p:nvPr/>
          </p:nvSpPr>
          <p:spPr>
            <a:xfrm>
              <a:off x="2084500" y="938325"/>
              <a:ext cx="73900" cy="125350"/>
            </a:xfrm>
            <a:custGeom>
              <a:avLst/>
              <a:gdLst/>
              <a:ahLst/>
              <a:cxnLst/>
              <a:rect l="l" t="t" r="r" b="b"/>
              <a:pathLst>
                <a:path w="2956" h="5014" extrusionOk="0">
                  <a:moveTo>
                    <a:pt x="1478" y="1263"/>
                  </a:moveTo>
                  <a:lnTo>
                    <a:pt x="2084" y="2236"/>
                  </a:lnTo>
                  <a:lnTo>
                    <a:pt x="859" y="2943"/>
                  </a:lnTo>
                  <a:lnTo>
                    <a:pt x="859" y="3637"/>
                  </a:lnTo>
                  <a:lnTo>
                    <a:pt x="670" y="2779"/>
                  </a:lnTo>
                  <a:lnTo>
                    <a:pt x="1478" y="1263"/>
                  </a:lnTo>
                  <a:close/>
                  <a:moveTo>
                    <a:pt x="1440" y="1"/>
                  </a:moveTo>
                  <a:lnTo>
                    <a:pt x="1" y="2690"/>
                  </a:lnTo>
                  <a:lnTo>
                    <a:pt x="531" y="5014"/>
                  </a:lnTo>
                  <a:lnTo>
                    <a:pt x="1491" y="5014"/>
                  </a:lnTo>
                  <a:lnTo>
                    <a:pt x="1491" y="3296"/>
                  </a:lnTo>
                  <a:lnTo>
                    <a:pt x="2955" y="2463"/>
                  </a:lnTo>
                  <a:lnTo>
                    <a:pt x="144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499;p77">
              <a:extLst>
                <a:ext uri="{FF2B5EF4-FFF2-40B4-BE49-F238E27FC236}">
                  <a16:creationId xmlns:a16="http://schemas.microsoft.com/office/drawing/2014/main" id="{F6E85C69-41C8-2FA1-0A79-0EEA02BF6D82}"/>
                </a:ext>
              </a:extLst>
            </p:cNvPr>
            <p:cNvSpPr/>
            <p:nvPr/>
          </p:nvSpPr>
          <p:spPr>
            <a:xfrm>
              <a:off x="1999575" y="874575"/>
              <a:ext cx="83050" cy="141750"/>
            </a:xfrm>
            <a:custGeom>
              <a:avLst/>
              <a:gdLst/>
              <a:ahLst/>
              <a:cxnLst/>
              <a:rect l="l" t="t" r="r" b="b"/>
              <a:pathLst>
                <a:path w="3322" h="5670" extrusionOk="0">
                  <a:moveTo>
                    <a:pt x="796" y="0"/>
                  </a:moveTo>
                  <a:lnTo>
                    <a:pt x="796" y="1882"/>
                  </a:lnTo>
                  <a:lnTo>
                    <a:pt x="1" y="2601"/>
                  </a:lnTo>
                  <a:lnTo>
                    <a:pt x="1264" y="4407"/>
                  </a:lnTo>
                  <a:lnTo>
                    <a:pt x="1617" y="5670"/>
                  </a:lnTo>
                  <a:lnTo>
                    <a:pt x="3322" y="2286"/>
                  </a:lnTo>
                  <a:lnTo>
                    <a:pt x="3322" y="631"/>
                  </a:lnTo>
                  <a:lnTo>
                    <a:pt x="79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500;p77">
              <a:extLst>
                <a:ext uri="{FF2B5EF4-FFF2-40B4-BE49-F238E27FC236}">
                  <a16:creationId xmlns:a16="http://schemas.microsoft.com/office/drawing/2014/main" id="{9F3486E3-7437-A2EE-F885-8ACB2A59F917}"/>
                </a:ext>
              </a:extLst>
            </p:cNvPr>
            <p:cNvSpPr/>
            <p:nvPr/>
          </p:nvSpPr>
          <p:spPr>
            <a:xfrm>
              <a:off x="1989175" y="864475"/>
              <a:ext cx="101025" cy="173625"/>
            </a:xfrm>
            <a:custGeom>
              <a:avLst/>
              <a:gdLst/>
              <a:ahLst/>
              <a:cxnLst/>
              <a:rect l="l" t="t" r="r" b="b"/>
              <a:pathLst>
                <a:path w="4041" h="6945" extrusionOk="0">
                  <a:moveTo>
                    <a:pt x="1528" y="808"/>
                  </a:moveTo>
                  <a:lnTo>
                    <a:pt x="3422" y="1275"/>
                  </a:lnTo>
                  <a:lnTo>
                    <a:pt x="3422" y="2614"/>
                  </a:lnTo>
                  <a:lnTo>
                    <a:pt x="2109" y="5202"/>
                  </a:lnTo>
                  <a:lnTo>
                    <a:pt x="1970" y="4735"/>
                  </a:lnTo>
                  <a:lnTo>
                    <a:pt x="834" y="3043"/>
                  </a:lnTo>
                  <a:lnTo>
                    <a:pt x="1528" y="2437"/>
                  </a:lnTo>
                  <a:lnTo>
                    <a:pt x="1528" y="808"/>
                  </a:lnTo>
                  <a:close/>
                  <a:moveTo>
                    <a:pt x="884" y="0"/>
                  </a:moveTo>
                  <a:lnTo>
                    <a:pt x="884" y="2147"/>
                  </a:lnTo>
                  <a:lnTo>
                    <a:pt x="0" y="2955"/>
                  </a:lnTo>
                  <a:lnTo>
                    <a:pt x="1389" y="4950"/>
                  </a:lnTo>
                  <a:lnTo>
                    <a:pt x="1932" y="6945"/>
                  </a:lnTo>
                  <a:lnTo>
                    <a:pt x="4041" y="2765"/>
                  </a:lnTo>
                  <a:lnTo>
                    <a:pt x="4041" y="783"/>
                  </a:lnTo>
                  <a:lnTo>
                    <a:pt x="88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501;p77">
              <a:extLst>
                <a:ext uri="{FF2B5EF4-FFF2-40B4-BE49-F238E27FC236}">
                  <a16:creationId xmlns:a16="http://schemas.microsoft.com/office/drawing/2014/main" id="{340E164B-4E7C-DF3C-31FD-A120022C6CA3}"/>
                </a:ext>
              </a:extLst>
            </p:cNvPr>
            <p:cNvSpPr/>
            <p:nvPr/>
          </p:nvSpPr>
          <p:spPr>
            <a:xfrm>
              <a:off x="1924775" y="1047875"/>
              <a:ext cx="106400" cy="104500"/>
            </a:xfrm>
            <a:custGeom>
              <a:avLst/>
              <a:gdLst/>
              <a:ahLst/>
              <a:cxnLst/>
              <a:rect l="l" t="t" r="r" b="b"/>
              <a:pathLst>
                <a:path w="4256" h="4180" extrusionOk="0">
                  <a:moveTo>
                    <a:pt x="0" y="0"/>
                  </a:moveTo>
                  <a:lnTo>
                    <a:pt x="0" y="1894"/>
                  </a:lnTo>
                  <a:lnTo>
                    <a:pt x="1263" y="2690"/>
                  </a:lnTo>
                  <a:lnTo>
                    <a:pt x="947" y="4180"/>
                  </a:lnTo>
                  <a:cubicBezTo>
                    <a:pt x="947" y="4180"/>
                    <a:pt x="2481" y="3571"/>
                    <a:pt x="2595" y="3571"/>
                  </a:cubicBezTo>
                  <a:cubicBezTo>
                    <a:pt x="2599" y="3571"/>
                    <a:pt x="2601" y="3572"/>
                    <a:pt x="2601" y="3574"/>
                  </a:cubicBezTo>
                  <a:cubicBezTo>
                    <a:pt x="2601" y="3574"/>
                    <a:pt x="2602" y="3575"/>
                    <a:pt x="2602" y="3575"/>
                  </a:cubicBezTo>
                  <a:cubicBezTo>
                    <a:pt x="2638" y="3575"/>
                    <a:pt x="4256" y="1389"/>
                    <a:pt x="4256" y="1389"/>
                  </a:cubicBezTo>
                  <a:lnTo>
                    <a:pt x="3296" y="0"/>
                  </a:lnTo>
                  <a:lnTo>
                    <a:pt x="2147" y="796"/>
                  </a:lnTo>
                  <a:lnTo>
                    <a:pt x="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502;p77">
              <a:extLst>
                <a:ext uri="{FF2B5EF4-FFF2-40B4-BE49-F238E27FC236}">
                  <a16:creationId xmlns:a16="http://schemas.microsoft.com/office/drawing/2014/main" id="{C7C1648E-2DCE-7023-E6E8-00B518C01CAD}"/>
                </a:ext>
              </a:extLst>
            </p:cNvPr>
            <p:cNvSpPr/>
            <p:nvPr/>
          </p:nvSpPr>
          <p:spPr>
            <a:xfrm>
              <a:off x="1916875" y="1036500"/>
              <a:ext cx="124100" cy="128500"/>
            </a:xfrm>
            <a:custGeom>
              <a:avLst/>
              <a:gdLst/>
              <a:ahLst/>
              <a:cxnLst/>
              <a:rect l="l" t="t" r="r" b="b"/>
              <a:pathLst>
                <a:path w="4964" h="5140" extrusionOk="0">
                  <a:moveTo>
                    <a:pt x="3524" y="897"/>
                  </a:moveTo>
                  <a:lnTo>
                    <a:pt x="4180" y="1844"/>
                  </a:lnTo>
                  <a:cubicBezTo>
                    <a:pt x="3675" y="2526"/>
                    <a:pt x="2968" y="3473"/>
                    <a:pt x="2753" y="3738"/>
                  </a:cubicBezTo>
                  <a:cubicBezTo>
                    <a:pt x="2577" y="3789"/>
                    <a:pt x="2261" y="3903"/>
                    <a:pt x="1693" y="4130"/>
                  </a:cubicBezTo>
                  <a:lnTo>
                    <a:pt x="1933" y="2981"/>
                  </a:lnTo>
                  <a:lnTo>
                    <a:pt x="632" y="2173"/>
                  </a:lnTo>
                  <a:lnTo>
                    <a:pt x="632" y="910"/>
                  </a:lnTo>
                  <a:lnTo>
                    <a:pt x="2501" y="1604"/>
                  </a:lnTo>
                  <a:lnTo>
                    <a:pt x="3524" y="897"/>
                  </a:lnTo>
                  <a:close/>
                  <a:moveTo>
                    <a:pt x="1" y="1"/>
                  </a:moveTo>
                  <a:lnTo>
                    <a:pt x="1" y="2526"/>
                  </a:lnTo>
                  <a:lnTo>
                    <a:pt x="1225" y="3284"/>
                  </a:lnTo>
                  <a:lnTo>
                    <a:pt x="834" y="5140"/>
                  </a:lnTo>
                  <a:lnTo>
                    <a:pt x="1377" y="4925"/>
                  </a:lnTo>
                  <a:cubicBezTo>
                    <a:pt x="1996" y="4685"/>
                    <a:pt x="2690" y="4420"/>
                    <a:pt x="2905" y="4344"/>
                  </a:cubicBezTo>
                  <a:cubicBezTo>
                    <a:pt x="2916" y="4347"/>
                    <a:pt x="2927" y="4348"/>
                    <a:pt x="2938" y="4348"/>
                  </a:cubicBezTo>
                  <a:cubicBezTo>
                    <a:pt x="3130" y="4348"/>
                    <a:pt x="3368" y="4002"/>
                    <a:pt x="4824" y="2021"/>
                  </a:cubicBezTo>
                  <a:lnTo>
                    <a:pt x="4963" y="1832"/>
                  </a:lnTo>
                  <a:lnTo>
                    <a:pt x="3688" y="13"/>
                  </a:lnTo>
                  <a:lnTo>
                    <a:pt x="2412" y="885"/>
                  </a:lnTo>
                  <a:lnTo>
                    <a:pt x="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503;p77">
              <a:extLst>
                <a:ext uri="{FF2B5EF4-FFF2-40B4-BE49-F238E27FC236}">
                  <a16:creationId xmlns:a16="http://schemas.microsoft.com/office/drawing/2014/main" id="{8B3433F6-E9CA-D8D6-3F87-0785780B3FFD}"/>
                </a:ext>
              </a:extLst>
            </p:cNvPr>
            <p:cNvSpPr/>
            <p:nvPr/>
          </p:nvSpPr>
          <p:spPr>
            <a:xfrm>
              <a:off x="1706650" y="1016300"/>
              <a:ext cx="192575" cy="136400"/>
            </a:xfrm>
            <a:custGeom>
              <a:avLst/>
              <a:gdLst/>
              <a:ahLst/>
              <a:cxnLst/>
              <a:rect l="l" t="t" r="r" b="b"/>
              <a:pathLst>
                <a:path w="7703" h="5456" extrusionOk="0">
                  <a:moveTo>
                    <a:pt x="2412" y="1"/>
                  </a:moveTo>
                  <a:lnTo>
                    <a:pt x="1616" y="518"/>
                  </a:lnTo>
                  <a:cubicBezTo>
                    <a:pt x="1376" y="594"/>
                    <a:pt x="0" y="2147"/>
                    <a:pt x="0" y="2147"/>
                  </a:cubicBezTo>
                  <a:lnTo>
                    <a:pt x="859" y="4029"/>
                  </a:lnTo>
                  <a:lnTo>
                    <a:pt x="1692" y="5456"/>
                  </a:lnTo>
                  <a:lnTo>
                    <a:pt x="4142" y="4849"/>
                  </a:lnTo>
                  <a:lnTo>
                    <a:pt x="5253" y="4269"/>
                  </a:lnTo>
                  <a:lnTo>
                    <a:pt x="7387" y="4837"/>
                  </a:lnTo>
                  <a:lnTo>
                    <a:pt x="7703" y="2652"/>
                  </a:lnTo>
                  <a:lnTo>
                    <a:pt x="6907" y="480"/>
                  </a:lnTo>
                  <a:lnTo>
                    <a:pt x="5013" y="1819"/>
                  </a:lnTo>
                  <a:lnTo>
                    <a:pt x="4520" y="2968"/>
                  </a:lnTo>
                  <a:lnTo>
                    <a:pt x="3043" y="2652"/>
                  </a:lnTo>
                  <a:lnTo>
                    <a:pt x="3043" y="1263"/>
                  </a:lnTo>
                  <a:lnTo>
                    <a:pt x="241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504;p77">
              <a:extLst>
                <a:ext uri="{FF2B5EF4-FFF2-40B4-BE49-F238E27FC236}">
                  <a16:creationId xmlns:a16="http://schemas.microsoft.com/office/drawing/2014/main" id="{07F3DC6B-BB0D-CE72-3F79-6D62E507D06C}"/>
                </a:ext>
              </a:extLst>
            </p:cNvPr>
            <p:cNvSpPr/>
            <p:nvPr/>
          </p:nvSpPr>
          <p:spPr>
            <a:xfrm>
              <a:off x="1697800" y="1004950"/>
              <a:ext cx="209625" cy="156600"/>
            </a:xfrm>
            <a:custGeom>
              <a:avLst/>
              <a:gdLst/>
              <a:ahLst/>
              <a:cxnLst/>
              <a:rect l="l" t="t" r="r" b="b"/>
              <a:pathLst>
                <a:path w="8385" h="6264" extrusionOk="0">
                  <a:moveTo>
                    <a:pt x="2652" y="909"/>
                  </a:moveTo>
                  <a:lnTo>
                    <a:pt x="3094" y="1793"/>
                  </a:lnTo>
                  <a:lnTo>
                    <a:pt x="3094" y="3359"/>
                  </a:lnTo>
                  <a:lnTo>
                    <a:pt x="5064" y="3788"/>
                  </a:lnTo>
                  <a:lnTo>
                    <a:pt x="5632" y="2475"/>
                  </a:lnTo>
                  <a:lnTo>
                    <a:pt x="7122" y="1427"/>
                  </a:lnTo>
                  <a:lnTo>
                    <a:pt x="7728" y="3132"/>
                  </a:lnTo>
                  <a:lnTo>
                    <a:pt x="7476" y="4887"/>
                  </a:lnTo>
                  <a:lnTo>
                    <a:pt x="5582" y="4382"/>
                  </a:lnTo>
                  <a:lnTo>
                    <a:pt x="4395" y="5000"/>
                  </a:lnTo>
                  <a:lnTo>
                    <a:pt x="2210" y="5531"/>
                  </a:lnTo>
                  <a:lnTo>
                    <a:pt x="1503" y="4356"/>
                  </a:lnTo>
                  <a:lnTo>
                    <a:pt x="733" y="2664"/>
                  </a:lnTo>
                  <a:cubicBezTo>
                    <a:pt x="1288" y="2033"/>
                    <a:pt x="1920" y="1364"/>
                    <a:pt x="2084" y="1263"/>
                  </a:cubicBezTo>
                  <a:lnTo>
                    <a:pt x="2652" y="909"/>
                  </a:lnTo>
                  <a:close/>
                  <a:moveTo>
                    <a:pt x="2917" y="0"/>
                  </a:moveTo>
                  <a:lnTo>
                    <a:pt x="1831" y="682"/>
                  </a:lnTo>
                  <a:cubicBezTo>
                    <a:pt x="1705" y="745"/>
                    <a:pt x="1352" y="1010"/>
                    <a:pt x="139" y="2387"/>
                  </a:cubicBezTo>
                  <a:lnTo>
                    <a:pt x="0" y="2551"/>
                  </a:lnTo>
                  <a:lnTo>
                    <a:pt x="947" y="4647"/>
                  </a:lnTo>
                  <a:lnTo>
                    <a:pt x="1907" y="6263"/>
                  </a:lnTo>
                  <a:lnTo>
                    <a:pt x="4584" y="5606"/>
                  </a:lnTo>
                  <a:lnTo>
                    <a:pt x="5645" y="5051"/>
                  </a:lnTo>
                  <a:lnTo>
                    <a:pt x="8006" y="5682"/>
                  </a:lnTo>
                  <a:lnTo>
                    <a:pt x="8385" y="3068"/>
                  </a:lnTo>
                  <a:lnTo>
                    <a:pt x="7438" y="429"/>
                  </a:lnTo>
                  <a:lnTo>
                    <a:pt x="5127" y="2058"/>
                  </a:lnTo>
                  <a:lnTo>
                    <a:pt x="4710" y="3043"/>
                  </a:lnTo>
                  <a:lnTo>
                    <a:pt x="3738" y="2841"/>
                  </a:lnTo>
                  <a:lnTo>
                    <a:pt x="3738" y="1642"/>
                  </a:lnTo>
                  <a:lnTo>
                    <a:pt x="291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505;p77">
              <a:extLst>
                <a:ext uri="{FF2B5EF4-FFF2-40B4-BE49-F238E27FC236}">
                  <a16:creationId xmlns:a16="http://schemas.microsoft.com/office/drawing/2014/main" id="{859415BA-FEBB-4025-4FE3-274CCAA2C0E0}"/>
                </a:ext>
              </a:extLst>
            </p:cNvPr>
            <p:cNvSpPr/>
            <p:nvPr/>
          </p:nvSpPr>
          <p:spPr>
            <a:xfrm>
              <a:off x="1640975" y="919700"/>
              <a:ext cx="161975" cy="96625"/>
            </a:xfrm>
            <a:custGeom>
              <a:avLst/>
              <a:gdLst/>
              <a:ahLst/>
              <a:cxnLst/>
              <a:rect l="l" t="t" r="r" b="b"/>
              <a:pathLst>
                <a:path w="6479" h="3865" extrusionOk="0">
                  <a:moveTo>
                    <a:pt x="5203" y="1"/>
                  </a:moveTo>
                  <a:lnTo>
                    <a:pt x="3549" y="632"/>
                  </a:lnTo>
                  <a:lnTo>
                    <a:pt x="783" y="1819"/>
                  </a:lnTo>
                  <a:lnTo>
                    <a:pt x="1" y="3334"/>
                  </a:lnTo>
                  <a:lnTo>
                    <a:pt x="1579" y="3865"/>
                  </a:lnTo>
                  <a:lnTo>
                    <a:pt x="3157" y="3334"/>
                  </a:lnTo>
                  <a:lnTo>
                    <a:pt x="4572" y="3094"/>
                  </a:lnTo>
                  <a:lnTo>
                    <a:pt x="5759" y="1933"/>
                  </a:lnTo>
                  <a:lnTo>
                    <a:pt x="6478" y="708"/>
                  </a:lnTo>
                  <a:lnTo>
                    <a:pt x="5203"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506;p77">
              <a:extLst>
                <a:ext uri="{FF2B5EF4-FFF2-40B4-BE49-F238E27FC236}">
                  <a16:creationId xmlns:a16="http://schemas.microsoft.com/office/drawing/2014/main" id="{58CF13EF-44AB-D4C5-3FE5-4922FF00A022}"/>
                </a:ext>
              </a:extLst>
            </p:cNvPr>
            <p:cNvSpPr/>
            <p:nvPr/>
          </p:nvSpPr>
          <p:spPr>
            <a:xfrm>
              <a:off x="1629625" y="910875"/>
              <a:ext cx="184375" cy="113650"/>
            </a:xfrm>
            <a:custGeom>
              <a:avLst/>
              <a:gdLst/>
              <a:ahLst/>
              <a:cxnLst/>
              <a:rect l="l" t="t" r="r" b="b"/>
              <a:pathLst>
                <a:path w="7375" h="4546" extrusionOk="0">
                  <a:moveTo>
                    <a:pt x="5632" y="707"/>
                  </a:moveTo>
                  <a:lnTo>
                    <a:pt x="6503" y="1175"/>
                  </a:lnTo>
                  <a:lnTo>
                    <a:pt x="5960" y="2084"/>
                  </a:lnTo>
                  <a:lnTo>
                    <a:pt x="4874" y="3144"/>
                  </a:lnTo>
                  <a:lnTo>
                    <a:pt x="3561" y="3372"/>
                  </a:lnTo>
                  <a:lnTo>
                    <a:pt x="2033" y="3877"/>
                  </a:lnTo>
                  <a:lnTo>
                    <a:pt x="909" y="3511"/>
                  </a:lnTo>
                  <a:lnTo>
                    <a:pt x="1477" y="2412"/>
                  </a:lnTo>
                  <a:lnTo>
                    <a:pt x="4116" y="1276"/>
                  </a:lnTo>
                  <a:lnTo>
                    <a:pt x="5632" y="707"/>
                  </a:lnTo>
                  <a:close/>
                  <a:moveTo>
                    <a:pt x="5682" y="0"/>
                  </a:moveTo>
                  <a:lnTo>
                    <a:pt x="3877" y="695"/>
                  </a:lnTo>
                  <a:lnTo>
                    <a:pt x="1010" y="1920"/>
                  </a:lnTo>
                  <a:lnTo>
                    <a:pt x="0" y="3877"/>
                  </a:lnTo>
                  <a:lnTo>
                    <a:pt x="2033" y="4546"/>
                  </a:lnTo>
                  <a:lnTo>
                    <a:pt x="3687" y="4003"/>
                  </a:lnTo>
                  <a:lnTo>
                    <a:pt x="5177" y="3750"/>
                  </a:lnTo>
                  <a:lnTo>
                    <a:pt x="6427" y="2513"/>
                  </a:lnTo>
                  <a:lnTo>
                    <a:pt x="7374" y="947"/>
                  </a:lnTo>
                  <a:lnTo>
                    <a:pt x="568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507;p77">
              <a:extLst>
                <a:ext uri="{FF2B5EF4-FFF2-40B4-BE49-F238E27FC236}">
                  <a16:creationId xmlns:a16="http://schemas.microsoft.com/office/drawing/2014/main" id="{2A6CF179-9AAC-0C40-7AC4-7C73A4040892}"/>
                </a:ext>
              </a:extLst>
            </p:cNvPr>
            <p:cNvSpPr/>
            <p:nvPr/>
          </p:nvSpPr>
          <p:spPr>
            <a:xfrm>
              <a:off x="1843950" y="961050"/>
              <a:ext cx="72950" cy="40125"/>
            </a:xfrm>
            <a:custGeom>
              <a:avLst/>
              <a:gdLst/>
              <a:ahLst/>
              <a:cxnLst/>
              <a:rect l="l" t="t" r="r" b="b"/>
              <a:pathLst>
                <a:path w="2918" h="1605" extrusionOk="0">
                  <a:moveTo>
                    <a:pt x="392" y="1"/>
                  </a:moveTo>
                  <a:lnTo>
                    <a:pt x="1" y="594"/>
                  </a:lnTo>
                  <a:lnTo>
                    <a:pt x="1024" y="1605"/>
                  </a:lnTo>
                  <a:lnTo>
                    <a:pt x="2211" y="670"/>
                  </a:lnTo>
                  <a:lnTo>
                    <a:pt x="291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508;p77">
              <a:extLst>
                <a:ext uri="{FF2B5EF4-FFF2-40B4-BE49-F238E27FC236}">
                  <a16:creationId xmlns:a16="http://schemas.microsoft.com/office/drawing/2014/main" id="{37727A37-F9CB-8E9E-024A-894128EF9A43}"/>
                </a:ext>
              </a:extLst>
            </p:cNvPr>
            <p:cNvSpPr/>
            <p:nvPr/>
          </p:nvSpPr>
          <p:spPr>
            <a:xfrm>
              <a:off x="1833850" y="953475"/>
              <a:ext cx="102950" cy="58125"/>
            </a:xfrm>
            <a:custGeom>
              <a:avLst/>
              <a:gdLst/>
              <a:ahLst/>
              <a:cxnLst/>
              <a:rect l="l" t="t" r="r" b="b"/>
              <a:pathLst>
                <a:path w="4118" h="2325" extrusionOk="0">
                  <a:moveTo>
                    <a:pt x="2526" y="632"/>
                  </a:moveTo>
                  <a:lnTo>
                    <a:pt x="1453" y="1491"/>
                  </a:lnTo>
                  <a:lnTo>
                    <a:pt x="809" y="860"/>
                  </a:lnTo>
                  <a:lnTo>
                    <a:pt x="973" y="632"/>
                  </a:lnTo>
                  <a:close/>
                  <a:moveTo>
                    <a:pt x="632" y="1"/>
                  </a:moveTo>
                  <a:lnTo>
                    <a:pt x="1" y="948"/>
                  </a:lnTo>
                  <a:lnTo>
                    <a:pt x="1402" y="2324"/>
                  </a:lnTo>
                  <a:lnTo>
                    <a:pt x="2829" y="1213"/>
                  </a:lnTo>
                  <a:lnTo>
                    <a:pt x="411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509;p77">
              <a:extLst>
                <a:ext uri="{FF2B5EF4-FFF2-40B4-BE49-F238E27FC236}">
                  <a16:creationId xmlns:a16="http://schemas.microsoft.com/office/drawing/2014/main" id="{0B375CF1-E8DA-72C6-0BF1-8153D6DD7901}"/>
                </a:ext>
              </a:extLst>
            </p:cNvPr>
            <p:cNvSpPr/>
            <p:nvPr/>
          </p:nvSpPr>
          <p:spPr>
            <a:xfrm>
              <a:off x="1900150" y="882450"/>
              <a:ext cx="40425" cy="51500"/>
            </a:xfrm>
            <a:custGeom>
              <a:avLst/>
              <a:gdLst/>
              <a:ahLst/>
              <a:cxnLst/>
              <a:rect l="l" t="t" r="r" b="b"/>
              <a:pathLst>
                <a:path w="1617" h="2060" extrusionOk="0">
                  <a:moveTo>
                    <a:pt x="354" y="1"/>
                  </a:moveTo>
                  <a:lnTo>
                    <a:pt x="0" y="708"/>
                  </a:lnTo>
                  <a:lnTo>
                    <a:pt x="695" y="1137"/>
                  </a:lnTo>
                  <a:lnTo>
                    <a:pt x="1351" y="2059"/>
                  </a:lnTo>
                  <a:lnTo>
                    <a:pt x="1617" y="1339"/>
                  </a:lnTo>
                  <a:lnTo>
                    <a:pt x="1617" y="316"/>
                  </a:lnTo>
                  <a:lnTo>
                    <a:pt x="354"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510;p77">
              <a:extLst>
                <a:ext uri="{FF2B5EF4-FFF2-40B4-BE49-F238E27FC236}">
                  <a16:creationId xmlns:a16="http://schemas.microsoft.com/office/drawing/2014/main" id="{2255889C-CCDF-B614-562C-B0B41A51586F}"/>
                </a:ext>
              </a:extLst>
            </p:cNvPr>
            <p:cNvSpPr/>
            <p:nvPr/>
          </p:nvSpPr>
          <p:spPr>
            <a:xfrm>
              <a:off x="1889725" y="873000"/>
              <a:ext cx="58750" cy="77975"/>
            </a:xfrm>
            <a:custGeom>
              <a:avLst/>
              <a:gdLst/>
              <a:ahLst/>
              <a:cxnLst/>
              <a:rect l="l" t="t" r="r" b="b"/>
              <a:pathLst>
                <a:path w="2350" h="3119" extrusionOk="0">
                  <a:moveTo>
                    <a:pt x="948" y="745"/>
                  </a:moveTo>
                  <a:lnTo>
                    <a:pt x="1718" y="934"/>
                  </a:lnTo>
                  <a:lnTo>
                    <a:pt x="1718" y="1654"/>
                  </a:lnTo>
                  <a:lnTo>
                    <a:pt x="1680" y="1768"/>
                  </a:lnTo>
                  <a:lnTo>
                    <a:pt x="1364" y="1326"/>
                  </a:lnTo>
                  <a:lnTo>
                    <a:pt x="821" y="972"/>
                  </a:lnTo>
                  <a:lnTo>
                    <a:pt x="948" y="745"/>
                  </a:lnTo>
                  <a:close/>
                  <a:moveTo>
                    <a:pt x="607" y="0"/>
                  </a:moveTo>
                  <a:lnTo>
                    <a:pt x="1" y="1200"/>
                  </a:lnTo>
                  <a:lnTo>
                    <a:pt x="885" y="1755"/>
                  </a:lnTo>
                  <a:lnTo>
                    <a:pt x="1857" y="3119"/>
                  </a:lnTo>
                  <a:lnTo>
                    <a:pt x="2324" y="1818"/>
                  </a:lnTo>
                  <a:lnTo>
                    <a:pt x="2349" y="442"/>
                  </a:lnTo>
                  <a:lnTo>
                    <a:pt x="6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511;p77">
              <a:extLst>
                <a:ext uri="{FF2B5EF4-FFF2-40B4-BE49-F238E27FC236}">
                  <a16:creationId xmlns:a16="http://schemas.microsoft.com/office/drawing/2014/main" id="{FE78423E-2CD3-21CF-34D3-38908320E5C8}"/>
                </a:ext>
              </a:extLst>
            </p:cNvPr>
            <p:cNvSpPr/>
            <p:nvPr/>
          </p:nvSpPr>
          <p:spPr>
            <a:xfrm>
              <a:off x="1439900" y="1099950"/>
              <a:ext cx="185325" cy="192275"/>
            </a:xfrm>
            <a:custGeom>
              <a:avLst/>
              <a:gdLst/>
              <a:ahLst/>
              <a:cxnLst/>
              <a:rect l="l" t="t" r="r" b="b"/>
              <a:pathLst>
                <a:path w="7413" h="7691" extrusionOk="0">
                  <a:moveTo>
                    <a:pt x="5682" y="1"/>
                  </a:moveTo>
                  <a:lnTo>
                    <a:pt x="3826" y="354"/>
                  </a:lnTo>
                  <a:cubicBezTo>
                    <a:pt x="3586" y="544"/>
                    <a:pt x="2374" y="834"/>
                    <a:pt x="2374" y="834"/>
                  </a:cubicBezTo>
                  <a:lnTo>
                    <a:pt x="2374" y="2337"/>
                  </a:lnTo>
                  <a:lnTo>
                    <a:pt x="1111" y="3991"/>
                  </a:lnTo>
                  <a:lnTo>
                    <a:pt x="0" y="4900"/>
                  </a:lnTo>
                  <a:lnTo>
                    <a:pt x="632" y="7691"/>
                  </a:lnTo>
                  <a:lnTo>
                    <a:pt x="2058" y="7691"/>
                  </a:lnTo>
                  <a:lnTo>
                    <a:pt x="4293" y="5254"/>
                  </a:lnTo>
                  <a:lnTo>
                    <a:pt x="5834" y="4622"/>
                  </a:lnTo>
                  <a:lnTo>
                    <a:pt x="7412" y="3650"/>
                  </a:lnTo>
                  <a:lnTo>
                    <a:pt x="7412" y="1705"/>
                  </a:lnTo>
                  <a:lnTo>
                    <a:pt x="6238" y="910"/>
                  </a:lnTo>
                  <a:lnTo>
                    <a:pt x="568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512;p77">
              <a:extLst>
                <a:ext uri="{FF2B5EF4-FFF2-40B4-BE49-F238E27FC236}">
                  <a16:creationId xmlns:a16="http://schemas.microsoft.com/office/drawing/2014/main" id="{480C0D2A-3061-BB32-B50B-987106A4BBD2}"/>
                </a:ext>
              </a:extLst>
            </p:cNvPr>
            <p:cNvSpPr/>
            <p:nvPr/>
          </p:nvSpPr>
          <p:spPr>
            <a:xfrm>
              <a:off x="1431375" y="1091425"/>
              <a:ext cx="201725" cy="208700"/>
            </a:xfrm>
            <a:custGeom>
              <a:avLst/>
              <a:gdLst/>
              <a:ahLst/>
              <a:cxnLst/>
              <a:rect l="l" t="t" r="r" b="b"/>
              <a:pathLst>
                <a:path w="8069" h="8348" extrusionOk="0">
                  <a:moveTo>
                    <a:pt x="5859" y="708"/>
                  </a:moveTo>
                  <a:lnTo>
                    <a:pt x="6301" y="1428"/>
                  </a:lnTo>
                  <a:lnTo>
                    <a:pt x="7438" y="2223"/>
                  </a:lnTo>
                  <a:lnTo>
                    <a:pt x="7438" y="3814"/>
                  </a:lnTo>
                  <a:lnTo>
                    <a:pt x="6049" y="4673"/>
                  </a:lnTo>
                  <a:lnTo>
                    <a:pt x="4521" y="5304"/>
                  </a:lnTo>
                  <a:lnTo>
                    <a:pt x="2260" y="7716"/>
                  </a:lnTo>
                  <a:lnTo>
                    <a:pt x="1225" y="7716"/>
                  </a:lnTo>
                  <a:lnTo>
                    <a:pt x="695" y="5367"/>
                  </a:lnTo>
                  <a:lnTo>
                    <a:pt x="1642" y="4584"/>
                  </a:lnTo>
                  <a:lnTo>
                    <a:pt x="3018" y="2791"/>
                  </a:lnTo>
                  <a:lnTo>
                    <a:pt x="3018" y="1428"/>
                  </a:lnTo>
                  <a:cubicBezTo>
                    <a:pt x="3422" y="1327"/>
                    <a:pt x="4003" y="1163"/>
                    <a:pt x="4281" y="998"/>
                  </a:cubicBezTo>
                  <a:lnTo>
                    <a:pt x="5859" y="708"/>
                  </a:lnTo>
                  <a:close/>
                  <a:moveTo>
                    <a:pt x="6175" y="1"/>
                  </a:moveTo>
                  <a:lnTo>
                    <a:pt x="4117" y="380"/>
                  </a:lnTo>
                  <a:lnTo>
                    <a:pt x="4028" y="405"/>
                  </a:lnTo>
                  <a:lnTo>
                    <a:pt x="3965" y="443"/>
                  </a:lnTo>
                  <a:cubicBezTo>
                    <a:pt x="3851" y="544"/>
                    <a:pt x="3182" y="733"/>
                    <a:pt x="2639" y="872"/>
                  </a:cubicBezTo>
                  <a:lnTo>
                    <a:pt x="2399" y="923"/>
                  </a:lnTo>
                  <a:lnTo>
                    <a:pt x="2399" y="2564"/>
                  </a:lnTo>
                  <a:lnTo>
                    <a:pt x="1225" y="4105"/>
                  </a:lnTo>
                  <a:lnTo>
                    <a:pt x="0" y="5115"/>
                  </a:lnTo>
                  <a:lnTo>
                    <a:pt x="733" y="8347"/>
                  </a:lnTo>
                  <a:lnTo>
                    <a:pt x="2538" y="8347"/>
                  </a:lnTo>
                  <a:lnTo>
                    <a:pt x="4836" y="5847"/>
                  </a:lnTo>
                  <a:lnTo>
                    <a:pt x="6352" y="5228"/>
                  </a:lnTo>
                  <a:lnTo>
                    <a:pt x="8069" y="4168"/>
                  </a:lnTo>
                  <a:lnTo>
                    <a:pt x="8069" y="1870"/>
                  </a:lnTo>
                  <a:lnTo>
                    <a:pt x="6806" y="1024"/>
                  </a:lnTo>
                  <a:lnTo>
                    <a:pt x="6175"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513;p77">
              <a:extLst>
                <a:ext uri="{FF2B5EF4-FFF2-40B4-BE49-F238E27FC236}">
                  <a16:creationId xmlns:a16="http://schemas.microsoft.com/office/drawing/2014/main" id="{CA6F4CE8-B418-72F3-CD44-D00E3E53FADF}"/>
                </a:ext>
              </a:extLst>
            </p:cNvPr>
            <p:cNvSpPr/>
            <p:nvPr/>
          </p:nvSpPr>
          <p:spPr>
            <a:xfrm>
              <a:off x="1514700" y="1211400"/>
              <a:ext cx="329275" cy="270225"/>
            </a:xfrm>
            <a:custGeom>
              <a:avLst/>
              <a:gdLst/>
              <a:ahLst/>
              <a:cxnLst/>
              <a:rect l="l" t="t" r="r" b="b"/>
              <a:pathLst>
                <a:path w="13171" h="10809" extrusionOk="0">
                  <a:moveTo>
                    <a:pt x="12072" y="0"/>
                  </a:moveTo>
                  <a:lnTo>
                    <a:pt x="9623" y="480"/>
                  </a:lnTo>
                  <a:lnTo>
                    <a:pt x="8676" y="4180"/>
                  </a:lnTo>
                  <a:lnTo>
                    <a:pt x="7678" y="3536"/>
                  </a:lnTo>
                  <a:lnTo>
                    <a:pt x="8297" y="1503"/>
                  </a:lnTo>
                  <a:lnTo>
                    <a:pt x="4925" y="707"/>
                  </a:lnTo>
                  <a:lnTo>
                    <a:pt x="1440" y="1818"/>
                  </a:lnTo>
                  <a:lnTo>
                    <a:pt x="1074" y="2993"/>
                  </a:lnTo>
                  <a:lnTo>
                    <a:pt x="2791" y="3574"/>
                  </a:lnTo>
                  <a:lnTo>
                    <a:pt x="1" y="3940"/>
                  </a:lnTo>
                  <a:lnTo>
                    <a:pt x="1" y="6389"/>
                  </a:lnTo>
                  <a:lnTo>
                    <a:pt x="2842" y="6389"/>
                  </a:lnTo>
                  <a:lnTo>
                    <a:pt x="3549" y="6781"/>
                  </a:lnTo>
                  <a:lnTo>
                    <a:pt x="632" y="7021"/>
                  </a:lnTo>
                  <a:lnTo>
                    <a:pt x="1503" y="8637"/>
                  </a:lnTo>
                  <a:lnTo>
                    <a:pt x="1819" y="10177"/>
                  </a:lnTo>
                  <a:lnTo>
                    <a:pt x="4736" y="10177"/>
                  </a:lnTo>
                  <a:lnTo>
                    <a:pt x="6706" y="9142"/>
                  </a:lnTo>
                  <a:lnTo>
                    <a:pt x="8751" y="10809"/>
                  </a:lnTo>
                  <a:lnTo>
                    <a:pt x="10570" y="10089"/>
                  </a:lnTo>
                  <a:lnTo>
                    <a:pt x="11529" y="8789"/>
                  </a:lnTo>
                  <a:lnTo>
                    <a:pt x="10102" y="5695"/>
                  </a:lnTo>
                  <a:lnTo>
                    <a:pt x="11201" y="2614"/>
                  </a:lnTo>
                  <a:lnTo>
                    <a:pt x="13171" y="1111"/>
                  </a:lnTo>
                  <a:lnTo>
                    <a:pt x="1207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514;p77">
              <a:extLst>
                <a:ext uri="{FF2B5EF4-FFF2-40B4-BE49-F238E27FC236}">
                  <a16:creationId xmlns:a16="http://schemas.microsoft.com/office/drawing/2014/main" id="{A4746313-8FB1-BFE5-A8B2-8E80715806C7}"/>
                </a:ext>
              </a:extLst>
            </p:cNvPr>
            <p:cNvSpPr/>
            <p:nvPr/>
          </p:nvSpPr>
          <p:spPr>
            <a:xfrm>
              <a:off x="1506825" y="1202875"/>
              <a:ext cx="349150" cy="287600"/>
            </a:xfrm>
            <a:custGeom>
              <a:avLst/>
              <a:gdLst/>
              <a:ahLst/>
              <a:cxnLst/>
              <a:rect l="l" t="t" r="r" b="b"/>
              <a:pathLst>
                <a:path w="13966" h="11504" extrusionOk="0">
                  <a:moveTo>
                    <a:pt x="12274" y="682"/>
                  </a:moveTo>
                  <a:lnTo>
                    <a:pt x="13006" y="1414"/>
                  </a:lnTo>
                  <a:lnTo>
                    <a:pt x="11238" y="2766"/>
                  </a:lnTo>
                  <a:lnTo>
                    <a:pt x="10064" y="6061"/>
                  </a:lnTo>
                  <a:lnTo>
                    <a:pt x="11478" y="9092"/>
                  </a:lnTo>
                  <a:lnTo>
                    <a:pt x="10683" y="10178"/>
                  </a:lnTo>
                  <a:lnTo>
                    <a:pt x="9129" y="10784"/>
                  </a:lnTo>
                  <a:lnTo>
                    <a:pt x="7059" y="9117"/>
                  </a:lnTo>
                  <a:lnTo>
                    <a:pt x="4975" y="10203"/>
                  </a:lnTo>
                  <a:lnTo>
                    <a:pt x="2399" y="10203"/>
                  </a:lnTo>
                  <a:lnTo>
                    <a:pt x="2134" y="8915"/>
                  </a:lnTo>
                  <a:lnTo>
                    <a:pt x="1465" y="7640"/>
                  </a:lnTo>
                  <a:lnTo>
                    <a:pt x="4937" y="7349"/>
                  </a:lnTo>
                  <a:lnTo>
                    <a:pt x="3245" y="6415"/>
                  </a:lnTo>
                  <a:lnTo>
                    <a:pt x="644" y="6415"/>
                  </a:lnTo>
                  <a:lnTo>
                    <a:pt x="644" y="4559"/>
                  </a:lnTo>
                  <a:lnTo>
                    <a:pt x="4495" y="4053"/>
                  </a:lnTo>
                  <a:lnTo>
                    <a:pt x="1781" y="3132"/>
                  </a:lnTo>
                  <a:lnTo>
                    <a:pt x="2008" y="2399"/>
                  </a:lnTo>
                  <a:lnTo>
                    <a:pt x="5253" y="1377"/>
                  </a:lnTo>
                  <a:lnTo>
                    <a:pt x="8208" y="2071"/>
                  </a:lnTo>
                  <a:lnTo>
                    <a:pt x="7627" y="4003"/>
                  </a:lnTo>
                  <a:lnTo>
                    <a:pt x="9193" y="5026"/>
                  </a:lnTo>
                  <a:lnTo>
                    <a:pt x="10190" y="1086"/>
                  </a:lnTo>
                  <a:lnTo>
                    <a:pt x="12274" y="682"/>
                  </a:lnTo>
                  <a:close/>
                  <a:moveTo>
                    <a:pt x="12488" y="0"/>
                  </a:moveTo>
                  <a:lnTo>
                    <a:pt x="9685" y="543"/>
                  </a:lnTo>
                  <a:lnTo>
                    <a:pt x="8801" y="4016"/>
                  </a:lnTo>
                  <a:lnTo>
                    <a:pt x="8372" y="3738"/>
                  </a:lnTo>
                  <a:lnTo>
                    <a:pt x="9003" y="1616"/>
                  </a:lnTo>
                  <a:lnTo>
                    <a:pt x="5228" y="733"/>
                  </a:lnTo>
                  <a:lnTo>
                    <a:pt x="1503" y="1907"/>
                  </a:lnTo>
                  <a:lnTo>
                    <a:pt x="998" y="3536"/>
                  </a:lnTo>
                  <a:lnTo>
                    <a:pt x="1717" y="3788"/>
                  </a:lnTo>
                  <a:lnTo>
                    <a:pt x="0" y="4003"/>
                  </a:lnTo>
                  <a:lnTo>
                    <a:pt x="0" y="7046"/>
                  </a:lnTo>
                  <a:lnTo>
                    <a:pt x="1010" y="7046"/>
                  </a:lnTo>
                  <a:lnTo>
                    <a:pt x="442" y="7097"/>
                  </a:lnTo>
                  <a:lnTo>
                    <a:pt x="1515" y="9079"/>
                  </a:lnTo>
                  <a:lnTo>
                    <a:pt x="1882" y="10834"/>
                  </a:lnTo>
                  <a:lnTo>
                    <a:pt x="5127" y="10834"/>
                  </a:lnTo>
                  <a:lnTo>
                    <a:pt x="6983" y="9862"/>
                  </a:lnTo>
                  <a:lnTo>
                    <a:pt x="9016" y="11503"/>
                  </a:lnTo>
                  <a:lnTo>
                    <a:pt x="11087" y="10708"/>
                  </a:lnTo>
                  <a:lnTo>
                    <a:pt x="12210" y="9167"/>
                  </a:lnTo>
                  <a:lnTo>
                    <a:pt x="10758" y="6023"/>
                  </a:lnTo>
                  <a:lnTo>
                    <a:pt x="11781" y="3144"/>
                  </a:lnTo>
                  <a:lnTo>
                    <a:pt x="13966" y="1490"/>
                  </a:lnTo>
                  <a:lnTo>
                    <a:pt x="1248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515;p77">
              <a:extLst>
                <a:ext uri="{FF2B5EF4-FFF2-40B4-BE49-F238E27FC236}">
                  <a16:creationId xmlns:a16="http://schemas.microsoft.com/office/drawing/2014/main" id="{1AD8ABFA-2DAF-E859-0E91-BC89949E5962}"/>
                </a:ext>
              </a:extLst>
            </p:cNvPr>
            <p:cNvSpPr/>
            <p:nvPr/>
          </p:nvSpPr>
          <p:spPr>
            <a:xfrm>
              <a:off x="1843950" y="1219275"/>
              <a:ext cx="96625" cy="163875"/>
            </a:xfrm>
            <a:custGeom>
              <a:avLst/>
              <a:gdLst/>
              <a:ahLst/>
              <a:cxnLst/>
              <a:rect l="l" t="t" r="r" b="b"/>
              <a:pathLst>
                <a:path w="3865" h="6555" extrusionOk="0">
                  <a:moveTo>
                    <a:pt x="2602" y="1"/>
                  </a:moveTo>
                  <a:lnTo>
                    <a:pt x="2046" y="1339"/>
                  </a:lnTo>
                  <a:lnTo>
                    <a:pt x="1466" y="3334"/>
                  </a:lnTo>
                  <a:lnTo>
                    <a:pt x="1024" y="1642"/>
                  </a:lnTo>
                  <a:lnTo>
                    <a:pt x="1" y="3246"/>
                  </a:lnTo>
                  <a:lnTo>
                    <a:pt x="392" y="5026"/>
                  </a:lnTo>
                  <a:lnTo>
                    <a:pt x="1024" y="6554"/>
                  </a:lnTo>
                  <a:lnTo>
                    <a:pt x="3057" y="5014"/>
                  </a:lnTo>
                  <a:lnTo>
                    <a:pt x="3865" y="3221"/>
                  </a:lnTo>
                  <a:lnTo>
                    <a:pt x="3865" y="1339"/>
                  </a:lnTo>
                  <a:lnTo>
                    <a:pt x="260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516;p77">
              <a:extLst>
                <a:ext uri="{FF2B5EF4-FFF2-40B4-BE49-F238E27FC236}">
                  <a16:creationId xmlns:a16="http://schemas.microsoft.com/office/drawing/2014/main" id="{114D439F-F817-CBC6-1D43-B2F57744FBC1}"/>
                </a:ext>
              </a:extLst>
            </p:cNvPr>
            <p:cNvSpPr/>
            <p:nvPr/>
          </p:nvSpPr>
          <p:spPr>
            <a:xfrm>
              <a:off x="1835425" y="1205075"/>
              <a:ext cx="113050" cy="190700"/>
            </a:xfrm>
            <a:custGeom>
              <a:avLst/>
              <a:gdLst/>
              <a:ahLst/>
              <a:cxnLst/>
              <a:rect l="l" t="t" r="r" b="b"/>
              <a:pathLst>
                <a:path w="4522" h="7628" extrusionOk="0">
                  <a:moveTo>
                    <a:pt x="3044" y="1150"/>
                  </a:moveTo>
                  <a:lnTo>
                    <a:pt x="3890" y="2034"/>
                  </a:lnTo>
                  <a:lnTo>
                    <a:pt x="3890" y="3726"/>
                  </a:lnTo>
                  <a:lnTo>
                    <a:pt x="3145" y="5380"/>
                  </a:lnTo>
                  <a:lnTo>
                    <a:pt x="1503" y="6630"/>
                  </a:lnTo>
                  <a:lnTo>
                    <a:pt x="1049" y="5519"/>
                  </a:lnTo>
                  <a:lnTo>
                    <a:pt x="683" y="3877"/>
                  </a:lnTo>
                  <a:lnTo>
                    <a:pt x="1238" y="2981"/>
                  </a:lnTo>
                  <a:lnTo>
                    <a:pt x="1781" y="5089"/>
                  </a:lnTo>
                  <a:lnTo>
                    <a:pt x="2678" y="2034"/>
                  </a:lnTo>
                  <a:lnTo>
                    <a:pt x="3044" y="1150"/>
                  </a:lnTo>
                  <a:close/>
                  <a:moveTo>
                    <a:pt x="2842" y="1"/>
                  </a:moveTo>
                  <a:lnTo>
                    <a:pt x="2084" y="1819"/>
                  </a:lnTo>
                  <a:lnTo>
                    <a:pt x="1819" y="2715"/>
                  </a:lnTo>
                  <a:lnTo>
                    <a:pt x="1491" y="1427"/>
                  </a:lnTo>
                  <a:lnTo>
                    <a:pt x="1" y="3763"/>
                  </a:lnTo>
                  <a:lnTo>
                    <a:pt x="443" y="5708"/>
                  </a:lnTo>
                  <a:lnTo>
                    <a:pt x="1238" y="7627"/>
                  </a:lnTo>
                  <a:lnTo>
                    <a:pt x="3650" y="5784"/>
                  </a:lnTo>
                  <a:lnTo>
                    <a:pt x="4496" y="3915"/>
                  </a:lnTo>
                  <a:lnTo>
                    <a:pt x="4521" y="1781"/>
                  </a:lnTo>
                  <a:lnTo>
                    <a:pt x="28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517;p77">
              <a:extLst>
                <a:ext uri="{FF2B5EF4-FFF2-40B4-BE49-F238E27FC236}">
                  <a16:creationId xmlns:a16="http://schemas.microsoft.com/office/drawing/2014/main" id="{0C35E86F-00D5-C2DD-7638-6B0C5AAAAFED}"/>
                </a:ext>
              </a:extLst>
            </p:cNvPr>
            <p:cNvSpPr/>
            <p:nvPr/>
          </p:nvSpPr>
          <p:spPr>
            <a:xfrm>
              <a:off x="1794700" y="1458875"/>
              <a:ext cx="74850" cy="69800"/>
            </a:xfrm>
            <a:custGeom>
              <a:avLst/>
              <a:gdLst/>
              <a:ahLst/>
              <a:cxnLst/>
              <a:rect l="l" t="t" r="r" b="b"/>
              <a:pathLst>
                <a:path w="2994" h="2792" extrusionOk="0">
                  <a:moveTo>
                    <a:pt x="1971" y="1"/>
                  </a:moveTo>
                  <a:lnTo>
                    <a:pt x="872" y="847"/>
                  </a:lnTo>
                  <a:lnTo>
                    <a:pt x="1" y="1465"/>
                  </a:lnTo>
                  <a:lnTo>
                    <a:pt x="1504" y="2791"/>
                  </a:lnTo>
                  <a:lnTo>
                    <a:pt x="2994" y="2791"/>
                  </a:lnTo>
                  <a:lnTo>
                    <a:pt x="1971"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518;p77">
              <a:extLst>
                <a:ext uri="{FF2B5EF4-FFF2-40B4-BE49-F238E27FC236}">
                  <a16:creationId xmlns:a16="http://schemas.microsoft.com/office/drawing/2014/main" id="{05A3C496-2F4F-3C4B-F878-4BA3DE7D98B4}"/>
                </a:ext>
              </a:extLst>
            </p:cNvPr>
            <p:cNvSpPr/>
            <p:nvPr/>
          </p:nvSpPr>
          <p:spPr>
            <a:xfrm>
              <a:off x="1782075" y="1445925"/>
              <a:ext cx="98850" cy="90625"/>
            </a:xfrm>
            <a:custGeom>
              <a:avLst/>
              <a:gdLst/>
              <a:ahLst/>
              <a:cxnLst/>
              <a:rect l="l" t="t" r="r" b="b"/>
              <a:pathLst>
                <a:path w="3954" h="3625" extrusionOk="0">
                  <a:moveTo>
                    <a:pt x="2324" y="1024"/>
                  </a:moveTo>
                  <a:lnTo>
                    <a:pt x="3057" y="2994"/>
                  </a:lnTo>
                  <a:lnTo>
                    <a:pt x="2122" y="2994"/>
                  </a:lnTo>
                  <a:lnTo>
                    <a:pt x="1011" y="2009"/>
                  </a:lnTo>
                  <a:lnTo>
                    <a:pt x="2324" y="1024"/>
                  </a:lnTo>
                  <a:close/>
                  <a:moveTo>
                    <a:pt x="2627" y="1"/>
                  </a:moveTo>
                  <a:lnTo>
                    <a:pt x="1188" y="1112"/>
                  </a:lnTo>
                  <a:lnTo>
                    <a:pt x="1" y="1958"/>
                  </a:lnTo>
                  <a:lnTo>
                    <a:pt x="1882" y="3625"/>
                  </a:lnTo>
                  <a:lnTo>
                    <a:pt x="3953" y="3625"/>
                  </a:lnTo>
                  <a:lnTo>
                    <a:pt x="262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519;p77">
              <a:extLst>
                <a:ext uri="{FF2B5EF4-FFF2-40B4-BE49-F238E27FC236}">
                  <a16:creationId xmlns:a16="http://schemas.microsoft.com/office/drawing/2014/main" id="{0DDF41BC-6169-2774-74E9-38484C062AD6}"/>
                </a:ext>
              </a:extLst>
            </p:cNvPr>
            <p:cNvSpPr/>
            <p:nvPr/>
          </p:nvSpPr>
          <p:spPr>
            <a:xfrm>
              <a:off x="241275" y="1079650"/>
              <a:ext cx="2559200" cy="3887025"/>
            </a:xfrm>
            <a:custGeom>
              <a:avLst/>
              <a:gdLst/>
              <a:ahLst/>
              <a:cxnLst/>
              <a:rect l="l" t="t" r="r" b="b"/>
              <a:pathLst>
                <a:path w="102368" h="155481" extrusionOk="0">
                  <a:moveTo>
                    <a:pt x="22033" y="0"/>
                  </a:moveTo>
                  <a:cubicBezTo>
                    <a:pt x="21541" y="0"/>
                    <a:pt x="20848" y="207"/>
                    <a:pt x="19875" y="825"/>
                  </a:cubicBezTo>
                  <a:cubicBezTo>
                    <a:pt x="16958" y="2669"/>
                    <a:pt x="16718" y="2669"/>
                    <a:pt x="16718" y="2669"/>
                  </a:cubicBezTo>
                  <a:lnTo>
                    <a:pt x="14357" y="4096"/>
                  </a:lnTo>
                  <a:lnTo>
                    <a:pt x="14357" y="5043"/>
                  </a:lnTo>
                  <a:lnTo>
                    <a:pt x="15304" y="8351"/>
                  </a:lnTo>
                  <a:lnTo>
                    <a:pt x="15532" y="10056"/>
                  </a:lnTo>
                  <a:lnTo>
                    <a:pt x="13423" y="9450"/>
                  </a:lnTo>
                  <a:lnTo>
                    <a:pt x="12665" y="8869"/>
                  </a:lnTo>
                  <a:lnTo>
                    <a:pt x="10051" y="10043"/>
                  </a:lnTo>
                  <a:lnTo>
                    <a:pt x="9319" y="11584"/>
                  </a:lnTo>
                  <a:lnTo>
                    <a:pt x="9319" y="12606"/>
                  </a:lnTo>
                  <a:lnTo>
                    <a:pt x="11920" y="12998"/>
                  </a:lnTo>
                  <a:lnTo>
                    <a:pt x="13890" y="12846"/>
                  </a:lnTo>
                  <a:lnTo>
                    <a:pt x="13890" y="12846"/>
                  </a:lnTo>
                  <a:lnTo>
                    <a:pt x="12236" y="14854"/>
                  </a:lnTo>
                  <a:lnTo>
                    <a:pt x="9281" y="15447"/>
                  </a:lnTo>
                  <a:lnTo>
                    <a:pt x="7324" y="17884"/>
                  </a:lnTo>
                  <a:lnTo>
                    <a:pt x="5922" y="20094"/>
                  </a:lnTo>
                  <a:lnTo>
                    <a:pt x="6478" y="22228"/>
                  </a:lnTo>
                  <a:lnTo>
                    <a:pt x="7665" y="23491"/>
                  </a:lnTo>
                  <a:lnTo>
                    <a:pt x="9559" y="25069"/>
                  </a:lnTo>
                  <a:cubicBezTo>
                    <a:pt x="9559" y="25069"/>
                    <a:pt x="8448" y="26534"/>
                    <a:pt x="8372" y="26862"/>
                  </a:cubicBezTo>
                  <a:cubicBezTo>
                    <a:pt x="8296" y="27191"/>
                    <a:pt x="2841" y="30196"/>
                    <a:pt x="2841" y="30196"/>
                  </a:cubicBezTo>
                  <a:lnTo>
                    <a:pt x="0" y="31610"/>
                  </a:lnTo>
                  <a:lnTo>
                    <a:pt x="0" y="31610"/>
                  </a:lnTo>
                  <a:lnTo>
                    <a:pt x="4344" y="30903"/>
                  </a:lnTo>
                  <a:lnTo>
                    <a:pt x="10178" y="28529"/>
                  </a:lnTo>
                  <a:lnTo>
                    <a:pt x="12476" y="25852"/>
                  </a:lnTo>
                  <a:lnTo>
                    <a:pt x="14446" y="24110"/>
                  </a:lnTo>
                  <a:lnTo>
                    <a:pt x="16883" y="22380"/>
                  </a:lnTo>
                  <a:lnTo>
                    <a:pt x="15393" y="25132"/>
                  </a:lnTo>
                  <a:lnTo>
                    <a:pt x="17287" y="24741"/>
                  </a:lnTo>
                  <a:cubicBezTo>
                    <a:pt x="17287" y="24741"/>
                    <a:pt x="19648" y="24034"/>
                    <a:pt x="19812" y="23794"/>
                  </a:cubicBezTo>
                  <a:cubicBezTo>
                    <a:pt x="19818" y="23784"/>
                    <a:pt x="19832" y="23779"/>
                    <a:pt x="19854" y="23779"/>
                  </a:cubicBezTo>
                  <a:cubicBezTo>
                    <a:pt x="20342" y="23779"/>
                    <a:pt x="24610" y="26319"/>
                    <a:pt x="24610" y="26319"/>
                  </a:cubicBezTo>
                  <a:lnTo>
                    <a:pt x="26113" y="29085"/>
                  </a:lnTo>
                  <a:lnTo>
                    <a:pt x="26820" y="33100"/>
                  </a:lnTo>
                  <a:lnTo>
                    <a:pt x="26189" y="36105"/>
                  </a:lnTo>
                  <a:lnTo>
                    <a:pt x="25633" y="38151"/>
                  </a:lnTo>
                  <a:lnTo>
                    <a:pt x="26429" y="40045"/>
                  </a:lnTo>
                  <a:lnTo>
                    <a:pt x="27376" y="37040"/>
                  </a:lnTo>
                  <a:lnTo>
                    <a:pt x="28474" y="36105"/>
                  </a:lnTo>
                  <a:lnTo>
                    <a:pt x="29194" y="40512"/>
                  </a:lnTo>
                  <a:lnTo>
                    <a:pt x="30457" y="43505"/>
                  </a:lnTo>
                  <a:lnTo>
                    <a:pt x="28083" y="42015"/>
                  </a:lnTo>
                  <a:lnTo>
                    <a:pt x="27856" y="43505"/>
                  </a:lnTo>
                  <a:lnTo>
                    <a:pt x="29585" y="47293"/>
                  </a:lnTo>
                  <a:lnTo>
                    <a:pt x="29346" y="49894"/>
                  </a:lnTo>
                  <a:lnTo>
                    <a:pt x="28083" y="52419"/>
                  </a:lnTo>
                  <a:lnTo>
                    <a:pt x="27616" y="56763"/>
                  </a:lnTo>
                  <a:lnTo>
                    <a:pt x="27931" y="61258"/>
                  </a:lnTo>
                  <a:lnTo>
                    <a:pt x="29661" y="64011"/>
                  </a:lnTo>
                  <a:lnTo>
                    <a:pt x="31404" y="65198"/>
                  </a:lnTo>
                  <a:lnTo>
                    <a:pt x="32666" y="68670"/>
                  </a:lnTo>
                  <a:lnTo>
                    <a:pt x="33538" y="71713"/>
                  </a:lnTo>
                  <a:lnTo>
                    <a:pt x="34081" y="73708"/>
                  </a:lnTo>
                  <a:lnTo>
                    <a:pt x="36631" y="76398"/>
                  </a:lnTo>
                  <a:lnTo>
                    <a:pt x="36631" y="76398"/>
                  </a:lnTo>
                  <a:lnTo>
                    <a:pt x="36050" y="73241"/>
                  </a:lnTo>
                  <a:lnTo>
                    <a:pt x="34560" y="71347"/>
                  </a:lnTo>
                  <a:lnTo>
                    <a:pt x="33929" y="66852"/>
                  </a:lnTo>
                  <a:lnTo>
                    <a:pt x="35343" y="68506"/>
                  </a:lnTo>
                  <a:lnTo>
                    <a:pt x="36215" y="71713"/>
                  </a:lnTo>
                  <a:lnTo>
                    <a:pt x="38424" y="73784"/>
                  </a:lnTo>
                  <a:lnTo>
                    <a:pt x="40470" y="77332"/>
                  </a:lnTo>
                  <a:lnTo>
                    <a:pt x="40634" y="79618"/>
                  </a:lnTo>
                  <a:lnTo>
                    <a:pt x="42288" y="81436"/>
                  </a:lnTo>
                  <a:lnTo>
                    <a:pt x="46241" y="82623"/>
                  </a:lnTo>
                  <a:lnTo>
                    <a:pt x="49082" y="84113"/>
                  </a:lnTo>
                  <a:lnTo>
                    <a:pt x="49940" y="83557"/>
                  </a:lnTo>
                  <a:lnTo>
                    <a:pt x="52541" y="85616"/>
                  </a:lnTo>
                  <a:lnTo>
                    <a:pt x="55458" y="86247"/>
                  </a:lnTo>
                  <a:lnTo>
                    <a:pt x="57428" y="88457"/>
                  </a:lnTo>
                  <a:lnTo>
                    <a:pt x="58855" y="90035"/>
                  </a:lnTo>
                  <a:lnTo>
                    <a:pt x="61380" y="91373"/>
                  </a:lnTo>
                  <a:lnTo>
                    <a:pt x="62643" y="90275"/>
                  </a:lnTo>
                  <a:lnTo>
                    <a:pt x="64221" y="92081"/>
                  </a:lnTo>
                  <a:lnTo>
                    <a:pt x="63906" y="95553"/>
                  </a:lnTo>
                  <a:lnTo>
                    <a:pt x="62378" y="97346"/>
                  </a:lnTo>
                  <a:lnTo>
                    <a:pt x="61595" y="99644"/>
                  </a:lnTo>
                  <a:lnTo>
                    <a:pt x="61355" y="101854"/>
                  </a:lnTo>
                  <a:lnTo>
                    <a:pt x="60875" y="103028"/>
                  </a:lnTo>
                  <a:lnTo>
                    <a:pt x="63325" y="105629"/>
                  </a:lnTo>
                  <a:lnTo>
                    <a:pt x="65459" y="108862"/>
                  </a:lnTo>
                  <a:lnTo>
                    <a:pt x="67580" y="112170"/>
                  </a:lnTo>
                  <a:lnTo>
                    <a:pt x="69550" y="113281"/>
                  </a:lnTo>
                  <a:lnTo>
                    <a:pt x="70813" y="115011"/>
                  </a:lnTo>
                  <a:lnTo>
                    <a:pt x="71293" y="119746"/>
                  </a:lnTo>
                  <a:lnTo>
                    <a:pt x="71532" y="123610"/>
                  </a:lnTo>
                  <a:lnTo>
                    <a:pt x="71293" y="127562"/>
                  </a:lnTo>
                  <a:lnTo>
                    <a:pt x="71444" y="129608"/>
                  </a:lnTo>
                  <a:lnTo>
                    <a:pt x="70661" y="132765"/>
                  </a:lnTo>
                  <a:lnTo>
                    <a:pt x="70585" y="135214"/>
                  </a:lnTo>
                  <a:lnTo>
                    <a:pt x="70813" y="138220"/>
                  </a:lnTo>
                  <a:lnTo>
                    <a:pt x="72151" y="139167"/>
                  </a:lnTo>
                  <a:lnTo>
                    <a:pt x="70346" y="143334"/>
                  </a:lnTo>
                  <a:lnTo>
                    <a:pt x="71684" y="145392"/>
                  </a:lnTo>
                  <a:lnTo>
                    <a:pt x="72000" y="147210"/>
                  </a:lnTo>
                  <a:lnTo>
                    <a:pt x="73225" y="150998"/>
                  </a:lnTo>
                  <a:lnTo>
                    <a:pt x="75548" y="154344"/>
                  </a:lnTo>
                  <a:lnTo>
                    <a:pt x="77278" y="155481"/>
                  </a:lnTo>
                  <a:lnTo>
                    <a:pt x="80283" y="155481"/>
                  </a:lnTo>
                  <a:lnTo>
                    <a:pt x="81546" y="153991"/>
                  </a:lnTo>
                  <a:lnTo>
                    <a:pt x="78313" y="152248"/>
                  </a:lnTo>
                  <a:lnTo>
                    <a:pt x="77126" y="149331"/>
                  </a:lnTo>
                  <a:cubicBezTo>
                    <a:pt x="77126" y="149331"/>
                    <a:pt x="75864" y="148826"/>
                    <a:pt x="77050" y="147399"/>
                  </a:cubicBezTo>
                  <a:cubicBezTo>
                    <a:pt x="78237" y="145985"/>
                    <a:pt x="78237" y="145960"/>
                    <a:pt x="78237" y="145960"/>
                  </a:cubicBezTo>
                  <a:lnTo>
                    <a:pt x="78553" y="144925"/>
                  </a:lnTo>
                  <a:lnTo>
                    <a:pt x="76899" y="143738"/>
                  </a:lnTo>
                  <a:lnTo>
                    <a:pt x="77758" y="142083"/>
                  </a:lnTo>
                  <a:lnTo>
                    <a:pt x="78553" y="141528"/>
                  </a:lnTo>
                  <a:lnTo>
                    <a:pt x="78945" y="139318"/>
                  </a:lnTo>
                  <a:lnTo>
                    <a:pt x="78389" y="138055"/>
                  </a:lnTo>
                  <a:lnTo>
                    <a:pt x="78465" y="136957"/>
                  </a:lnTo>
                  <a:lnTo>
                    <a:pt x="79892" y="137108"/>
                  </a:lnTo>
                  <a:lnTo>
                    <a:pt x="79967" y="135530"/>
                  </a:lnTo>
                  <a:lnTo>
                    <a:pt x="79967" y="134962"/>
                  </a:lnTo>
                  <a:lnTo>
                    <a:pt x="81861" y="134406"/>
                  </a:lnTo>
                  <a:lnTo>
                    <a:pt x="83755" y="133926"/>
                  </a:lnTo>
                  <a:lnTo>
                    <a:pt x="83755" y="131805"/>
                  </a:lnTo>
                  <a:lnTo>
                    <a:pt x="83604" y="130542"/>
                  </a:lnTo>
                  <a:lnTo>
                    <a:pt x="83516" y="129595"/>
                  </a:lnTo>
                  <a:lnTo>
                    <a:pt x="86205" y="130063"/>
                  </a:lnTo>
                  <a:lnTo>
                    <a:pt x="87821" y="128484"/>
                  </a:lnTo>
                  <a:lnTo>
                    <a:pt x="89261" y="126047"/>
                  </a:lnTo>
                  <a:lnTo>
                    <a:pt x="90612" y="124065"/>
                  </a:lnTo>
                  <a:lnTo>
                    <a:pt x="91079" y="121312"/>
                  </a:lnTo>
                  <a:lnTo>
                    <a:pt x="93605" y="119570"/>
                  </a:lnTo>
                  <a:lnTo>
                    <a:pt x="96294" y="118155"/>
                  </a:lnTo>
                  <a:lnTo>
                    <a:pt x="97633" y="117360"/>
                  </a:lnTo>
                  <a:lnTo>
                    <a:pt x="98188" y="113572"/>
                  </a:lnTo>
                  <a:lnTo>
                    <a:pt x="99047" y="110415"/>
                  </a:lnTo>
                  <a:lnTo>
                    <a:pt x="99451" y="108445"/>
                  </a:lnTo>
                  <a:lnTo>
                    <a:pt x="101257" y="106160"/>
                  </a:lnTo>
                  <a:lnTo>
                    <a:pt x="102368" y="104190"/>
                  </a:lnTo>
                  <a:lnTo>
                    <a:pt x="101332" y="102296"/>
                  </a:lnTo>
                  <a:cubicBezTo>
                    <a:pt x="101332" y="102296"/>
                    <a:pt x="101888" y="102220"/>
                    <a:pt x="98655" y="100957"/>
                  </a:cubicBezTo>
                  <a:lnTo>
                    <a:pt x="95423" y="99695"/>
                  </a:lnTo>
                  <a:lnTo>
                    <a:pt x="93529" y="99379"/>
                  </a:lnTo>
                  <a:lnTo>
                    <a:pt x="91471" y="98596"/>
                  </a:lnTo>
                  <a:lnTo>
                    <a:pt x="89185" y="97649"/>
                  </a:lnTo>
                  <a:lnTo>
                    <a:pt x="88011" y="94884"/>
                  </a:lnTo>
                  <a:lnTo>
                    <a:pt x="86508" y="92750"/>
                  </a:lnTo>
                  <a:lnTo>
                    <a:pt x="83124" y="91651"/>
                  </a:lnTo>
                  <a:lnTo>
                    <a:pt x="80914" y="91411"/>
                  </a:lnTo>
                  <a:lnTo>
                    <a:pt x="78616" y="89202"/>
                  </a:lnTo>
                  <a:lnTo>
                    <a:pt x="76571" y="88015"/>
                  </a:lnTo>
                  <a:lnTo>
                    <a:pt x="74121" y="87787"/>
                  </a:lnTo>
                  <a:lnTo>
                    <a:pt x="71596" y="87156"/>
                  </a:lnTo>
                  <a:lnTo>
                    <a:pt x="68755" y="87232"/>
                  </a:lnTo>
                  <a:cubicBezTo>
                    <a:pt x="68755" y="87232"/>
                    <a:pt x="65522" y="88179"/>
                    <a:pt x="65446" y="88495"/>
                  </a:cubicBezTo>
                  <a:cubicBezTo>
                    <a:pt x="65358" y="88810"/>
                    <a:pt x="64903" y="90174"/>
                    <a:pt x="64903" y="90174"/>
                  </a:cubicBezTo>
                  <a:lnTo>
                    <a:pt x="63325" y="88911"/>
                  </a:lnTo>
                  <a:lnTo>
                    <a:pt x="61595" y="89467"/>
                  </a:lnTo>
                  <a:lnTo>
                    <a:pt x="59852" y="88596"/>
                  </a:lnTo>
                  <a:lnTo>
                    <a:pt x="58590" y="85994"/>
                  </a:lnTo>
                  <a:lnTo>
                    <a:pt x="59385" y="83949"/>
                  </a:lnTo>
                  <a:lnTo>
                    <a:pt x="57491" y="83317"/>
                  </a:lnTo>
                  <a:lnTo>
                    <a:pt x="54966" y="83002"/>
                  </a:lnTo>
                  <a:lnTo>
                    <a:pt x="55673" y="81032"/>
                  </a:lnTo>
                  <a:lnTo>
                    <a:pt x="56380" y="79643"/>
                  </a:lnTo>
                  <a:lnTo>
                    <a:pt x="56532" y="78507"/>
                  </a:lnTo>
                  <a:lnTo>
                    <a:pt x="53779" y="78507"/>
                  </a:lnTo>
                  <a:lnTo>
                    <a:pt x="52592" y="80476"/>
                  </a:lnTo>
                  <a:lnTo>
                    <a:pt x="49915" y="81423"/>
                  </a:lnTo>
                  <a:lnTo>
                    <a:pt x="47933" y="78747"/>
                  </a:lnTo>
                  <a:lnTo>
                    <a:pt x="47541" y="75160"/>
                  </a:lnTo>
                  <a:lnTo>
                    <a:pt x="48412" y="72218"/>
                  </a:lnTo>
                  <a:lnTo>
                    <a:pt x="51165" y="70173"/>
                  </a:lnTo>
                  <a:lnTo>
                    <a:pt x="54095" y="69769"/>
                  </a:lnTo>
                  <a:lnTo>
                    <a:pt x="55433" y="70880"/>
                  </a:lnTo>
                  <a:lnTo>
                    <a:pt x="56064" y="69693"/>
                  </a:lnTo>
                  <a:lnTo>
                    <a:pt x="58198" y="69693"/>
                  </a:lnTo>
                  <a:lnTo>
                    <a:pt x="60964" y="70552"/>
                  </a:lnTo>
                  <a:lnTo>
                    <a:pt x="61191" y="72521"/>
                  </a:lnTo>
                  <a:lnTo>
                    <a:pt x="62529" y="74567"/>
                  </a:lnTo>
                  <a:lnTo>
                    <a:pt x="62933" y="72484"/>
                  </a:lnTo>
                  <a:lnTo>
                    <a:pt x="62769" y="68759"/>
                  </a:lnTo>
                  <a:lnTo>
                    <a:pt x="63805" y="66852"/>
                  </a:lnTo>
                  <a:lnTo>
                    <a:pt x="66797" y="64806"/>
                  </a:lnTo>
                  <a:lnTo>
                    <a:pt x="68300" y="62281"/>
                  </a:lnTo>
                  <a:lnTo>
                    <a:pt x="69083" y="60248"/>
                  </a:lnTo>
                  <a:lnTo>
                    <a:pt x="71684" y="57697"/>
                  </a:lnTo>
                  <a:lnTo>
                    <a:pt x="73338" y="57697"/>
                  </a:lnTo>
                  <a:lnTo>
                    <a:pt x="74197" y="55412"/>
                  </a:lnTo>
                  <a:lnTo>
                    <a:pt x="76722" y="53758"/>
                  </a:lnTo>
                  <a:lnTo>
                    <a:pt x="77833" y="55488"/>
                  </a:lnTo>
                  <a:lnTo>
                    <a:pt x="79879" y="54187"/>
                  </a:lnTo>
                  <a:lnTo>
                    <a:pt x="83351" y="52748"/>
                  </a:lnTo>
                  <a:lnTo>
                    <a:pt x="82569" y="51876"/>
                  </a:lnTo>
                  <a:lnTo>
                    <a:pt x="79412" y="52104"/>
                  </a:lnTo>
                  <a:lnTo>
                    <a:pt x="78692" y="50525"/>
                  </a:lnTo>
                  <a:lnTo>
                    <a:pt x="78692" y="49187"/>
                  </a:lnTo>
                  <a:lnTo>
                    <a:pt x="77833" y="48707"/>
                  </a:lnTo>
                  <a:lnTo>
                    <a:pt x="76091" y="49502"/>
                  </a:lnTo>
                  <a:lnTo>
                    <a:pt x="78540" y="48240"/>
                  </a:lnTo>
                  <a:lnTo>
                    <a:pt x="80902" y="48240"/>
                  </a:lnTo>
                  <a:lnTo>
                    <a:pt x="83111" y="48391"/>
                  </a:lnTo>
                  <a:lnTo>
                    <a:pt x="85725" y="46901"/>
                  </a:lnTo>
                  <a:cubicBezTo>
                    <a:pt x="85725" y="46901"/>
                    <a:pt x="87619" y="45474"/>
                    <a:pt x="87695" y="45361"/>
                  </a:cubicBezTo>
                  <a:cubicBezTo>
                    <a:pt x="87771" y="45247"/>
                    <a:pt x="86041" y="42204"/>
                    <a:pt x="86041" y="42204"/>
                  </a:cubicBezTo>
                  <a:lnTo>
                    <a:pt x="83983" y="40297"/>
                  </a:lnTo>
                  <a:lnTo>
                    <a:pt x="83591" y="38151"/>
                  </a:lnTo>
                  <a:lnTo>
                    <a:pt x="83111" y="33820"/>
                  </a:lnTo>
                  <a:lnTo>
                    <a:pt x="81066" y="36105"/>
                  </a:lnTo>
                  <a:lnTo>
                    <a:pt x="79172" y="35701"/>
                  </a:lnTo>
                  <a:lnTo>
                    <a:pt x="78856" y="33656"/>
                  </a:lnTo>
                  <a:lnTo>
                    <a:pt x="79639" y="32203"/>
                  </a:lnTo>
                  <a:lnTo>
                    <a:pt x="77909" y="31724"/>
                  </a:lnTo>
                  <a:lnTo>
                    <a:pt x="76798" y="30575"/>
                  </a:lnTo>
                  <a:lnTo>
                    <a:pt x="73957" y="30575"/>
                  </a:lnTo>
                  <a:lnTo>
                    <a:pt x="73098" y="30650"/>
                  </a:lnTo>
                  <a:lnTo>
                    <a:pt x="73010" y="33491"/>
                  </a:lnTo>
                  <a:lnTo>
                    <a:pt x="71671" y="34918"/>
                  </a:lnTo>
                  <a:lnTo>
                    <a:pt x="72467" y="36156"/>
                  </a:lnTo>
                  <a:lnTo>
                    <a:pt x="72694" y="38479"/>
                  </a:lnTo>
                  <a:lnTo>
                    <a:pt x="70573" y="40285"/>
                  </a:lnTo>
                  <a:lnTo>
                    <a:pt x="68603" y="40979"/>
                  </a:lnTo>
                  <a:lnTo>
                    <a:pt x="68603" y="44136"/>
                  </a:lnTo>
                  <a:lnTo>
                    <a:pt x="67340" y="44767"/>
                  </a:lnTo>
                  <a:lnTo>
                    <a:pt x="65913" y="42962"/>
                  </a:lnTo>
                  <a:lnTo>
                    <a:pt x="66545" y="40196"/>
                  </a:lnTo>
                  <a:lnTo>
                    <a:pt x="64386" y="39098"/>
                  </a:lnTo>
                  <a:lnTo>
                    <a:pt x="62113" y="37747"/>
                  </a:lnTo>
                  <a:lnTo>
                    <a:pt x="61115" y="36888"/>
                  </a:lnTo>
                  <a:lnTo>
                    <a:pt x="60092" y="36888"/>
                  </a:lnTo>
                  <a:lnTo>
                    <a:pt x="59852" y="34123"/>
                  </a:lnTo>
                  <a:lnTo>
                    <a:pt x="60244" y="31686"/>
                  </a:lnTo>
                  <a:lnTo>
                    <a:pt x="61088" y="29679"/>
                  </a:lnTo>
                  <a:lnTo>
                    <a:pt x="61088" y="29679"/>
                  </a:lnTo>
                  <a:cubicBezTo>
                    <a:pt x="61170" y="29674"/>
                    <a:pt x="61518" y="29543"/>
                    <a:pt x="62694" y="28958"/>
                  </a:cubicBezTo>
                  <a:cubicBezTo>
                    <a:pt x="63454" y="28578"/>
                    <a:pt x="63639" y="28510"/>
                    <a:pt x="63679" y="28510"/>
                  </a:cubicBezTo>
                  <a:cubicBezTo>
                    <a:pt x="63702" y="28510"/>
                    <a:pt x="63680" y="28531"/>
                    <a:pt x="63688" y="28531"/>
                  </a:cubicBezTo>
                  <a:cubicBezTo>
                    <a:pt x="63704" y="28531"/>
                    <a:pt x="63843" y="28444"/>
                    <a:pt x="64739" y="27910"/>
                  </a:cubicBezTo>
                  <a:cubicBezTo>
                    <a:pt x="66873" y="26648"/>
                    <a:pt x="66873" y="26648"/>
                    <a:pt x="66873" y="26648"/>
                  </a:cubicBezTo>
                  <a:lnTo>
                    <a:pt x="68451" y="25145"/>
                  </a:lnTo>
                  <a:lnTo>
                    <a:pt x="69714" y="23870"/>
                  </a:lnTo>
                  <a:lnTo>
                    <a:pt x="70585" y="23642"/>
                  </a:lnTo>
                  <a:lnTo>
                    <a:pt x="73969" y="23642"/>
                  </a:lnTo>
                  <a:lnTo>
                    <a:pt x="74121" y="21597"/>
                  </a:lnTo>
                  <a:lnTo>
                    <a:pt x="75144" y="19779"/>
                  </a:lnTo>
                  <a:lnTo>
                    <a:pt x="74677" y="18049"/>
                  </a:lnTo>
                  <a:lnTo>
                    <a:pt x="73035" y="16660"/>
                  </a:lnTo>
                  <a:lnTo>
                    <a:pt x="71987" y="18693"/>
                  </a:lnTo>
                  <a:lnTo>
                    <a:pt x="70371" y="19943"/>
                  </a:lnTo>
                  <a:lnTo>
                    <a:pt x="69234" y="20726"/>
                  </a:lnTo>
                  <a:lnTo>
                    <a:pt x="69234" y="18276"/>
                  </a:lnTo>
                  <a:lnTo>
                    <a:pt x="69487" y="17013"/>
                  </a:lnTo>
                  <a:lnTo>
                    <a:pt x="69487" y="17013"/>
                  </a:lnTo>
                  <a:lnTo>
                    <a:pt x="68439" y="17960"/>
                  </a:lnTo>
                  <a:lnTo>
                    <a:pt x="67403" y="15599"/>
                  </a:lnTo>
                  <a:lnTo>
                    <a:pt x="68565" y="14336"/>
                  </a:lnTo>
                  <a:lnTo>
                    <a:pt x="69373" y="12594"/>
                  </a:lnTo>
                  <a:lnTo>
                    <a:pt x="70636" y="9841"/>
                  </a:lnTo>
                  <a:lnTo>
                    <a:pt x="71633" y="9450"/>
                  </a:lnTo>
                  <a:lnTo>
                    <a:pt x="73401" y="7783"/>
                  </a:lnTo>
                  <a:lnTo>
                    <a:pt x="72618" y="7379"/>
                  </a:lnTo>
                  <a:lnTo>
                    <a:pt x="71633" y="7240"/>
                  </a:lnTo>
                  <a:lnTo>
                    <a:pt x="69234" y="7240"/>
                  </a:lnTo>
                  <a:lnTo>
                    <a:pt x="69234" y="9450"/>
                  </a:lnTo>
                  <a:lnTo>
                    <a:pt x="67164" y="12152"/>
                  </a:lnTo>
                  <a:lnTo>
                    <a:pt x="65408" y="14854"/>
                  </a:lnTo>
                  <a:lnTo>
                    <a:pt x="66280" y="16091"/>
                  </a:lnTo>
                  <a:lnTo>
                    <a:pt x="65926" y="18516"/>
                  </a:lnTo>
                  <a:lnTo>
                    <a:pt x="62921" y="20094"/>
                  </a:lnTo>
                  <a:lnTo>
                    <a:pt x="62921" y="18276"/>
                  </a:lnTo>
                  <a:lnTo>
                    <a:pt x="61191" y="18124"/>
                  </a:lnTo>
                  <a:lnTo>
                    <a:pt x="59701" y="19299"/>
                  </a:lnTo>
                  <a:lnTo>
                    <a:pt x="57845" y="16698"/>
                  </a:lnTo>
                  <a:lnTo>
                    <a:pt x="55673" y="16698"/>
                  </a:lnTo>
                  <a:lnTo>
                    <a:pt x="54966" y="18049"/>
                  </a:lnTo>
                  <a:lnTo>
                    <a:pt x="54259" y="19071"/>
                  </a:lnTo>
                  <a:lnTo>
                    <a:pt x="53223" y="16786"/>
                  </a:lnTo>
                  <a:cubicBezTo>
                    <a:pt x="53223" y="16786"/>
                    <a:pt x="52623" y="16998"/>
                    <a:pt x="52038" y="16998"/>
                  </a:cubicBezTo>
                  <a:cubicBezTo>
                    <a:pt x="51500" y="16998"/>
                    <a:pt x="50974" y="16819"/>
                    <a:pt x="50938" y="16129"/>
                  </a:cubicBezTo>
                  <a:cubicBezTo>
                    <a:pt x="50862" y="14690"/>
                    <a:pt x="50862" y="14677"/>
                    <a:pt x="50862" y="14677"/>
                  </a:cubicBezTo>
                  <a:lnTo>
                    <a:pt x="47629" y="11672"/>
                  </a:lnTo>
                  <a:lnTo>
                    <a:pt x="46594" y="10952"/>
                  </a:lnTo>
                  <a:lnTo>
                    <a:pt x="44788" y="11268"/>
                  </a:lnTo>
                  <a:lnTo>
                    <a:pt x="43993" y="8869"/>
                  </a:lnTo>
                  <a:lnTo>
                    <a:pt x="42579" y="8427"/>
                  </a:lnTo>
                  <a:lnTo>
                    <a:pt x="39030" y="8869"/>
                  </a:lnTo>
                  <a:lnTo>
                    <a:pt x="36972" y="8427"/>
                  </a:lnTo>
                  <a:lnTo>
                    <a:pt x="34295" y="6141"/>
                  </a:lnTo>
                  <a:lnTo>
                    <a:pt x="30747" y="4462"/>
                  </a:lnTo>
                  <a:lnTo>
                    <a:pt x="28159" y="1962"/>
                  </a:lnTo>
                  <a:lnTo>
                    <a:pt x="26037" y="194"/>
                  </a:lnTo>
                  <a:lnTo>
                    <a:pt x="23196" y="825"/>
                  </a:lnTo>
                  <a:cubicBezTo>
                    <a:pt x="23196" y="825"/>
                    <a:pt x="23017" y="0"/>
                    <a:pt x="22033"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520;p77">
              <a:extLst>
                <a:ext uri="{FF2B5EF4-FFF2-40B4-BE49-F238E27FC236}">
                  <a16:creationId xmlns:a16="http://schemas.microsoft.com/office/drawing/2014/main" id="{CDEFFECB-EEEE-077D-B044-E54CD1C6FFB8}"/>
                </a:ext>
              </a:extLst>
            </p:cNvPr>
            <p:cNvSpPr/>
            <p:nvPr/>
          </p:nvSpPr>
          <p:spPr>
            <a:xfrm>
              <a:off x="238125" y="1071925"/>
              <a:ext cx="2568675" cy="3902025"/>
            </a:xfrm>
            <a:custGeom>
              <a:avLst/>
              <a:gdLst/>
              <a:ahLst/>
              <a:cxnLst/>
              <a:rect l="l" t="t" r="r" b="b"/>
              <a:pathLst>
                <a:path w="102747" h="156081" extrusionOk="0">
                  <a:moveTo>
                    <a:pt x="61468" y="29836"/>
                  </a:moveTo>
                  <a:cubicBezTo>
                    <a:pt x="61506" y="29899"/>
                    <a:pt x="61519" y="29962"/>
                    <a:pt x="61506" y="30025"/>
                  </a:cubicBezTo>
                  <a:lnTo>
                    <a:pt x="61342" y="29899"/>
                  </a:lnTo>
                  <a:lnTo>
                    <a:pt x="61468" y="29836"/>
                  </a:lnTo>
                  <a:close/>
                  <a:moveTo>
                    <a:pt x="101181" y="102504"/>
                  </a:moveTo>
                  <a:lnTo>
                    <a:pt x="101282" y="102542"/>
                  </a:lnTo>
                  <a:lnTo>
                    <a:pt x="101193" y="102718"/>
                  </a:lnTo>
                  <a:cubicBezTo>
                    <a:pt x="101155" y="102655"/>
                    <a:pt x="101143" y="102567"/>
                    <a:pt x="101181" y="102504"/>
                  </a:cubicBezTo>
                  <a:close/>
                  <a:moveTo>
                    <a:pt x="22159" y="618"/>
                  </a:moveTo>
                  <a:cubicBezTo>
                    <a:pt x="22328" y="618"/>
                    <a:pt x="22461" y="648"/>
                    <a:pt x="22565" y="692"/>
                  </a:cubicBezTo>
                  <a:cubicBezTo>
                    <a:pt x="22779" y="781"/>
                    <a:pt x="22943" y="970"/>
                    <a:pt x="23019" y="1198"/>
                  </a:cubicBezTo>
                  <a:lnTo>
                    <a:pt x="23385" y="1437"/>
                  </a:lnTo>
                  <a:lnTo>
                    <a:pt x="26075" y="844"/>
                  </a:lnTo>
                  <a:lnTo>
                    <a:pt x="28057" y="2498"/>
                  </a:lnTo>
                  <a:lnTo>
                    <a:pt x="30658" y="4998"/>
                  </a:lnTo>
                  <a:lnTo>
                    <a:pt x="34257" y="6716"/>
                  </a:lnTo>
                  <a:lnTo>
                    <a:pt x="36909" y="8976"/>
                  </a:lnTo>
                  <a:lnTo>
                    <a:pt x="37048" y="9052"/>
                  </a:lnTo>
                  <a:lnTo>
                    <a:pt x="39093" y="9481"/>
                  </a:lnTo>
                  <a:lnTo>
                    <a:pt x="39207" y="9481"/>
                  </a:lnTo>
                  <a:lnTo>
                    <a:pt x="42679" y="9052"/>
                  </a:lnTo>
                  <a:lnTo>
                    <a:pt x="43879" y="9430"/>
                  </a:lnTo>
                  <a:lnTo>
                    <a:pt x="44624" y="11678"/>
                  </a:lnTo>
                  <a:lnTo>
                    <a:pt x="44978" y="11893"/>
                  </a:lnTo>
                  <a:lnTo>
                    <a:pt x="46657" y="11590"/>
                  </a:lnTo>
                  <a:lnTo>
                    <a:pt x="47541" y="12208"/>
                  </a:lnTo>
                  <a:lnTo>
                    <a:pt x="50685" y="15125"/>
                  </a:lnTo>
                  <a:cubicBezTo>
                    <a:pt x="50698" y="15302"/>
                    <a:pt x="50710" y="15668"/>
                    <a:pt x="50761" y="16464"/>
                  </a:cubicBezTo>
                  <a:cubicBezTo>
                    <a:pt x="50761" y="16830"/>
                    <a:pt x="50937" y="17183"/>
                    <a:pt x="51253" y="17385"/>
                  </a:cubicBezTo>
                  <a:cubicBezTo>
                    <a:pt x="51517" y="17561"/>
                    <a:pt x="51851" y="17620"/>
                    <a:pt x="52180" y="17620"/>
                  </a:cubicBezTo>
                  <a:cubicBezTo>
                    <a:pt x="52561" y="17620"/>
                    <a:pt x="52935" y="17541"/>
                    <a:pt x="53185" y="17474"/>
                  </a:cubicBezTo>
                  <a:lnTo>
                    <a:pt x="54094" y="19507"/>
                  </a:lnTo>
                  <a:lnTo>
                    <a:pt x="54637" y="19557"/>
                  </a:lnTo>
                  <a:lnTo>
                    <a:pt x="55370" y="18497"/>
                  </a:lnTo>
                  <a:lnTo>
                    <a:pt x="55988" y="17322"/>
                  </a:lnTo>
                  <a:lnTo>
                    <a:pt x="57807" y="17322"/>
                  </a:lnTo>
                  <a:lnTo>
                    <a:pt x="59562" y="19784"/>
                  </a:lnTo>
                  <a:lnTo>
                    <a:pt x="60016" y="19848"/>
                  </a:lnTo>
                  <a:lnTo>
                    <a:pt x="61418" y="18762"/>
                  </a:lnTo>
                  <a:lnTo>
                    <a:pt x="62744" y="18875"/>
                  </a:lnTo>
                  <a:lnTo>
                    <a:pt x="62744" y="20403"/>
                  </a:lnTo>
                  <a:lnTo>
                    <a:pt x="63198" y="20681"/>
                  </a:lnTo>
                  <a:lnTo>
                    <a:pt x="66204" y="19103"/>
                  </a:lnTo>
                  <a:lnTo>
                    <a:pt x="66355" y="18875"/>
                  </a:lnTo>
                  <a:lnTo>
                    <a:pt x="66709" y="16451"/>
                  </a:lnTo>
                  <a:lnTo>
                    <a:pt x="66658" y="16224"/>
                  </a:lnTo>
                  <a:lnTo>
                    <a:pt x="65913" y="15150"/>
                  </a:lnTo>
                  <a:lnTo>
                    <a:pt x="67542" y="12650"/>
                  </a:lnTo>
                  <a:lnTo>
                    <a:pt x="69613" y="9961"/>
                  </a:lnTo>
                  <a:lnTo>
                    <a:pt x="69676" y="9771"/>
                  </a:lnTo>
                  <a:lnTo>
                    <a:pt x="69676" y="7877"/>
                  </a:lnTo>
                  <a:lnTo>
                    <a:pt x="71709" y="7877"/>
                  </a:lnTo>
                  <a:lnTo>
                    <a:pt x="72631" y="8004"/>
                  </a:lnTo>
                  <a:lnTo>
                    <a:pt x="72984" y="8180"/>
                  </a:lnTo>
                  <a:lnTo>
                    <a:pt x="71570" y="9493"/>
                  </a:lnTo>
                  <a:lnTo>
                    <a:pt x="70636" y="9872"/>
                  </a:lnTo>
                  <a:lnTo>
                    <a:pt x="70472" y="10024"/>
                  </a:lnTo>
                  <a:lnTo>
                    <a:pt x="68413" y="14469"/>
                  </a:lnTo>
                  <a:lnTo>
                    <a:pt x="67290" y="15693"/>
                  </a:lnTo>
                  <a:lnTo>
                    <a:pt x="67226" y="16034"/>
                  </a:lnTo>
                  <a:lnTo>
                    <a:pt x="68274" y="18408"/>
                  </a:lnTo>
                  <a:lnTo>
                    <a:pt x="68780" y="18509"/>
                  </a:lnTo>
                  <a:lnTo>
                    <a:pt x="69108" y="18206"/>
                  </a:lnTo>
                  <a:lnTo>
                    <a:pt x="69108" y="18206"/>
                  </a:lnTo>
                  <a:lnTo>
                    <a:pt x="69045" y="18522"/>
                  </a:lnTo>
                  <a:lnTo>
                    <a:pt x="69045" y="21035"/>
                  </a:lnTo>
                  <a:lnTo>
                    <a:pt x="69537" y="21287"/>
                  </a:lnTo>
                  <a:lnTo>
                    <a:pt x="70686" y="20504"/>
                  </a:lnTo>
                  <a:lnTo>
                    <a:pt x="72315" y="19254"/>
                  </a:lnTo>
                  <a:lnTo>
                    <a:pt x="73262" y="17474"/>
                  </a:lnTo>
                  <a:lnTo>
                    <a:pt x="74525" y="18534"/>
                  </a:lnTo>
                  <a:lnTo>
                    <a:pt x="74929" y="20050"/>
                  </a:lnTo>
                  <a:lnTo>
                    <a:pt x="73982" y="21742"/>
                  </a:lnTo>
                  <a:lnTo>
                    <a:pt x="73805" y="23636"/>
                  </a:lnTo>
                  <a:lnTo>
                    <a:pt x="70699" y="23636"/>
                  </a:lnTo>
                  <a:lnTo>
                    <a:pt x="69752" y="23863"/>
                  </a:lnTo>
                  <a:lnTo>
                    <a:pt x="69613" y="23951"/>
                  </a:lnTo>
                  <a:lnTo>
                    <a:pt x="68350" y="25227"/>
                  </a:lnTo>
                  <a:lnTo>
                    <a:pt x="66797" y="26704"/>
                  </a:lnTo>
                  <a:cubicBezTo>
                    <a:pt x="66721" y="26755"/>
                    <a:pt x="66368" y="26982"/>
                    <a:pt x="64701" y="27954"/>
                  </a:cubicBezTo>
                  <a:lnTo>
                    <a:pt x="64171" y="28270"/>
                  </a:lnTo>
                  <a:lnTo>
                    <a:pt x="63779" y="28510"/>
                  </a:lnTo>
                  <a:cubicBezTo>
                    <a:pt x="63602" y="28535"/>
                    <a:pt x="63299" y="28674"/>
                    <a:pt x="62668" y="28990"/>
                  </a:cubicBezTo>
                  <a:cubicBezTo>
                    <a:pt x="61443" y="29608"/>
                    <a:pt x="61216" y="29684"/>
                    <a:pt x="61178" y="29684"/>
                  </a:cubicBezTo>
                  <a:lnTo>
                    <a:pt x="61178" y="29785"/>
                  </a:lnTo>
                  <a:lnTo>
                    <a:pt x="61039" y="29684"/>
                  </a:lnTo>
                  <a:cubicBezTo>
                    <a:pt x="60938" y="29747"/>
                    <a:pt x="60875" y="29861"/>
                    <a:pt x="60862" y="29974"/>
                  </a:cubicBezTo>
                  <a:lnTo>
                    <a:pt x="60079" y="31868"/>
                  </a:lnTo>
                  <a:lnTo>
                    <a:pt x="59663" y="34381"/>
                  </a:lnTo>
                  <a:lnTo>
                    <a:pt x="59663" y="34457"/>
                  </a:lnTo>
                  <a:lnTo>
                    <a:pt x="59890" y="37222"/>
                  </a:lnTo>
                  <a:lnTo>
                    <a:pt x="60206" y="37500"/>
                  </a:lnTo>
                  <a:lnTo>
                    <a:pt x="61115" y="37500"/>
                  </a:lnTo>
                  <a:lnTo>
                    <a:pt x="62075" y="38321"/>
                  </a:lnTo>
                  <a:lnTo>
                    <a:pt x="64360" y="39685"/>
                  </a:lnTo>
                  <a:lnTo>
                    <a:pt x="66317" y="40669"/>
                  </a:lnTo>
                  <a:lnTo>
                    <a:pt x="65736" y="43195"/>
                  </a:lnTo>
                  <a:lnTo>
                    <a:pt x="65800" y="43460"/>
                  </a:lnTo>
                  <a:lnTo>
                    <a:pt x="67214" y="45278"/>
                  </a:lnTo>
                  <a:lnTo>
                    <a:pt x="67605" y="45354"/>
                  </a:lnTo>
                  <a:lnTo>
                    <a:pt x="68868" y="44723"/>
                  </a:lnTo>
                  <a:lnTo>
                    <a:pt x="69045" y="44445"/>
                  </a:lnTo>
                  <a:lnTo>
                    <a:pt x="69045" y="41516"/>
                  </a:lnTo>
                  <a:lnTo>
                    <a:pt x="70800" y="40884"/>
                  </a:lnTo>
                  <a:lnTo>
                    <a:pt x="73035" y="39028"/>
                  </a:lnTo>
                  <a:lnTo>
                    <a:pt x="73136" y="38750"/>
                  </a:lnTo>
                  <a:lnTo>
                    <a:pt x="72909" y="36414"/>
                  </a:lnTo>
                  <a:lnTo>
                    <a:pt x="72858" y="36275"/>
                  </a:lnTo>
                  <a:lnTo>
                    <a:pt x="72201" y="35253"/>
                  </a:lnTo>
                  <a:lnTo>
                    <a:pt x="73376" y="34015"/>
                  </a:lnTo>
                  <a:lnTo>
                    <a:pt x="73464" y="33800"/>
                  </a:lnTo>
                  <a:lnTo>
                    <a:pt x="73527" y="31250"/>
                  </a:lnTo>
                  <a:lnTo>
                    <a:pt x="74095" y="31199"/>
                  </a:lnTo>
                  <a:lnTo>
                    <a:pt x="76798" y="31199"/>
                  </a:lnTo>
                  <a:lnTo>
                    <a:pt x="77808" y="32247"/>
                  </a:lnTo>
                  <a:lnTo>
                    <a:pt x="77947" y="32323"/>
                  </a:lnTo>
                  <a:lnTo>
                    <a:pt x="79298" y="32702"/>
                  </a:lnTo>
                  <a:lnTo>
                    <a:pt x="78704" y="33813"/>
                  </a:lnTo>
                  <a:lnTo>
                    <a:pt x="78666" y="34015"/>
                  </a:lnTo>
                  <a:lnTo>
                    <a:pt x="78982" y="36061"/>
                  </a:lnTo>
                  <a:lnTo>
                    <a:pt x="79235" y="36326"/>
                  </a:lnTo>
                  <a:lnTo>
                    <a:pt x="81129" y="36730"/>
                  </a:lnTo>
                  <a:lnTo>
                    <a:pt x="81419" y="36629"/>
                  </a:lnTo>
                  <a:lnTo>
                    <a:pt x="82998" y="34861"/>
                  </a:lnTo>
                  <a:lnTo>
                    <a:pt x="83402" y="38523"/>
                  </a:lnTo>
                  <a:lnTo>
                    <a:pt x="83793" y="40657"/>
                  </a:lnTo>
                  <a:lnTo>
                    <a:pt x="83894" y="40834"/>
                  </a:lnTo>
                  <a:lnTo>
                    <a:pt x="85902" y="42715"/>
                  </a:lnTo>
                  <a:cubicBezTo>
                    <a:pt x="86558" y="43864"/>
                    <a:pt x="87253" y="45127"/>
                    <a:pt x="87455" y="45569"/>
                  </a:cubicBezTo>
                  <a:cubicBezTo>
                    <a:pt x="87152" y="45821"/>
                    <a:pt x="86369" y="46415"/>
                    <a:pt x="85687" y="46932"/>
                  </a:cubicBezTo>
                  <a:lnTo>
                    <a:pt x="83162" y="48385"/>
                  </a:lnTo>
                  <a:lnTo>
                    <a:pt x="81028" y="48220"/>
                  </a:lnTo>
                  <a:lnTo>
                    <a:pt x="78654" y="48220"/>
                  </a:lnTo>
                  <a:lnTo>
                    <a:pt x="78515" y="48258"/>
                  </a:lnTo>
                  <a:lnTo>
                    <a:pt x="76065" y="49521"/>
                  </a:lnTo>
                  <a:lnTo>
                    <a:pt x="76343" y="50089"/>
                  </a:lnTo>
                  <a:lnTo>
                    <a:pt x="77934" y="49369"/>
                  </a:lnTo>
                  <a:lnTo>
                    <a:pt x="78502" y="49685"/>
                  </a:lnTo>
                  <a:lnTo>
                    <a:pt x="78502" y="50834"/>
                  </a:lnTo>
                  <a:lnTo>
                    <a:pt x="79235" y="52539"/>
                  </a:lnTo>
                  <a:lnTo>
                    <a:pt x="79550" y="52728"/>
                  </a:lnTo>
                  <a:lnTo>
                    <a:pt x="82556" y="52514"/>
                  </a:lnTo>
                  <a:lnTo>
                    <a:pt x="82934" y="52930"/>
                  </a:lnTo>
                  <a:lnTo>
                    <a:pt x="79828" y="54231"/>
                  </a:lnTo>
                  <a:lnTo>
                    <a:pt x="78048" y="55355"/>
                  </a:lnTo>
                  <a:lnTo>
                    <a:pt x="77113" y="53890"/>
                  </a:lnTo>
                  <a:lnTo>
                    <a:pt x="76671" y="53802"/>
                  </a:lnTo>
                  <a:lnTo>
                    <a:pt x="74146" y="55456"/>
                  </a:lnTo>
                  <a:lnTo>
                    <a:pt x="74032" y="55607"/>
                  </a:lnTo>
                  <a:lnTo>
                    <a:pt x="73237" y="57691"/>
                  </a:lnTo>
                  <a:lnTo>
                    <a:pt x="71797" y="57691"/>
                  </a:lnTo>
                  <a:lnTo>
                    <a:pt x="71583" y="57779"/>
                  </a:lnTo>
                  <a:lnTo>
                    <a:pt x="68982" y="60330"/>
                  </a:lnTo>
                  <a:lnTo>
                    <a:pt x="68136" y="62426"/>
                  </a:lnTo>
                  <a:lnTo>
                    <a:pt x="66671" y="64888"/>
                  </a:lnTo>
                  <a:lnTo>
                    <a:pt x="63741" y="66908"/>
                  </a:lnTo>
                  <a:lnTo>
                    <a:pt x="63640" y="67009"/>
                  </a:lnTo>
                  <a:lnTo>
                    <a:pt x="62618" y="68916"/>
                  </a:lnTo>
                  <a:lnTo>
                    <a:pt x="62580" y="69068"/>
                  </a:lnTo>
                  <a:lnTo>
                    <a:pt x="62731" y="72767"/>
                  </a:lnTo>
                  <a:lnTo>
                    <a:pt x="62491" y="74043"/>
                  </a:lnTo>
                  <a:lnTo>
                    <a:pt x="61620" y="72717"/>
                  </a:lnTo>
                  <a:lnTo>
                    <a:pt x="61393" y="70823"/>
                  </a:lnTo>
                  <a:lnTo>
                    <a:pt x="61178" y="70558"/>
                  </a:lnTo>
                  <a:lnTo>
                    <a:pt x="58413" y="69686"/>
                  </a:lnTo>
                  <a:lnTo>
                    <a:pt x="56190" y="69674"/>
                  </a:lnTo>
                  <a:lnTo>
                    <a:pt x="55913" y="69838"/>
                  </a:lnTo>
                  <a:lnTo>
                    <a:pt x="55471" y="70684"/>
                  </a:lnTo>
                  <a:lnTo>
                    <a:pt x="54423" y="69838"/>
                  </a:lnTo>
                  <a:lnTo>
                    <a:pt x="54183" y="69762"/>
                  </a:lnTo>
                  <a:lnTo>
                    <a:pt x="51266" y="70166"/>
                  </a:lnTo>
                  <a:lnTo>
                    <a:pt x="51114" y="70229"/>
                  </a:lnTo>
                  <a:lnTo>
                    <a:pt x="48362" y="72287"/>
                  </a:lnTo>
                  <a:lnTo>
                    <a:pt x="48248" y="72452"/>
                  </a:lnTo>
                  <a:lnTo>
                    <a:pt x="47377" y="75381"/>
                  </a:lnTo>
                  <a:lnTo>
                    <a:pt x="47377" y="75507"/>
                  </a:lnTo>
                  <a:lnTo>
                    <a:pt x="47768" y="79093"/>
                  </a:lnTo>
                  <a:lnTo>
                    <a:pt x="47819" y="79245"/>
                  </a:lnTo>
                  <a:lnTo>
                    <a:pt x="49801" y="81934"/>
                  </a:lnTo>
                  <a:lnTo>
                    <a:pt x="50155" y="82048"/>
                  </a:lnTo>
                  <a:lnTo>
                    <a:pt x="52832" y="81101"/>
                  </a:lnTo>
                  <a:lnTo>
                    <a:pt x="52996" y="80962"/>
                  </a:lnTo>
                  <a:lnTo>
                    <a:pt x="54082" y="79144"/>
                  </a:lnTo>
                  <a:lnTo>
                    <a:pt x="56304" y="79144"/>
                  </a:lnTo>
                  <a:lnTo>
                    <a:pt x="56203" y="79876"/>
                  </a:lnTo>
                  <a:lnTo>
                    <a:pt x="55496" y="81240"/>
                  </a:lnTo>
                  <a:lnTo>
                    <a:pt x="54789" y="83210"/>
                  </a:lnTo>
                  <a:lnTo>
                    <a:pt x="55054" y="83639"/>
                  </a:lnTo>
                  <a:lnTo>
                    <a:pt x="57516" y="83930"/>
                  </a:lnTo>
                  <a:lnTo>
                    <a:pt x="59095" y="84460"/>
                  </a:lnTo>
                  <a:lnTo>
                    <a:pt x="58413" y="86202"/>
                  </a:lnTo>
                  <a:lnTo>
                    <a:pt x="58425" y="86455"/>
                  </a:lnTo>
                  <a:lnTo>
                    <a:pt x="59688" y="89056"/>
                  </a:lnTo>
                  <a:lnTo>
                    <a:pt x="59840" y="89195"/>
                  </a:lnTo>
                  <a:lnTo>
                    <a:pt x="61569" y="90066"/>
                  </a:lnTo>
                  <a:lnTo>
                    <a:pt x="61809" y="90079"/>
                  </a:lnTo>
                  <a:lnTo>
                    <a:pt x="63388" y="89586"/>
                  </a:lnTo>
                  <a:lnTo>
                    <a:pt x="64827" y="90735"/>
                  </a:lnTo>
                  <a:lnTo>
                    <a:pt x="65320" y="90597"/>
                  </a:lnTo>
                  <a:cubicBezTo>
                    <a:pt x="65345" y="90546"/>
                    <a:pt x="65749" y="89397"/>
                    <a:pt x="65863" y="88980"/>
                  </a:cubicBezTo>
                  <a:cubicBezTo>
                    <a:pt x="66166" y="88766"/>
                    <a:pt x="67656" y="88261"/>
                    <a:pt x="68944" y="87882"/>
                  </a:cubicBezTo>
                  <a:lnTo>
                    <a:pt x="71696" y="87806"/>
                  </a:lnTo>
                  <a:lnTo>
                    <a:pt x="74222" y="88437"/>
                  </a:lnTo>
                  <a:lnTo>
                    <a:pt x="76596" y="88665"/>
                  </a:lnTo>
                  <a:lnTo>
                    <a:pt x="78553" y="89788"/>
                  </a:lnTo>
                  <a:lnTo>
                    <a:pt x="80813" y="91973"/>
                  </a:lnTo>
                  <a:lnTo>
                    <a:pt x="81002" y="92061"/>
                  </a:lnTo>
                  <a:lnTo>
                    <a:pt x="83174" y="92289"/>
                  </a:lnTo>
                  <a:lnTo>
                    <a:pt x="86432" y="93362"/>
                  </a:lnTo>
                  <a:lnTo>
                    <a:pt x="87846" y="95370"/>
                  </a:lnTo>
                  <a:lnTo>
                    <a:pt x="89021" y="98097"/>
                  </a:lnTo>
                  <a:lnTo>
                    <a:pt x="89185" y="98274"/>
                  </a:lnTo>
                  <a:lnTo>
                    <a:pt x="91470" y="99221"/>
                  </a:lnTo>
                  <a:lnTo>
                    <a:pt x="93529" y="100016"/>
                  </a:lnTo>
                  <a:lnTo>
                    <a:pt x="95448" y="100345"/>
                  </a:lnTo>
                  <a:lnTo>
                    <a:pt x="98655" y="101595"/>
                  </a:lnTo>
                  <a:cubicBezTo>
                    <a:pt x="100625" y="102365"/>
                    <a:pt x="101092" y="102655"/>
                    <a:pt x="101193" y="102731"/>
                  </a:cubicBezTo>
                  <a:lnTo>
                    <a:pt x="101168" y="102782"/>
                  </a:lnTo>
                  <a:lnTo>
                    <a:pt x="102115" y="104524"/>
                  </a:lnTo>
                  <a:lnTo>
                    <a:pt x="101130" y="106305"/>
                  </a:lnTo>
                  <a:lnTo>
                    <a:pt x="99312" y="108590"/>
                  </a:lnTo>
                  <a:lnTo>
                    <a:pt x="99249" y="108716"/>
                  </a:lnTo>
                  <a:lnTo>
                    <a:pt x="98857" y="110673"/>
                  </a:lnTo>
                  <a:lnTo>
                    <a:pt x="97986" y="113855"/>
                  </a:lnTo>
                  <a:lnTo>
                    <a:pt x="97456" y="117492"/>
                  </a:lnTo>
                  <a:lnTo>
                    <a:pt x="96256" y="118199"/>
                  </a:lnTo>
                  <a:lnTo>
                    <a:pt x="93541" y="119639"/>
                  </a:lnTo>
                  <a:lnTo>
                    <a:pt x="91016" y="121369"/>
                  </a:lnTo>
                  <a:lnTo>
                    <a:pt x="90889" y="121583"/>
                  </a:lnTo>
                  <a:lnTo>
                    <a:pt x="90422" y="124260"/>
                  </a:lnTo>
                  <a:lnTo>
                    <a:pt x="89096" y="126192"/>
                  </a:lnTo>
                  <a:lnTo>
                    <a:pt x="87682" y="128604"/>
                  </a:lnTo>
                  <a:lnTo>
                    <a:pt x="86205" y="130031"/>
                  </a:lnTo>
                  <a:lnTo>
                    <a:pt x="83679" y="129589"/>
                  </a:lnTo>
                  <a:lnTo>
                    <a:pt x="83313" y="129930"/>
                  </a:lnTo>
                  <a:lnTo>
                    <a:pt x="83389" y="130889"/>
                  </a:lnTo>
                  <a:lnTo>
                    <a:pt x="83553" y="132114"/>
                  </a:lnTo>
                  <a:lnTo>
                    <a:pt x="83553" y="134008"/>
                  </a:lnTo>
                  <a:lnTo>
                    <a:pt x="81886" y="134412"/>
                  </a:lnTo>
                  <a:lnTo>
                    <a:pt x="79992" y="134968"/>
                  </a:lnTo>
                  <a:lnTo>
                    <a:pt x="79765" y="135271"/>
                  </a:lnTo>
                  <a:lnTo>
                    <a:pt x="79765" y="135801"/>
                  </a:lnTo>
                  <a:lnTo>
                    <a:pt x="79702" y="137039"/>
                  </a:lnTo>
                  <a:lnTo>
                    <a:pt x="78616" y="136912"/>
                  </a:lnTo>
                  <a:lnTo>
                    <a:pt x="78262" y="137215"/>
                  </a:lnTo>
                  <a:lnTo>
                    <a:pt x="78187" y="138314"/>
                  </a:lnTo>
                  <a:lnTo>
                    <a:pt x="78212" y="138465"/>
                  </a:lnTo>
                  <a:lnTo>
                    <a:pt x="78730" y="139640"/>
                  </a:lnTo>
                  <a:lnTo>
                    <a:pt x="78376" y="141622"/>
                  </a:lnTo>
                  <a:lnTo>
                    <a:pt x="77694" y="142102"/>
                  </a:lnTo>
                  <a:lnTo>
                    <a:pt x="77593" y="142216"/>
                  </a:lnTo>
                  <a:lnTo>
                    <a:pt x="76722" y="143882"/>
                  </a:lnTo>
                  <a:lnTo>
                    <a:pt x="76823" y="144274"/>
                  </a:lnTo>
                  <a:lnTo>
                    <a:pt x="78300" y="145335"/>
                  </a:lnTo>
                  <a:lnTo>
                    <a:pt x="78060" y="146105"/>
                  </a:lnTo>
                  <a:cubicBezTo>
                    <a:pt x="77997" y="146181"/>
                    <a:pt x="77757" y="146484"/>
                    <a:pt x="76924" y="147481"/>
                  </a:cubicBezTo>
                  <a:cubicBezTo>
                    <a:pt x="76444" y="148062"/>
                    <a:pt x="76255" y="148592"/>
                    <a:pt x="76381" y="149059"/>
                  </a:cubicBezTo>
                  <a:cubicBezTo>
                    <a:pt x="76469" y="149388"/>
                    <a:pt x="76697" y="149678"/>
                    <a:pt x="77000" y="149842"/>
                  </a:cubicBezTo>
                  <a:lnTo>
                    <a:pt x="78136" y="152646"/>
                  </a:lnTo>
                  <a:lnTo>
                    <a:pt x="78275" y="152810"/>
                  </a:lnTo>
                  <a:lnTo>
                    <a:pt x="81167" y="154363"/>
                  </a:lnTo>
                  <a:lnTo>
                    <a:pt x="80245" y="155449"/>
                  </a:lnTo>
                  <a:lnTo>
                    <a:pt x="77492" y="155449"/>
                  </a:lnTo>
                  <a:lnTo>
                    <a:pt x="75889" y="154401"/>
                  </a:lnTo>
                  <a:lnTo>
                    <a:pt x="73628" y="151130"/>
                  </a:lnTo>
                  <a:lnTo>
                    <a:pt x="72429" y="147443"/>
                  </a:lnTo>
                  <a:lnTo>
                    <a:pt x="72113" y="145625"/>
                  </a:lnTo>
                  <a:lnTo>
                    <a:pt x="70825" y="143605"/>
                  </a:lnTo>
                  <a:lnTo>
                    <a:pt x="72568" y="139577"/>
                  </a:lnTo>
                  <a:lnTo>
                    <a:pt x="72454" y="139198"/>
                  </a:lnTo>
                  <a:lnTo>
                    <a:pt x="71242" y="138327"/>
                  </a:lnTo>
                  <a:lnTo>
                    <a:pt x="71014" y="135523"/>
                  </a:lnTo>
                  <a:lnTo>
                    <a:pt x="71090" y="133112"/>
                  </a:lnTo>
                  <a:lnTo>
                    <a:pt x="71873" y="129993"/>
                  </a:lnTo>
                  <a:lnTo>
                    <a:pt x="71886" y="129892"/>
                  </a:lnTo>
                  <a:lnTo>
                    <a:pt x="71722" y="127884"/>
                  </a:lnTo>
                  <a:lnTo>
                    <a:pt x="71962" y="123907"/>
                  </a:lnTo>
                  <a:lnTo>
                    <a:pt x="71722" y="120030"/>
                  </a:lnTo>
                  <a:lnTo>
                    <a:pt x="71242" y="115295"/>
                  </a:lnTo>
                  <a:lnTo>
                    <a:pt x="71191" y="115131"/>
                  </a:lnTo>
                  <a:lnTo>
                    <a:pt x="69929" y="113401"/>
                  </a:lnTo>
                  <a:lnTo>
                    <a:pt x="67921" y="112252"/>
                  </a:lnTo>
                  <a:lnTo>
                    <a:pt x="65837" y="109007"/>
                  </a:lnTo>
                  <a:lnTo>
                    <a:pt x="63678" y="105724"/>
                  </a:lnTo>
                  <a:lnTo>
                    <a:pt x="61367" y="103274"/>
                  </a:lnTo>
                  <a:lnTo>
                    <a:pt x="61772" y="102277"/>
                  </a:lnTo>
                  <a:lnTo>
                    <a:pt x="62024" y="100029"/>
                  </a:lnTo>
                  <a:lnTo>
                    <a:pt x="62782" y="97832"/>
                  </a:lnTo>
                  <a:lnTo>
                    <a:pt x="64246" y="96051"/>
                  </a:lnTo>
                  <a:lnTo>
                    <a:pt x="64322" y="95887"/>
                  </a:lnTo>
                  <a:lnTo>
                    <a:pt x="64638" y="92415"/>
                  </a:lnTo>
                  <a:lnTo>
                    <a:pt x="64562" y="92175"/>
                  </a:lnTo>
                  <a:lnTo>
                    <a:pt x="62971" y="90369"/>
                  </a:lnTo>
                  <a:lnTo>
                    <a:pt x="62529" y="90344"/>
                  </a:lnTo>
                  <a:lnTo>
                    <a:pt x="61431" y="91304"/>
                  </a:lnTo>
                  <a:lnTo>
                    <a:pt x="59145" y="90091"/>
                  </a:lnTo>
                  <a:lnTo>
                    <a:pt x="55799" y="86341"/>
                  </a:lnTo>
                  <a:lnTo>
                    <a:pt x="55622" y="86253"/>
                  </a:lnTo>
                  <a:lnTo>
                    <a:pt x="52781" y="85634"/>
                  </a:lnTo>
                  <a:lnTo>
                    <a:pt x="50243" y="83626"/>
                  </a:lnTo>
                  <a:lnTo>
                    <a:pt x="49877" y="83614"/>
                  </a:lnTo>
                  <a:lnTo>
                    <a:pt x="49157" y="84068"/>
                  </a:lnTo>
                  <a:lnTo>
                    <a:pt x="46430" y="82629"/>
                  </a:lnTo>
                  <a:lnTo>
                    <a:pt x="42566" y="81467"/>
                  </a:lnTo>
                  <a:lnTo>
                    <a:pt x="41051" y="79801"/>
                  </a:lnTo>
                  <a:lnTo>
                    <a:pt x="40899" y="77629"/>
                  </a:lnTo>
                  <a:lnTo>
                    <a:pt x="40861" y="77490"/>
                  </a:lnTo>
                  <a:lnTo>
                    <a:pt x="38803" y="73942"/>
                  </a:lnTo>
                  <a:lnTo>
                    <a:pt x="36606" y="71858"/>
                  </a:lnTo>
                  <a:lnTo>
                    <a:pt x="35760" y="68739"/>
                  </a:lnTo>
                  <a:lnTo>
                    <a:pt x="34282" y="66959"/>
                  </a:lnTo>
                  <a:lnTo>
                    <a:pt x="33727" y="67199"/>
                  </a:lnTo>
                  <a:lnTo>
                    <a:pt x="34358" y="71694"/>
                  </a:lnTo>
                  <a:lnTo>
                    <a:pt x="34421" y="71858"/>
                  </a:lnTo>
                  <a:lnTo>
                    <a:pt x="35873" y="73689"/>
                  </a:lnTo>
                  <a:lnTo>
                    <a:pt x="36240" y="75722"/>
                  </a:lnTo>
                  <a:lnTo>
                    <a:pt x="36240" y="75722"/>
                  </a:lnTo>
                  <a:lnTo>
                    <a:pt x="34484" y="73866"/>
                  </a:lnTo>
                  <a:lnTo>
                    <a:pt x="33070" y="68878"/>
                  </a:lnTo>
                  <a:lnTo>
                    <a:pt x="31808" y="65406"/>
                  </a:lnTo>
                  <a:lnTo>
                    <a:pt x="31694" y="65242"/>
                  </a:lnTo>
                  <a:lnTo>
                    <a:pt x="30014" y="64093"/>
                  </a:lnTo>
                  <a:lnTo>
                    <a:pt x="28360" y="61454"/>
                  </a:lnTo>
                  <a:lnTo>
                    <a:pt x="28045" y="57097"/>
                  </a:lnTo>
                  <a:lnTo>
                    <a:pt x="28512" y="52817"/>
                  </a:lnTo>
                  <a:lnTo>
                    <a:pt x="29749" y="50354"/>
                  </a:lnTo>
                  <a:lnTo>
                    <a:pt x="30014" y="47627"/>
                  </a:lnTo>
                  <a:lnTo>
                    <a:pt x="29989" y="47475"/>
                  </a:lnTo>
                  <a:lnTo>
                    <a:pt x="28310" y="43776"/>
                  </a:lnTo>
                  <a:lnTo>
                    <a:pt x="28449" y="42841"/>
                  </a:lnTo>
                  <a:lnTo>
                    <a:pt x="30419" y="44079"/>
                  </a:lnTo>
                  <a:lnTo>
                    <a:pt x="30873" y="43700"/>
                  </a:lnTo>
                  <a:lnTo>
                    <a:pt x="29623" y="40733"/>
                  </a:lnTo>
                  <a:lnTo>
                    <a:pt x="28916" y="36364"/>
                  </a:lnTo>
                  <a:lnTo>
                    <a:pt x="28411" y="36174"/>
                  </a:lnTo>
                  <a:lnTo>
                    <a:pt x="27300" y="37109"/>
                  </a:lnTo>
                  <a:lnTo>
                    <a:pt x="27211" y="37260"/>
                  </a:lnTo>
                  <a:lnTo>
                    <a:pt x="26517" y="39432"/>
                  </a:lnTo>
                  <a:lnTo>
                    <a:pt x="26100" y="38435"/>
                  </a:lnTo>
                  <a:lnTo>
                    <a:pt x="26630" y="36477"/>
                  </a:lnTo>
                  <a:lnTo>
                    <a:pt x="27262" y="33472"/>
                  </a:lnTo>
                  <a:lnTo>
                    <a:pt x="27262" y="33358"/>
                  </a:lnTo>
                  <a:lnTo>
                    <a:pt x="26555" y="29330"/>
                  </a:lnTo>
                  <a:lnTo>
                    <a:pt x="25027" y="26477"/>
                  </a:lnTo>
                  <a:lnTo>
                    <a:pt x="24901" y="26363"/>
                  </a:lnTo>
                  <a:cubicBezTo>
                    <a:pt x="21319" y="24236"/>
                    <a:pt x="20275" y="23768"/>
                    <a:pt x="19914" y="23768"/>
                  </a:cubicBezTo>
                  <a:cubicBezTo>
                    <a:pt x="19779" y="23768"/>
                    <a:pt x="19739" y="23832"/>
                    <a:pt x="19698" y="23901"/>
                  </a:cubicBezTo>
                  <a:cubicBezTo>
                    <a:pt x="19521" y="24040"/>
                    <a:pt x="18322" y="24444"/>
                    <a:pt x="17337" y="24747"/>
                  </a:cubicBezTo>
                  <a:lnTo>
                    <a:pt x="16112" y="24999"/>
                  </a:lnTo>
                  <a:lnTo>
                    <a:pt x="17299" y="22840"/>
                  </a:lnTo>
                  <a:lnTo>
                    <a:pt x="16832" y="22436"/>
                  </a:lnTo>
                  <a:lnTo>
                    <a:pt x="14370" y="24191"/>
                  </a:lnTo>
                  <a:lnTo>
                    <a:pt x="12362" y="25959"/>
                  </a:lnTo>
                  <a:lnTo>
                    <a:pt x="10127" y="28573"/>
                  </a:lnTo>
                  <a:lnTo>
                    <a:pt x="4394" y="30896"/>
                  </a:lnTo>
                  <a:lnTo>
                    <a:pt x="2134" y="31262"/>
                  </a:lnTo>
                  <a:lnTo>
                    <a:pt x="3132" y="30770"/>
                  </a:lnTo>
                  <a:cubicBezTo>
                    <a:pt x="8687" y="27702"/>
                    <a:pt x="8763" y="27399"/>
                    <a:pt x="8801" y="27247"/>
                  </a:cubicBezTo>
                  <a:cubicBezTo>
                    <a:pt x="8852" y="27058"/>
                    <a:pt x="9432" y="26224"/>
                    <a:pt x="9937" y="25555"/>
                  </a:cubicBezTo>
                  <a:lnTo>
                    <a:pt x="9887" y="25126"/>
                  </a:lnTo>
                  <a:lnTo>
                    <a:pt x="8018" y="23573"/>
                  </a:lnTo>
                  <a:lnTo>
                    <a:pt x="6882" y="22373"/>
                  </a:lnTo>
                  <a:lnTo>
                    <a:pt x="6389" y="20454"/>
                  </a:lnTo>
                  <a:lnTo>
                    <a:pt x="7702" y="18396"/>
                  </a:lnTo>
                  <a:lnTo>
                    <a:pt x="9584" y="16034"/>
                  </a:lnTo>
                  <a:lnTo>
                    <a:pt x="12425" y="15466"/>
                  </a:lnTo>
                  <a:lnTo>
                    <a:pt x="12602" y="15365"/>
                  </a:lnTo>
                  <a:lnTo>
                    <a:pt x="14256" y="13332"/>
                  </a:lnTo>
                  <a:lnTo>
                    <a:pt x="13991" y="12814"/>
                  </a:lnTo>
                  <a:lnTo>
                    <a:pt x="12059" y="12979"/>
                  </a:lnTo>
                  <a:lnTo>
                    <a:pt x="9761" y="12625"/>
                  </a:lnTo>
                  <a:lnTo>
                    <a:pt x="9761" y="11943"/>
                  </a:lnTo>
                  <a:lnTo>
                    <a:pt x="10405" y="10579"/>
                  </a:lnTo>
                  <a:lnTo>
                    <a:pt x="12753" y="9531"/>
                  </a:lnTo>
                  <a:lnTo>
                    <a:pt x="13347" y="9999"/>
                  </a:lnTo>
                  <a:lnTo>
                    <a:pt x="15582" y="10655"/>
                  </a:lnTo>
                  <a:lnTo>
                    <a:pt x="15986" y="10302"/>
                  </a:lnTo>
                  <a:lnTo>
                    <a:pt x="15733" y="8572"/>
                  </a:lnTo>
                  <a:lnTo>
                    <a:pt x="14799" y="5301"/>
                  </a:lnTo>
                  <a:lnTo>
                    <a:pt x="14799" y="4582"/>
                  </a:lnTo>
                  <a:lnTo>
                    <a:pt x="16996" y="3268"/>
                  </a:lnTo>
                  <a:cubicBezTo>
                    <a:pt x="17249" y="3167"/>
                    <a:pt x="17943" y="2814"/>
                    <a:pt x="20178" y="1387"/>
                  </a:cubicBezTo>
                  <a:cubicBezTo>
                    <a:pt x="21117" y="797"/>
                    <a:pt x="21746" y="618"/>
                    <a:pt x="22159" y="618"/>
                  </a:cubicBezTo>
                  <a:close/>
                  <a:moveTo>
                    <a:pt x="22164" y="0"/>
                  </a:moveTo>
                  <a:cubicBezTo>
                    <a:pt x="21532" y="0"/>
                    <a:pt x="20754" y="291"/>
                    <a:pt x="19837" y="869"/>
                  </a:cubicBezTo>
                  <a:cubicBezTo>
                    <a:pt x="17274" y="2498"/>
                    <a:pt x="16819" y="2675"/>
                    <a:pt x="16781" y="2688"/>
                  </a:cubicBezTo>
                  <a:lnTo>
                    <a:pt x="14332" y="4127"/>
                  </a:lnTo>
                  <a:lnTo>
                    <a:pt x="14180" y="4392"/>
                  </a:lnTo>
                  <a:lnTo>
                    <a:pt x="14180" y="5339"/>
                  </a:lnTo>
                  <a:lnTo>
                    <a:pt x="15127" y="8698"/>
                  </a:lnTo>
                  <a:lnTo>
                    <a:pt x="15291" y="9923"/>
                  </a:lnTo>
                  <a:lnTo>
                    <a:pt x="13688" y="9468"/>
                  </a:lnTo>
                  <a:lnTo>
                    <a:pt x="12993" y="8925"/>
                  </a:lnTo>
                  <a:lnTo>
                    <a:pt x="12665" y="8875"/>
                  </a:lnTo>
                  <a:lnTo>
                    <a:pt x="10051" y="10062"/>
                  </a:lnTo>
                  <a:lnTo>
                    <a:pt x="9887" y="10213"/>
                  </a:lnTo>
                  <a:lnTo>
                    <a:pt x="9155" y="11754"/>
                  </a:lnTo>
                  <a:lnTo>
                    <a:pt x="9129" y="12915"/>
                  </a:lnTo>
                  <a:lnTo>
                    <a:pt x="9395" y="13231"/>
                  </a:lnTo>
                  <a:lnTo>
                    <a:pt x="11983" y="13623"/>
                  </a:lnTo>
                  <a:lnTo>
                    <a:pt x="12059" y="13623"/>
                  </a:lnTo>
                  <a:lnTo>
                    <a:pt x="13284" y="13521"/>
                  </a:lnTo>
                  <a:lnTo>
                    <a:pt x="12185" y="14873"/>
                  </a:lnTo>
                  <a:lnTo>
                    <a:pt x="9344" y="15441"/>
                  </a:lnTo>
                  <a:lnTo>
                    <a:pt x="9155" y="15554"/>
                  </a:lnTo>
                  <a:lnTo>
                    <a:pt x="7185" y="18029"/>
                  </a:lnTo>
                  <a:lnTo>
                    <a:pt x="5771" y="20239"/>
                  </a:lnTo>
                  <a:lnTo>
                    <a:pt x="5733" y="20479"/>
                  </a:lnTo>
                  <a:lnTo>
                    <a:pt x="6288" y="22613"/>
                  </a:lnTo>
                  <a:lnTo>
                    <a:pt x="6364" y="22752"/>
                  </a:lnTo>
                  <a:lnTo>
                    <a:pt x="7576" y="24040"/>
                  </a:lnTo>
                  <a:lnTo>
                    <a:pt x="9243" y="25416"/>
                  </a:lnTo>
                  <a:cubicBezTo>
                    <a:pt x="8877" y="25909"/>
                    <a:pt x="8334" y="26679"/>
                    <a:pt x="8208" y="27032"/>
                  </a:cubicBezTo>
                  <a:cubicBezTo>
                    <a:pt x="7841" y="27386"/>
                    <a:pt x="4874" y="29091"/>
                    <a:pt x="2841" y="30214"/>
                  </a:cubicBezTo>
                  <a:lnTo>
                    <a:pt x="0" y="31629"/>
                  </a:lnTo>
                  <a:lnTo>
                    <a:pt x="189" y="32222"/>
                  </a:lnTo>
                  <a:lnTo>
                    <a:pt x="4533" y="31515"/>
                  </a:lnTo>
                  <a:lnTo>
                    <a:pt x="10430" y="29128"/>
                  </a:lnTo>
                  <a:lnTo>
                    <a:pt x="10556" y="29040"/>
                  </a:lnTo>
                  <a:lnTo>
                    <a:pt x="12804" y="26388"/>
                  </a:lnTo>
                  <a:lnTo>
                    <a:pt x="14748" y="24684"/>
                  </a:lnTo>
                  <a:lnTo>
                    <a:pt x="16087" y="23737"/>
                  </a:lnTo>
                  <a:lnTo>
                    <a:pt x="15241" y="25302"/>
                  </a:lnTo>
                  <a:lnTo>
                    <a:pt x="15582" y="25757"/>
                  </a:lnTo>
                  <a:lnTo>
                    <a:pt x="17488" y="25366"/>
                  </a:lnTo>
                  <a:cubicBezTo>
                    <a:pt x="19180" y="24861"/>
                    <a:pt x="19787" y="24595"/>
                    <a:pt x="20026" y="24431"/>
                  </a:cubicBezTo>
                  <a:cubicBezTo>
                    <a:pt x="20544" y="24595"/>
                    <a:pt x="22628" y="25757"/>
                    <a:pt x="24496" y="26868"/>
                  </a:cubicBezTo>
                  <a:lnTo>
                    <a:pt x="25936" y="29507"/>
                  </a:lnTo>
                  <a:lnTo>
                    <a:pt x="26618" y="33409"/>
                  </a:lnTo>
                  <a:lnTo>
                    <a:pt x="26012" y="36338"/>
                  </a:lnTo>
                  <a:lnTo>
                    <a:pt x="25456" y="38384"/>
                  </a:lnTo>
                  <a:lnTo>
                    <a:pt x="25469" y="38586"/>
                  </a:lnTo>
                  <a:lnTo>
                    <a:pt x="26264" y="40480"/>
                  </a:lnTo>
                  <a:lnTo>
                    <a:pt x="26858" y="40455"/>
                  </a:lnTo>
                  <a:lnTo>
                    <a:pt x="27767" y="37538"/>
                  </a:lnTo>
                  <a:lnTo>
                    <a:pt x="28373" y="37033"/>
                  </a:lnTo>
                  <a:lnTo>
                    <a:pt x="29004" y="40884"/>
                  </a:lnTo>
                  <a:lnTo>
                    <a:pt x="29888" y="43018"/>
                  </a:lnTo>
                  <a:lnTo>
                    <a:pt x="28360" y="42058"/>
                  </a:lnTo>
                  <a:lnTo>
                    <a:pt x="27893" y="42273"/>
                  </a:lnTo>
                  <a:lnTo>
                    <a:pt x="27653" y="43763"/>
                  </a:lnTo>
                  <a:lnTo>
                    <a:pt x="27678" y="43953"/>
                  </a:lnTo>
                  <a:lnTo>
                    <a:pt x="29383" y="47652"/>
                  </a:lnTo>
                  <a:lnTo>
                    <a:pt x="29156" y="50114"/>
                  </a:lnTo>
                  <a:lnTo>
                    <a:pt x="27918" y="52589"/>
                  </a:lnTo>
                  <a:lnTo>
                    <a:pt x="27413" y="57085"/>
                  </a:lnTo>
                  <a:lnTo>
                    <a:pt x="27729" y="61580"/>
                  </a:lnTo>
                  <a:lnTo>
                    <a:pt x="27779" y="61719"/>
                  </a:lnTo>
                  <a:lnTo>
                    <a:pt x="29522" y="64484"/>
                  </a:lnTo>
                  <a:lnTo>
                    <a:pt x="31252" y="65696"/>
                  </a:lnTo>
                  <a:lnTo>
                    <a:pt x="32464" y="69030"/>
                  </a:lnTo>
                  <a:lnTo>
                    <a:pt x="33891" y="74080"/>
                  </a:lnTo>
                  <a:lnTo>
                    <a:pt x="33967" y="74219"/>
                  </a:lnTo>
                  <a:lnTo>
                    <a:pt x="36505" y="76896"/>
                  </a:lnTo>
                  <a:lnTo>
                    <a:pt x="37048" y="76631"/>
                  </a:lnTo>
                  <a:lnTo>
                    <a:pt x="36467" y="73474"/>
                  </a:lnTo>
                  <a:lnTo>
                    <a:pt x="36404" y="73335"/>
                  </a:lnTo>
                  <a:lnTo>
                    <a:pt x="34964" y="71505"/>
                  </a:lnTo>
                  <a:lnTo>
                    <a:pt x="34484" y="68171"/>
                  </a:lnTo>
                  <a:lnTo>
                    <a:pt x="34484" y="68171"/>
                  </a:lnTo>
                  <a:lnTo>
                    <a:pt x="35166" y="68954"/>
                  </a:lnTo>
                  <a:lnTo>
                    <a:pt x="36012" y="72098"/>
                  </a:lnTo>
                  <a:lnTo>
                    <a:pt x="36101" y="72237"/>
                  </a:lnTo>
                  <a:lnTo>
                    <a:pt x="38273" y="74295"/>
                  </a:lnTo>
                  <a:lnTo>
                    <a:pt x="40268" y="77730"/>
                  </a:lnTo>
                  <a:lnTo>
                    <a:pt x="40419" y="79939"/>
                  </a:lnTo>
                  <a:lnTo>
                    <a:pt x="40508" y="80141"/>
                  </a:lnTo>
                  <a:lnTo>
                    <a:pt x="42162" y="81947"/>
                  </a:lnTo>
                  <a:lnTo>
                    <a:pt x="42301" y="82035"/>
                  </a:lnTo>
                  <a:lnTo>
                    <a:pt x="46202" y="83197"/>
                  </a:lnTo>
                  <a:lnTo>
                    <a:pt x="49043" y="84700"/>
                  </a:lnTo>
                  <a:lnTo>
                    <a:pt x="49359" y="84687"/>
                  </a:lnTo>
                  <a:lnTo>
                    <a:pt x="50028" y="84245"/>
                  </a:lnTo>
                  <a:lnTo>
                    <a:pt x="52453" y="86165"/>
                  </a:lnTo>
                  <a:lnTo>
                    <a:pt x="52592" y="86228"/>
                  </a:lnTo>
                  <a:lnTo>
                    <a:pt x="55407" y="86834"/>
                  </a:lnTo>
                  <a:lnTo>
                    <a:pt x="58716" y="90546"/>
                  </a:lnTo>
                  <a:lnTo>
                    <a:pt x="61330" y="91960"/>
                  </a:lnTo>
                  <a:lnTo>
                    <a:pt x="61683" y="91910"/>
                  </a:lnTo>
                  <a:lnTo>
                    <a:pt x="62706" y="91013"/>
                  </a:lnTo>
                  <a:lnTo>
                    <a:pt x="63994" y="92491"/>
                  </a:lnTo>
                  <a:lnTo>
                    <a:pt x="63691" y="95723"/>
                  </a:lnTo>
                  <a:lnTo>
                    <a:pt x="62251" y="97466"/>
                  </a:lnTo>
                  <a:lnTo>
                    <a:pt x="61405" y="99840"/>
                  </a:lnTo>
                  <a:lnTo>
                    <a:pt x="61165" y="102074"/>
                  </a:lnTo>
                  <a:lnTo>
                    <a:pt x="60711" y="103224"/>
                  </a:lnTo>
                  <a:lnTo>
                    <a:pt x="60774" y="103552"/>
                  </a:lnTo>
                  <a:lnTo>
                    <a:pt x="63186" y="106115"/>
                  </a:lnTo>
                  <a:lnTo>
                    <a:pt x="65320" y="109335"/>
                  </a:lnTo>
                  <a:lnTo>
                    <a:pt x="67441" y="112656"/>
                  </a:lnTo>
                  <a:lnTo>
                    <a:pt x="67555" y="112757"/>
                  </a:lnTo>
                  <a:lnTo>
                    <a:pt x="69461" y="113818"/>
                  </a:lnTo>
                  <a:lnTo>
                    <a:pt x="70623" y="115421"/>
                  </a:lnTo>
                  <a:lnTo>
                    <a:pt x="71090" y="120055"/>
                  </a:lnTo>
                  <a:lnTo>
                    <a:pt x="71330" y="123881"/>
                  </a:lnTo>
                  <a:lnTo>
                    <a:pt x="71090" y="127871"/>
                  </a:lnTo>
                  <a:lnTo>
                    <a:pt x="71254" y="129866"/>
                  </a:lnTo>
                  <a:lnTo>
                    <a:pt x="70472" y="132973"/>
                  </a:lnTo>
                  <a:lnTo>
                    <a:pt x="70383" y="135511"/>
                  </a:lnTo>
                  <a:lnTo>
                    <a:pt x="70623" y="138516"/>
                  </a:lnTo>
                  <a:lnTo>
                    <a:pt x="70749" y="138743"/>
                  </a:lnTo>
                  <a:lnTo>
                    <a:pt x="71886" y="139539"/>
                  </a:lnTo>
                  <a:lnTo>
                    <a:pt x="70168" y="143491"/>
                  </a:lnTo>
                  <a:lnTo>
                    <a:pt x="70194" y="143794"/>
                  </a:lnTo>
                  <a:lnTo>
                    <a:pt x="71507" y="145789"/>
                  </a:lnTo>
                  <a:lnTo>
                    <a:pt x="71823" y="147582"/>
                  </a:lnTo>
                  <a:lnTo>
                    <a:pt x="73035" y="151370"/>
                  </a:lnTo>
                  <a:lnTo>
                    <a:pt x="75409" y="154805"/>
                  </a:lnTo>
                  <a:lnTo>
                    <a:pt x="77227" y="156030"/>
                  </a:lnTo>
                  <a:lnTo>
                    <a:pt x="77391" y="156080"/>
                  </a:lnTo>
                  <a:lnTo>
                    <a:pt x="80396" y="156080"/>
                  </a:lnTo>
                  <a:lnTo>
                    <a:pt x="80624" y="155966"/>
                  </a:lnTo>
                  <a:lnTo>
                    <a:pt x="81886" y="154476"/>
                  </a:lnTo>
                  <a:lnTo>
                    <a:pt x="81798" y="153984"/>
                  </a:lnTo>
                  <a:lnTo>
                    <a:pt x="78666" y="152305"/>
                  </a:lnTo>
                  <a:lnTo>
                    <a:pt x="77530" y="149501"/>
                  </a:lnTo>
                  <a:lnTo>
                    <a:pt x="77353" y="149325"/>
                  </a:lnTo>
                  <a:cubicBezTo>
                    <a:pt x="77176" y="149249"/>
                    <a:pt x="77038" y="149097"/>
                    <a:pt x="76974" y="148908"/>
                  </a:cubicBezTo>
                  <a:cubicBezTo>
                    <a:pt x="76911" y="148643"/>
                    <a:pt x="77063" y="148289"/>
                    <a:pt x="77391" y="147885"/>
                  </a:cubicBezTo>
                  <a:cubicBezTo>
                    <a:pt x="78363" y="146723"/>
                    <a:pt x="78591" y="146458"/>
                    <a:pt x="78641" y="146332"/>
                  </a:cubicBezTo>
                  <a:lnTo>
                    <a:pt x="78957" y="145309"/>
                  </a:lnTo>
                  <a:lnTo>
                    <a:pt x="78831" y="144956"/>
                  </a:lnTo>
                  <a:lnTo>
                    <a:pt x="77404" y="143933"/>
                  </a:lnTo>
                  <a:lnTo>
                    <a:pt x="78111" y="142582"/>
                  </a:lnTo>
                  <a:lnTo>
                    <a:pt x="78831" y="142077"/>
                  </a:lnTo>
                  <a:lnTo>
                    <a:pt x="78957" y="141862"/>
                  </a:lnTo>
                  <a:lnTo>
                    <a:pt x="79361" y="139652"/>
                  </a:lnTo>
                  <a:lnTo>
                    <a:pt x="79336" y="139476"/>
                  </a:lnTo>
                  <a:lnTo>
                    <a:pt x="78818" y="138289"/>
                  </a:lnTo>
                  <a:lnTo>
                    <a:pt x="78869" y="137582"/>
                  </a:lnTo>
                  <a:lnTo>
                    <a:pt x="79954" y="137708"/>
                  </a:lnTo>
                  <a:lnTo>
                    <a:pt x="80308" y="137417"/>
                  </a:lnTo>
                  <a:lnTo>
                    <a:pt x="80384" y="135814"/>
                  </a:lnTo>
                  <a:lnTo>
                    <a:pt x="80384" y="135498"/>
                  </a:lnTo>
                  <a:lnTo>
                    <a:pt x="82038" y="135018"/>
                  </a:lnTo>
                  <a:lnTo>
                    <a:pt x="83932" y="134551"/>
                  </a:lnTo>
                  <a:lnTo>
                    <a:pt x="84172" y="134235"/>
                  </a:lnTo>
                  <a:lnTo>
                    <a:pt x="84172" y="132076"/>
                  </a:lnTo>
                  <a:lnTo>
                    <a:pt x="84020" y="130826"/>
                  </a:lnTo>
                  <a:lnTo>
                    <a:pt x="83970" y="130283"/>
                  </a:lnTo>
                  <a:lnTo>
                    <a:pt x="86243" y="130675"/>
                  </a:lnTo>
                  <a:lnTo>
                    <a:pt x="86521" y="130586"/>
                  </a:lnTo>
                  <a:lnTo>
                    <a:pt x="88137" y="129008"/>
                  </a:lnTo>
                  <a:lnTo>
                    <a:pt x="89614" y="126520"/>
                  </a:lnTo>
                  <a:lnTo>
                    <a:pt x="90965" y="124551"/>
                  </a:lnTo>
                  <a:lnTo>
                    <a:pt x="91470" y="121798"/>
                  </a:lnTo>
                  <a:lnTo>
                    <a:pt x="93857" y="120156"/>
                  </a:lnTo>
                  <a:lnTo>
                    <a:pt x="96546" y="118742"/>
                  </a:lnTo>
                  <a:lnTo>
                    <a:pt x="97897" y="117947"/>
                  </a:lnTo>
                  <a:lnTo>
                    <a:pt x="98049" y="117719"/>
                  </a:lnTo>
                  <a:lnTo>
                    <a:pt x="98592" y="113982"/>
                  </a:lnTo>
                  <a:lnTo>
                    <a:pt x="99463" y="110800"/>
                  </a:lnTo>
                  <a:lnTo>
                    <a:pt x="99842" y="108906"/>
                  </a:lnTo>
                  <a:lnTo>
                    <a:pt x="101648" y="106645"/>
                  </a:lnTo>
                  <a:lnTo>
                    <a:pt x="102746" y="104676"/>
                  </a:lnTo>
                  <a:lnTo>
                    <a:pt x="102746" y="104373"/>
                  </a:lnTo>
                  <a:lnTo>
                    <a:pt x="101799" y="102617"/>
                  </a:lnTo>
                  <a:cubicBezTo>
                    <a:pt x="101824" y="102352"/>
                    <a:pt x="101774" y="102125"/>
                    <a:pt x="98882" y="100989"/>
                  </a:cubicBezTo>
                  <a:lnTo>
                    <a:pt x="95650" y="99726"/>
                  </a:lnTo>
                  <a:lnTo>
                    <a:pt x="93718" y="99410"/>
                  </a:lnTo>
                  <a:lnTo>
                    <a:pt x="91710" y="98627"/>
                  </a:lnTo>
                  <a:lnTo>
                    <a:pt x="89551" y="97731"/>
                  </a:lnTo>
                  <a:lnTo>
                    <a:pt x="88415" y="95092"/>
                  </a:lnTo>
                  <a:lnTo>
                    <a:pt x="86887" y="92907"/>
                  </a:lnTo>
                  <a:lnTo>
                    <a:pt x="86735" y="92794"/>
                  </a:lnTo>
                  <a:lnTo>
                    <a:pt x="83338" y="91682"/>
                  </a:lnTo>
                  <a:lnTo>
                    <a:pt x="81179" y="91455"/>
                  </a:lnTo>
                  <a:lnTo>
                    <a:pt x="78970" y="89321"/>
                  </a:lnTo>
                  <a:lnTo>
                    <a:pt x="76861" y="88084"/>
                  </a:lnTo>
                  <a:lnTo>
                    <a:pt x="74335" y="87819"/>
                  </a:lnTo>
                  <a:lnTo>
                    <a:pt x="71810" y="87187"/>
                  </a:lnTo>
                  <a:lnTo>
                    <a:pt x="71722" y="87175"/>
                  </a:lnTo>
                  <a:lnTo>
                    <a:pt x="68881" y="87263"/>
                  </a:lnTo>
                  <a:lnTo>
                    <a:pt x="68792" y="87276"/>
                  </a:lnTo>
                  <a:cubicBezTo>
                    <a:pt x="65395" y="88273"/>
                    <a:pt x="65320" y="88576"/>
                    <a:pt x="65269" y="88753"/>
                  </a:cubicBezTo>
                  <a:cubicBezTo>
                    <a:pt x="65219" y="88942"/>
                    <a:pt x="65029" y="89523"/>
                    <a:pt x="64878" y="89965"/>
                  </a:cubicBezTo>
                  <a:lnTo>
                    <a:pt x="63640" y="88993"/>
                  </a:lnTo>
                  <a:lnTo>
                    <a:pt x="63350" y="88930"/>
                  </a:lnTo>
                  <a:lnTo>
                    <a:pt x="61734" y="89448"/>
                  </a:lnTo>
                  <a:lnTo>
                    <a:pt x="60218" y="88690"/>
                  </a:lnTo>
                  <a:lnTo>
                    <a:pt x="59057" y="86303"/>
                  </a:lnTo>
                  <a:lnTo>
                    <a:pt x="59802" y="84384"/>
                  </a:lnTo>
                  <a:lnTo>
                    <a:pt x="59600" y="83967"/>
                  </a:lnTo>
                  <a:lnTo>
                    <a:pt x="57655" y="83311"/>
                  </a:lnTo>
                  <a:lnTo>
                    <a:pt x="55521" y="83046"/>
                  </a:lnTo>
                  <a:lnTo>
                    <a:pt x="56077" y="81480"/>
                  </a:lnTo>
                  <a:lnTo>
                    <a:pt x="56796" y="80104"/>
                  </a:lnTo>
                  <a:lnTo>
                    <a:pt x="56986" y="78853"/>
                  </a:lnTo>
                  <a:lnTo>
                    <a:pt x="56670" y="78500"/>
                  </a:lnTo>
                  <a:lnTo>
                    <a:pt x="53905" y="78500"/>
                  </a:lnTo>
                  <a:lnTo>
                    <a:pt x="53640" y="78651"/>
                  </a:lnTo>
                  <a:lnTo>
                    <a:pt x="52516" y="80533"/>
                  </a:lnTo>
                  <a:lnTo>
                    <a:pt x="50155" y="81366"/>
                  </a:lnTo>
                  <a:lnTo>
                    <a:pt x="48374" y="78942"/>
                  </a:lnTo>
                  <a:lnTo>
                    <a:pt x="47995" y="75495"/>
                  </a:lnTo>
                  <a:lnTo>
                    <a:pt x="48816" y="72717"/>
                  </a:lnTo>
                  <a:lnTo>
                    <a:pt x="51443" y="70772"/>
                  </a:lnTo>
                  <a:lnTo>
                    <a:pt x="54132" y="70393"/>
                  </a:lnTo>
                  <a:lnTo>
                    <a:pt x="55370" y="71416"/>
                  </a:lnTo>
                  <a:lnTo>
                    <a:pt x="55849" y="71315"/>
                  </a:lnTo>
                  <a:lnTo>
                    <a:pt x="56392" y="70305"/>
                  </a:lnTo>
                  <a:lnTo>
                    <a:pt x="58286" y="70305"/>
                  </a:lnTo>
                  <a:lnTo>
                    <a:pt x="60799" y="71088"/>
                  </a:lnTo>
                  <a:lnTo>
                    <a:pt x="61014" y="72856"/>
                  </a:lnTo>
                  <a:lnTo>
                    <a:pt x="61064" y="72995"/>
                  </a:lnTo>
                  <a:lnTo>
                    <a:pt x="62403" y="75040"/>
                  </a:lnTo>
                  <a:lnTo>
                    <a:pt x="62971" y="74926"/>
                  </a:lnTo>
                  <a:lnTo>
                    <a:pt x="63363" y="72843"/>
                  </a:lnTo>
                  <a:lnTo>
                    <a:pt x="63363" y="72767"/>
                  </a:lnTo>
                  <a:lnTo>
                    <a:pt x="63211" y="69131"/>
                  </a:lnTo>
                  <a:lnTo>
                    <a:pt x="64158" y="67376"/>
                  </a:lnTo>
                  <a:lnTo>
                    <a:pt x="67087" y="65355"/>
                  </a:lnTo>
                  <a:lnTo>
                    <a:pt x="68704" y="62691"/>
                  </a:lnTo>
                  <a:lnTo>
                    <a:pt x="69461" y="60721"/>
                  </a:lnTo>
                  <a:lnTo>
                    <a:pt x="71924" y="58322"/>
                  </a:lnTo>
                  <a:lnTo>
                    <a:pt x="73452" y="58322"/>
                  </a:lnTo>
                  <a:lnTo>
                    <a:pt x="73755" y="58107"/>
                  </a:lnTo>
                  <a:lnTo>
                    <a:pt x="74575" y="55923"/>
                  </a:lnTo>
                  <a:lnTo>
                    <a:pt x="76747" y="54496"/>
                  </a:lnTo>
                  <a:lnTo>
                    <a:pt x="77682" y="55961"/>
                  </a:lnTo>
                  <a:lnTo>
                    <a:pt x="78124" y="56062"/>
                  </a:lnTo>
                  <a:lnTo>
                    <a:pt x="80119" y="54786"/>
                  </a:lnTo>
                  <a:lnTo>
                    <a:pt x="83591" y="53347"/>
                  </a:lnTo>
                  <a:lnTo>
                    <a:pt x="83705" y="52855"/>
                  </a:lnTo>
                  <a:lnTo>
                    <a:pt x="82909" y="51983"/>
                  </a:lnTo>
                  <a:lnTo>
                    <a:pt x="82657" y="51870"/>
                  </a:lnTo>
                  <a:lnTo>
                    <a:pt x="79715" y="52084"/>
                  </a:lnTo>
                  <a:lnTo>
                    <a:pt x="79134" y="50771"/>
                  </a:lnTo>
                  <a:lnTo>
                    <a:pt x="79134" y="49496"/>
                  </a:lnTo>
                  <a:lnTo>
                    <a:pt x="78970" y="49218"/>
                  </a:lnTo>
                  <a:lnTo>
                    <a:pt x="78528" y="48978"/>
                  </a:lnTo>
                  <a:lnTo>
                    <a:pt x="78742" y="48864"/>
                  </a:lnTo>
                  <a:lnTo>
                    <a:pt x="81002" y="48864"/>
                  </a:lnTo>
                  <a:lnTo>
                    <a:pt x="83212" y="49029"/>
                  </a:lnTo>
                  <a:lnTo>
                    <a:pt x="83389" y="48991"/>
                  </a:lnTo>
                  <a:lnTo>
                    <a:pt x="86028" y="47463"/>
                  </a:lnTo>
                  <a:cubicBezTo>
                    <a:pt x="87973" y="46023"/>
                    <a:pt x="88048" y="45910"/>
                    <a:pt x="88074" y="45847"/>
                  </a:cubicBezTo>
                  <a:cubicBezTo>
                    <a:pt x="88213" y="45657"/>
                    <a:pt x="88263" y="45569"/>
                    <a:pt x="86432" y="42362"/>
                  </a:cubicBezTo>
                  <a:lnTo>
                    <a:pt x="84399" y="40455"/>
                  </a:lnTo>
                  <a:lnTo>
                    <a:pt x="84033" y="38435"/>
                  </a:lnTo>
                  <a:lnTo>
                    <a:pt x="83553" y="34103"/>
                  </a:lnTo>
                  <a:lnTo>
                    <a:pt x="83010" y="33927"/>
                  </a:lnTo>
                  <a:lnTo>
                    <a:pt x="81078" y="36086"/>
                  </a:lnTo>
                  <a:lnTo>
                    <a:pt x="79576" y="35758"/>
                  </a:lnTo>
                  <a:lnTo>
                    <a:pt x="79310" y="34028"/>
                  </a:lnTo>
                  <a:lnTo>
                    <a:pt x="80055" y="32677"/>
                  </a:lnTo>
                  <a:lnTo>
                    <a:pt x="79866" y="32222"/>
                  </a:lnTo>
                  <a:lnTo>
                    <a:pt x="78212" y="31755"/>
                  </a:lnTo>
                  <a:lnTo>
                    <a:pt x="77164" y="30669"/>
                  </a:lnTo>
                  <a:lnTo>
                    <a:pt x="76937" y="30568"/>
                  </a:lnTo>
                  <a:lnTo>
                    <a:pt x="74070" y="30568"/>
                  </a:lnTo>
                  <a:lnTo>
                    <a:pt x="73199" y="30656"/>
                  </a:lnTo>
                  <a:lnTo>
                    <a:pt x="72921" y="30959"/>
                  </a:lnTo>
                  <a:lnTo>
                    <a:pt x="72845" y="33674"/>
                  </a:lnTo>
                  <a:lnTo>
                    <a:pt x="71583" y="35013"/>
                  </a:lnTo>
                  <a:lnTo>
                    <a:pt x="71545" y="35391"/>
                  </a:lnTo>
                  <a:lnTo>
                    <a:pt x="72290" y="36566"/>
                  </a:lnTo>
                  <a:lnTo>
                    <a:pt x="72492" y="38662"/>
                  </a:lnTo>
                  <a:lnTo>
                    <a:pt x="70535" y="40316"/>
                  </a:lnTo>
                  <a:lnTo>
                    <a:pt x="68615" y="40998"/>
                  </a:lnTo>
                  <a:lnTo>
                    <a:pt x="68401" y="41288"/>
                  </a:lnTo>
                  <a:lnTo>
                    <a:pt x="68401" y="44256"/>
                  </a:lnTo>
                  <a:lnTo>
                    <a:pt x="67555" y="44685"/>
                  </a:lnTo>
                  <a:lnTo>
                    <a:pt x="66380" y="43195"/>
                  </a:lnTo>
                  <a:lnTo>
                    <a:pt x="66974" y="40581"/>
                  </a:lnTo>
                  <a:lnTo>
                    <a:pt x="66822" y="40228"/>
                  </a:lnTo>
                  <a:lnTo>
                    <a:pt x="64676" y="39142"/>
                  </a:lnTo>
                  <a:lnTo>
                    <a:pt x="62453" y="37816"/>
                  </a:lnTo>
                  <a:lnTo>
                    <a:pt x="61443" y="36957"/>
                  </a:lnTo>
                  <a:lnTo>
                    <a:pt x="61241" y="36881"/>
                  </a:lnTo>
                  <a:lnTo>
                    <a:pt x="60509" y="36881"/>
                  </a:lnTo>
                  <a:lnTo>
                    <a:pt x="60307" y="34444"/>
                  </a:lnTo>
                  <a:lnTo>
                    <a:pt x="60686" y="32083"/>
                  </a:lnTo>
                  <a:lnTo>
                    <a:pt x="61456" y="30252"/>
                  </a:lnTo>
                  <a:cubicBezTo>
                    <a:pt x="61974" y="30050"/>
                    <a:pt x="62479" y="29823"/>
                    <a:pt x="62971" y="29558"/>
                  </a:cubicBezTo>
                  <a:cubicBezTo>
                    <a:pt x="63413" y="29330"/>
                    <a:pt x="63640" y="29229"/>
                    <a:pt x="63754" y="29179"/>
                  </a:cubicBezTo>
                  <a:cubicBezTo>
                    <a:pt x="63761" y="29180"/>
                    <a:pt x="63768" y="29180"/>
                    <a:pt x="63775" y="29180"/>
                  </a:cubicBezTo>
                  <a:cubicBezTo>
                    <a:pt x="63887" y="29180"/>
                    <a:pt x="64048" y="29086"/>
                    <a:pt x="64499" y="28813"/>
                  </a:cubicBezTo>
                  <a:lnTo>
                    <a:pt x="65029" y="28497"/>
                  </a:lnTo>
                  <a:cubicBezTo>
                    <a:pt x="66469" y="27638"/>
                    <a:pt x="66999" y="27323"/>
                    <a:pt x="67201" y="27171"/>
                  </a:cubicBezTo>
                  <a:lnTo>
                    <a:pt x="67214" y="27184"/>
                  </a:lnTo>
                  <a:lnTo>
                    <a:pt x="68792" y="25681"/>
                  </a:lnTo>
                  <a:lnTo>
                    <a:pt x="69992" y="24456"/>
                  </a:lnTo>
                  <a:lnTo>
                    <a:pt x="70737" y="24267"/>
                  </a:lnTo>
                  <a:lnTo>
                    <a:pt x="74083" y="24267"/>
                  </a:lnTo>
                  <a:lnTo>
                    <a:pt x="74399" y="23977"/>
                  </a:lnTo>
                  <a:lnTo>
                    <a:pt x="74550" y="21994"/>
                  </a:lnTo>
                  <a:lnTo>
                    <a:pt x="75548" y="20252"/>
                  </a:lnTo>
                  <a:lnTo>
                    <a:pt x="75573" y="20012"/>
                  </a:lnTo>
                  <a:lnTo>
                    <a:pt x="75106" y="18269"/>
                  </a:lnTo>
                  <a:lnTo>
                    <a:pt x="75005" y="18118"/>
                  </a:lnTo>
                  <a:lnTo>
                    <a:pt x="73363" y="16741"/>
                  </a:lnTo>
                  <a:lnTo>
                    <a:pt x="72883" y="16830"/>
                  </a:lnTo>
                  <a:lnTo>
                    <a:pt x="71873" y="18800"/>
                  </a:lnTo>
                  <a:lnTo>
                    <a:pt x="70320" y="19999"/>
                  </a:lnTo>
                  <a:lnTo>
                    <a:pt x="69676" y="20441"/>
                  </a:lnTo>
                  <a:lnTo>
                    <a:pt x="69676" y="18623"/>
                  </a:lnTo>
                  <a:lnTo>
                    <a:pt x="69929" y="17385"/>
                  </a:lnTo>
                  <a:lnTo>
                    <a:pt x="69411" y="17082"/>
                  </a:lnTo>
                  <a:lnTo>
                    <a:pt x="68691" y="17739"/>
                  </a:lnTo>
                  <a:lnTo>
                    <a:pt x="67896" y="15959"/>
                  </a:lnTo>
                  <a:lnTo>
                    <a:pt x="68918" y="14860"/>
                  </a:lnTo>
                  <a:lnTo>
                    <a:pt x="71002" y="10403"/>
                  </a:lnTo>
                  <a:lnTo>
                    <a:pt x="71873" y="10049"/>
                  </a:lnTo>
                  <a:lnTo>
                    <a:pt x="73767" y="8332"/>
                  </a:lnTo>
                  <a:lnTo>
                    <a:pt x="73691" y="7827"/>
                  </a:lnTo>
                  <a:lnTo>
                    <a:pt x="72896" y="7410"/>
                  </a:lnTo>
                  <a:lnTo>
                    <a:pt x="71785" y="7233"/>
                  </a:lnTo>
                  <a:lnTo>
                    <a:pt x="69373" y="7233"/>
                  </a:lnTo>
                  <a:lnTo>
                    <a:pt x="69057" y="7549"/>
                  </a:lnTo>
                  <a:lnTo>
                    <a:pt x="69057" y="9658"/>
                  </a:lnTo>
                  <a:lnTo>
                    <a:pt x="67037" y="12284"/>
                  </a:lnTo>
                  <a:lnTo>
                    <a:pt x="65294" y="14986"/>
                  </a:lnTo>
                  <a:lnTo>
                    <a:pt x="65294" y="15340"/>
                  </a:lnTo>
                  <a:lnTo>
                    <a:pt x="66077" y="16476"/>
                  </a:lnTo>
                  <a:lnTo>
                    <a:pt x="65762" y="18623"/>
                  </a:lnTo>
                  <a:lnTo>
                    <a:pt x="63375" y="19885"/>
                  </a:lnTo>
                  <a:lnTo>
                    <a:pt x="63375" y="18585"/>
                  </a:lnTo>
                  <a:lnTo>
                    <a:pt x="63085" y="18269"/>
                  </a:lnTo>
                  <a:lnTo>
                    <a:pt x="61342" y="18118"/>
                  </a:lnTo>
                  <a:lnTo>
                    <a:pt x="61128" y="18181"/>
                  </a:lnTo>
                  <a:lnTo>
                    <a:pt x="59890" y="19153"/>
                  </a:lnTo>
                  <a:lnTo>
                    <a:pt x="58223" y="16830"/>
                  </a:lnTo>
                  <a:lnTo>
                    <a:pt x="57971" y="16703"/>
                  </a:lnTo>
                  <a:lnTo>
                    <a:pt x="55799" y="16703"/>
                  </a:lnTo>
                  <a:lnTo>
                    <a:pt x="55521" y="16868"/>
                  </a:lnTo>
                  <a:lnTo>
                    <a:pt x="54827" y="18168"/>
                  </a:lnTo>
                  <a:lnTo>
                    <a:pt x="54435" y="18736"/>
                  </a:lnTo>
                  <a:lnTo>
                    <a:pt x="53652" y="16969"/>
                  </a:lnTo>
                  <a:lnTo>
                    <a:pt x="53261" y="16792"/>
                  </a:lnTo>
                  <a:cubicBezTo>
                    <a:pt x="53061" y="16867"/>
                    <a:pt x="52586" y="16997"/>
                    <a:pt x="52167" y="16997"/>
                  </a:cubicBezTo>
                  <a:cubicBezTo>
                    <a:pt x="51950" y="16997"/>
                    <a:pt x="51749" y="16962"/>
                    <a:pt x="51607" y="16868"/>
                  </a:cubicBezTo>
                  <a:cubicBezTo>
                    <a:pt x="51455" y="16767"/>
                    <a:pt x="51379" y="16590"/>
                    <a:pt x="51392" y="16426"/>
                  </a:cubicBezTo>
                  <a:cubicBezTo>
                    <a:pt x="51316" y="15112"/>
                    <a:pt x="51316" y="14986"/>
                    <a:pt x="51316" y="14974"/>
                  </a:cubicBezTo>
                  <a:lnTo>
                    <a:pt x="51215" y="14746"/>
                  </a:lnTo>
                  <a:lnTo>
                    <a:pt x="47945" y="11716"/>
                  </a:lnTo>
                  <a:lnTo>
                    <a:pt x="46922" y="11009"/>
                  </a:lnTo>
                  <a:lnTo>
                    <a:pt x="46682" y="10958"/>
                  </a:lnTo>
                  <a:lnTo>
                    <a:pt x="45142" y="11223"/>
                  </a:lnTo>
                  <a:lnTo>
                    <a:pt x="44435" y="9077"/>
                  </a:lnTo>
                  <a:lnTo>
                    <a:pt x="44233" y="8875"/>
                  </a:lnTo>
                  <a:lnTo>
                    <a:pt x="42806" y="8433"/>
                  </a:lnTo>
                  <a:lnTo>
                    <a:pt x="42679" y="8420"/>
                  </a:lnTo>
                  <a:lnTo>
                    <a:pt x="39182" y="8862"/>
                  </a:lnTo>
                  <a:lnTo>
                    <a:pt x="37262" y="8445"/>
                  </a:lnTo>
                  <a:lnTo>
                    <a:pt x="34649" y="6210"/>
                  </a:lnTo>
                  <a:lnTo>
                    <a:pt x="31075" y="4506"/>
                  </a:lnTo>
                  <a:lnTo>
                    <a:pt x="28499" y="2031"/>
                  </a:lnTo>
                  <a:lnTo>
                    <a:pt x="26365" y="263"/>
                  </a:lnTo>
                  <a:lnTo>
                    <a:pt x="26100" y="187"/>
                  </a:lnTo>
                  <a:lnTo>
                    <a:pt x="23524" y="756"/>
                  </a:lnTo>
                  <a:cubicBezTo>
                    <a:pt x="23360" y="465"/>
                    <a:pt x="23120" y="238"/>
                    <a:pt x="22817" y="124"/>
                  </a:cubicBezTo>
                  <a:cubicBezTo>
                    <a:pt x="22620" y="41"/>
                    <a:pt x="22402" y="0"/>
                    <a:pt x="2216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521;p77">
              <a:extLst>
                <a:ext uri="{FF2B5EF4-FFF2-40B4-BE49-F238E27FC236}">
                  <a16:creationId xmlns:a16="http://schemas.microsoft.com/office/drawing/2014/main" id="{FAE13DB0-B19F-8A37-C42F-969D68C5043C}"/>
                </a:ext>
              </a:extLst>
            </p:cNvPr>
            <p:cNvSpPr/>
            <p:nvPr/>
          </p:nvSpPr>
          <p:spPr>
            <a:xfrm>
              <a:off x="1940550" y="1654925"/>
              <a:ext cx="124725" cy="149650"/>
            </a:xfrm>
            <a:custGeom>
              <a:avLst/>
              <a:gdLst/>
              <a:ahLst/>
              <a:cxnLst/>
              <a:rect l="l" t="t" r="r" b="b"/>
              <a:pathLst>
                <a:path w="4989" h="5986" extrusionOk="0">
                  <a:moveTo>
                    <a:pt x="2425" y="0"/>
                  </a:moveTo>
                  <a:lnTo>
                    <a:pt x="1023" y="1200"/>
                  </a:lnTo>
                  <a:lnTo>
                    <a:pt x="1" y="3851"/>
                  </a:lnTo>
                  <a:lnTo>
                    <a:pt x="1" y="5985"/>
                  </a:lnTo>
                  <a:lnTo>
                    <a:pt x="2362" y="4104"/>
                  </a:lnTo>
                  <a:lnTo>
                    <a:pt x="3511" y="4887"/>
                  </a:lnTo>
                  <a:lnTo>
                    <a:pt x="4988" y="4419"/>
                  </a:lnTo>
                  <a:lnTo>
                    <a:pt x="3271" y="2210"/>
                  </a:lnTo>
                  <a:lnTo>
                    <a:pt x="242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522;p77">
              <a:extLst>
                <a:ext uri="{FF2B5EF4-FFF2-40B4-BE49-F238E27FC236}">
                  <a16:creationId xmlns:a16="http://schemas.microsoft.com/office/drawing/2014/main" id="{569D3923-2DDE-7CA0-7C8C-0B04248A6650}"/>
                </a:ext>
              </a:extLst>
            </p:cNvPr>
            <p:cNvSpPr/>
            <p:nvPr/>
          </p:nvSpPr>
          <p:spPr>
            <a:xfrm>
              <a:off x="1932650" y="1641650"/>
              <a:ext cx="145575" cy="179325"/>
            </a:xfrm>
            <a:custGeom>
              <a:avLst/>
              <a:gdLst/>
              <a:ahLst/>
              <a:cxnLst/>
              <a:rect l="l" t="t" r="r" b="b"/>
              <a:pathLst>
                <a:path w="5823" h="7173" extrusionOk="0">
                  <a:moveTo>
                    <a:pt x="2602" y="1049"/>
                  </a:moveTo>
                  <a:lnTo>
                    <a:pt x="3297" y="2842"/>
                  </a:lnTo>
                  <a:lnTo>
                    <a:pt x="4774" y="4774"/>
                  </a:lnTo>
                  <a:lnTo>
                    <a:pt x="3877" y="5064"/>
                  </a:lnTo>
                  <a:lnTo>
                    <a:pt x="2665" y="4231"/>
                  </a:lnTo>
                  <a:lnTo>
                    <a:pt x="632" y="5860"/>
                  </a:lnTo>
                  <a:lnTo>
                    <a:pt x="632" y="4433"/>
                  </a:lnTo>
                  <a:lnTo>
                    <a:pt x="1605" y="1907"/>
                  </a:lnTo>
                  <a:lnTo>
                    <a:pt x="2602" y="1049"/>
                  </a:lnTo>
                  <a:close/>
                  <a:moveTo>
                    <a:pt x="2880" y="1"/>
                  </a:moveTo>
                  <a:lnTo>
                    <a:pt x="1074" y="1541"/>
                  </a:lnTo>
                  <a:lnTo>
                    <a:pt x="26" y="4269"/>
                  </a:lnTo>
                  <a:lnTo>
                    <a:pt x="1" y="7173"/>
                  </a:lnTo>
                  <a:lnTo>
                    <a:pt x="1" y="7173"/>
                  </a:lnTo>
                  <a:lnTo>
                    <a:pt x="2703" y="5026"/>
                  </a:lnTo>
                  <a:lnTo>
                    <a:pt x="3776" y="5771"/>
                  </a:lnTo>
                  <a:lnTo>
                    <a:pt x="5822" y="5102"/>
                  </a:lnTo>
                  <a:lnTo>
                    <a:pt x="3865" y="2577"/>
                  </a:lnTo>
                  <a:lnTo>
                    <a:pt x="28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523;p77">
              <a:extLst>
                <a:ext uri="{FF2B5EF4-FFF2-40B4-BE49-F238E27FC236}">
                  <a16:creationId xmlns:a16="http://schemas.microsoft.com/office/drawing/2014/main" id="{61F22C2D-9645-CF9B-CE52-DDC4AC5642D2}"/>
                </a:ext>
              </a:extLst>
            </p:cNvPr>
            <p:cNvSpPr/>
            <p:nvPr/>
          </p:nvSpPr>
          <p:spPr>
            <a:xfrm>
              <a:off x="2019475" y="1292525"/>
              <a:ext cx="410075" cy="583375"/>
            </a:xfrm>
            <a:custGeom>
              <a:avLst/>
              <a:gdLst/>
              <a:ahLst/>
              <a:cxnLst/>
              <a:rect l="l" t="t" r="r" b="b"/>
              <a:pathLst>
                <a:path w="16403" h="23335" extrusionOk="0">
                  <a:moveTo>
                    <a:pt x="4129" y="0"/>
                  </a:moveTo>
                  <a:lnTo>
                    <a:pt x="1213" y="2122"/>
                  </a:lnTo>
                  <a:lnTo>
                    <a:pt x="0" y="4407"/>
                  </a:lnTo>
                  <a:lnTo>
                    <a:pt x="0" y="7248"/>
                  </a:lnTo>
                  <a:lnTo>
                    <a:pt x="2122" y="6857"/>
                  </a:lnTo>
                  <a:lnTo>
                    <a:pt x="4571" y="8347"/>
                  </a:lnTo>
                  <a:lnTo>
                    <a:pt x="6541" y="8827"/>
                  </a:lnTo>
                  <a:lnTo>
                    <a:pt x="7210" y="7576"/>
                  </a:lnTo>
                  <a:lnTo>
                    <a:pt x="8170" y="11339"/>
                  </a:lnTo>
                  <a:lnTo>
                    <a:pt x="9521" y="12842"/>
                  </a:lnTo>
                  <a:lnTo>
                    <a:pt x="8258" y="15052"/>
                  </a:lnTo>
                  <a:cubicBezTo>
                    <a:pt x="8258" y="15052"/>
                    <a:pt x="8978" y="16314"/>
                    <a:pt x="6996" y="16706"/>
                  </a:cubicBezTo>
                  <a:cubicBezTo>
                    <a:pt x="5026" y="17097"/>
                    <a:pt x="6364" y="16946"/>
                    <a:pt x="5026" y="17097"/>
                  </a:cubicBezTo>
                  <a:cubicBezTo>
                    <a:pt x="3688" y="17261"/>
                    <a:pt x="3688" y="17539"/>
                    <a:pt x="3688" y="17539"/>
                  </a:cubicBezTo>
                  <a:lnTo>
                    <a:pt x="4180" y="18915"/>
                  </a:lnTo>
                  <a:lnTo>
                    <a:pt x="6604" y="18915"/>
                  </a:lnTo>
                  <a:lnTo>
                    <a:pt x="7943" y="20810"/>
                  </a:lnTo>
                  <a:lnTo>
                    <a:pt x="9521" y="22539"/>
                  </a:lnTo>
                  <a:lnTo>
                    <a:pt x="11579" y="23335"/>
                  </a:lnTo>
                  <a:lnTo>
                    <a:pt x="10405" y="20532"/>
                  </a:lnTo>
                  <a:lnTo>
                    <a:pt x="12375" y="21693"/>
                  </a:lnTo>
                  <a:lnTo>
                    <a:pt x="13473" y="20115"/>
                  </a:lnTo>
                  <a:lnTo>
                    <a:pt x="12059" y="16794"/>
                  </a:lnTo>
                  <a:lnTo>
                    <a:pt x="12615" y="15923"/>
                  </a:lnTo>
                  <a:lnTo>
                    <a:pt x="14420" y="18360"/>
                  </a:lnTo>
                  <a:lnTo>
                    <a:pt x="15683" y="16794"/>
                  </a:lnTo>
                  <a:lnTo>
                    <a:pt x="16403" y="15052"/>
                  </a:lnTo>
                  <a:lnTo>
                    <a:pt x="12931" y="12135"/>
                  </a:lnTo>
                  <a:lnTo>
                    <a:pt x="14269" y="11630"/>
                  </a:lnTo>
                  <a:lnTo>
                    <a:pt x="13549" y="8195"/>
                  </a:lnTo>
                  <a:lnTo>
                    <a:pt x="12211" y="5821"/>
                  </a:lnTo>
                  <a:lnTo>
                    <a:pt x="10721" y="4963"/>
                  </a:lnTo>
                  <a:lnTo>
                    <a:pt x="9067" y="3624"/>
                  </a:lnTo>
                  <a:lnTo>
                    <a:pt x="10557" y="3069"/>
                  </a:lnTo>
                  <a:lnTo>
                    <a:pt x="10165" y="1414"/>
                  </a:lnTo>
                  <a:lnTo>
                    <a:pt x="7918" y="354"/>
                  </a:lnTo>
                  <a:lnTo>
                    <a:pt x="5670" y="1326"/>
                  </a:lnTo>
                  <a:lnTo>
                    <a:pt x="5165" y="2677"/>
                  </a:lnTo>
                  <a:lnTo>
                    <a:pt x="3814" y="4256"/>
                  </a:lnTo>
                  <a:lnTo>
                    <a:pt x="2993" y="3069"/>
                  </a:lnTo>
                  <a:lnTo>
                    <a:pt x="41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524;p77">
              <a:extLst>
                <a:ext uri="{FF2B5EF4-FFF2-40B4-BE49-F238E27FC236}">
                  <a16:creationId xmlns:a16="http://schemas.microsoft.com/office/drawing/2014/main" id="{19237B86-0311-98E6-1498-E8E3A2D8E605}"/>
                </a:ext>
              </a:extLst>
            </p:cNvPr>
            <p:cNvSpPr/>
            <p:nvPr/>
          </p:nvSpPr>
          <p:spPr>
            <a:xfrm>
              <a:off x="2011275" y="1270725"/>
              <a:ext cx="427750" cy="619075"/>
            </a:xfrm>
            <a:custGeom>
              <a:avLst/>
              <a:gdLst/>
              <a:ahLst/>
              <a:cxnLst/>
              <a:rect l="l" t="t" r="r" b="b"/>
              <a:pathLst>
                <a:path w="17110" h="24763" extrusionOk="0">
                  <a:moveTo>
                    <a:pt x="8246" y="1567"/>
                  </a:moveTo>
                  <a:lnTo>
                    <a:pt x="10228" y="2501"/>
                  </a:lnTo>
                  <a:lnTo>
                    <a:pt x="10518" y="3739"/>
                  </a:lnTo>
                  <a:lnTo>
                    <a:pt x="8763" y="4383"/>
                  </a:lnTo>
                  <a:lnTo>
                    <a:pt x="10885" y="6087"/>
                  </a:lnTo>
                  <a:lnTo>
                    <a:pt x="12311" y="6908"/>
                  </a:lnTo>
                  <a:lnTo>
                    <a:pt x="13587" y="9156"/>
                  </a:lnTo>
                  <a:lnTo>
                    <a:pt x="14231" y="12287"/>
                  </a:lnTo>
                  <a:lnTo>
                    <a:pt x="12640" y="12881"/>
                  </a:lnTo>
                  <a:lnTo>
                    <a:pt x="16340" y="15999"/>
                  </a:lnTo>
                  <a:lnTo>
                    <a:pt x="15733" y="17477"/>
                  </a:lnTo>
                  <a:lnTo>
                    <a:pt x="14761" y="18689"/>
                  </a:lnTo>
                  <a:lnTo>
                    <a:pt x="12918" y="16227"/>
                  </a:lnTo>
                  <a:lnTo>
                    <a:pt x="12021" y="17616"/>
                  </a:lnTo>
                  <a:lnTo>
                    <a:pt x="13448" y="20937"/>
                  </a:lnTo>
                  <a:lnTo>
                    <a:pt x="12615" y="22136"/>
                  </a:lnTo>
                  <a:lnTo>
                    <a:pt x="10076" y="20633"/>
                  </a:lnTo>
                  <a:lnTo>
                    <a:pt x="11339" y="23639"/>
                  </a:lnTo>
                  <a:lnTo>
                    <a:pt x="10051" y="23146"/>
                  </a:lnTo>
                  <a:lnTo>
                    <a:pt x="8549" y="21492"/>
                  </a:lnTo>
                  <a:lnTo>
                    <a:pt x="7109" y="19459"/>
                  </a:lnTo>
                  <a:lnTo>
                    <a:pt x="4748" y="19459"/>
                  </a:lnTo>
                  <a:lnTo>
                    <a:pt x="4407" y="18500"/>
                  </a:lnTo>
                  <a:cubicBezTo>
                    <a:pt x="4723" y="18373"/>
                    <a:pt x="5064" y="18297"/>
                    <a:pt x="5417" y="18272"/>
                  </a:cubicBezTo>
                  <a:cubicBezTo>
                    <a:pt x="6124" y="18196"/>
                    <a:pt x="6124" y="18196"/>
                    <a:pt x="6238" y="18146"/>
                  </a:cubicBezTo>
                  <a:cubicBezTo>
                    <a:pt x="6301" y="18121"/>
                    <a:pt x="6453" y="18070"/>
                    <a:pt x="7412" y="17881"/>
                  </a:cubicBezTo>
                  <a:cubicBezTo>
                    <a:pt x="8208" y="17717"/>
                    <a:pt x="8725" y="17401"/>
                    <a:pt x="8940" y="16934"/>
                  </a:cubicBezTo>
                  <a:cubicBezTo>
                    <a:pt x="9079" y="16618"/>
                    <a:pt x="9079" y="16265"/>
                    <a:pt x="8953" y="15936"/>
                  </a:cubicBezTo>
                  <a:lnTo>
                    <a:pt x="10253" y="13676"/>
                  </a:lnTo>
                  <a:lnTo>
                    <a:pt x="8801" y="12060"/>
                  </a:lnTo>
                  <a:lnTo>
                    <a:pt x="7652" y="7590"/>
                  </a:lnTo>
                  <a:lnTo>
                    <a:pt x="6718" y="9332"/>
                  </a:lnTo>
                  <a:lnTo>
                    <a:pt x="5026" y="8928"/>
                  </a:lnTo>
                  <a:lnTo>
                    <a:pt x="2513" y="7388"/>
                  </a:lnTo>
                  <a:lnTo>
                    <a:pt x="644" y="7741"/>
                  </a:lnTo>
                  <a:lnTo>
                    <a:pt x="644" y="5367"/>
                  </a:lnTo>
                  <a:lnTo>
                    <a:pt x="1793" y="3208"/>
                  </a:lnTo>
                  <a:lnTo>
                    <a:pt x="3801" y="1744"/>
                  </a:lnTo>
                  <a:lnTo>
                    <a:pt x="3801" y="1744"/>
                  </a:lnTo>
                  <a:lnTo>
                    <a:pt x="2980" y="3991"/>
                  </a:lnTo>
                  <a:lnTo>
                    <a:pt x="4129" y="5645"/>
                  </a:lnTo>
                  <a:lnTo>
                    <a:pt x="5745" y="3751"/>
                  </a:lnTo>
                  <a:lnTo>
                    <a:pt x="6263" y="2438"/>
                  </a:lnTo>
                  <a:lnTo>
                    <a:pt x="8246" y="1567"/>
                  </a:lnTo>
                  <a:close/>
                  <a:moveTo>
                    <a:pt x="5114" y="1"/>
                  </a:moveTo>
                  <a:lnTo>
                    <a:pt x="1288" y="2779"/>
                  </a:lnTo>
                  <a:lnTo>
                    <a:pt x="0" y="5203"/>
                  </a:lnTo>
                  <a:lnTo>
                    <a:pt x="0" y="8486"/>
                  </a:lnTo>
                  <a:lnTo>
                    <a:pt x="2374" y="8044"/>
                  </a:lnTo>
                  <a:lnTo>
                    <a:pt x="4723" y="9471"/>
                  </a:lnTo>
                  <a:lnTo>
                    <a:pt x="7021" y="10039"/>
                  </a:lnTo>
                  <a:lnTo>
                    <a:pt x="7425" y="9294"/>
                  </a:lnTo>
                  <a:lnTo>
                    <a:pt x="8208" y="12350"/>
                  </a:lnTo>
                  <a:lnTo>
                    <a:pt x="9458" y="13739"/>
                  </a:lnTo>
                  <a:lnTo>
                    <a:pt x="8321" y="15747"/>
                  </a:lnTo>
                  <a:lnTo>
                    <a:pt x="8233" y="15911"/>
                  </a:lnTo>
                  <a:lnTo>
                    <a:pt x="8309" y="16063"/>
                  </a:lnTo>
                  <a:cubicBezTo>
                    <a:pt x="8410" y="16252"/>
                    <a:pt x="8422" y="16467"/>
                    <a:pt x="8347" y="16669"/>
                  </a:cubicBezTo>
                  <a:cubicBezTo>
                    <a:pt x="8220" y="16946"/>
                    <a:pt x="7842" y="17148"/>
                    <a:pt x="7273" y="17262"/>
                  </a:cubicBezTo>
                  <a:cubicBezTo>
                    <a:pt x="6263" y="17464"/>
                    <a:pt x="6099" y="17527"/>
                    <a:pt x="6011" y="17565"/>
                  </a:cubicBezTo>
                  <a:cubicBezTo>
                    <a:pt x="5783" y="17603"/>
                    <a:pt x="5556" y="17641"/>
                    <a:pt x="5329" y="17654"/>
                  </a:cubicBezTo>
                  <a:cubicBezTo>
                    <a:pt x="4937" y="17704"/>
                    <a:pt x="3712" y="17843"/>
                    <a:pt x="3712" y="18411"/>
                  </a:cubicBezTo>
                  <a:lnTo>
                    <a:pt x="4293" y="20103"/>
                  </a:lnTo>
                  <a:lnTo>
                    <a:pt x="6793" y="20103"/>
                  </a:lnTo>
                  <a:lnTo>
                    <a:pt x="8056" y="21884"/>
                  </a:lnTo>
                  <a:lnTo>
                    <a:pt x="9685" y="23677"/>
                  </a:lnTo>
                  <a:lnTo>
                    <a:pt x="12488" y="24763"/>
                  </a:lnTo>
                  <a:lnTo>
                    <a:pt x="11390" y="22161"/>
                  </a:lnTo>
                  <a:lnTo>
                    <a:pt x="12791" y="22982"/>
                  </a:lnTo>
                  <a:lnTo>
                    <a:pt x="14168" y="20987"/>
                  </a:lnTo>
                  <a:lnTo>
                    <a:pt x="12741" y="17666"/>
                  </a:lnTo>
                  <a:lnTo>
                    <a:pt x="12968" y="17325"/>
                  </a:lnTo>
                  <a:lnTo>
                    <a:pt x="14748" y="19712"/>
                  </a:lnTo>
                  <a:lnTo>
                    <a:pt x="16264" y="17830"/>
                  </a:lnTo>
                  <a:lnTo>
                    <a:pt x="17110" y="15810"/>
                  </a:lnTo>
                  <a:lnTo>
                    <a:pt x="13877" y="13083"/>
                  </a:lnTo>
                  <a:lnTo>
                    <a:pt x="14963" y="12678"/>
                  </a:lnTo>
                  <a:lnTo>
                    <a:pt x="14193" y="8979"/>
                  </a:lnTo>
                  <a:lnTo>
                    <a:pt x="12779" y="6453"/>
                  </a:lnTo>
                  <a:lnTo>
                    <a:pt x="11238" y="5569"/>
                  </a:lnTo>
                  <a:lnTo>
                    <a:pt x="10013" y="4585"/>
                  </a:lnTo>
                  <a:lnTo>
                    <a:pt x="11263" y="4117"/>
                  </a:lnTo>
                  <a:lnTo>
                    <a:pt x="10771" y="2047"/>
                  </a:lnTo>
                  <a:lnTo>
                    <a:pt x="8258" y="860"/>
                  </a:lnTo>
                  <a:lnTo>
                    <a:pt x="5758" y="1958"/>
                  </a:lnTo>
                  <a:lnTo>
                    <a:pt x="5215" y="3372"/>
                  </a:lnTo>
                  <a:lnTo>
                    <a:pt x="4180" y="4597"/>
                  </a:lnTo>
                  <a:lnTo>
                    <a:pt x="3675" y="3890"/>
                  </a:lnTo>
                  <a:lnTo>
                    <a:pt x="511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525;p77">
              <a:extLst>
                <a:ext uri="{FF2B5EF4-FFF2-40B4-BE49-F238E27FC236}">
                  <a16:creationId xmlns:a16="http://schemas.microsoft.com/office/drawing/2014/main" id="{6A7F290A-0F57-7E07-BEE2-7C8F970ABF32}"/>
                </a:ext>
              </a:extLst>
            </p:cNvPr>
            <p:cNvSpPr/>
            <p:nvPr/>
          </p:nvSpPr>
          <p:spPr>
            <a:xfrm>
              <a:off x="2342725" y="2272700"/>
              <a:ext cx="102300" cy="109875"/>
            </a:xfrm>
            <a:custGeom>
              <a:avLst/>
              <a:gdLst/>
              <a:ahLst/>
              <a:cxnLst/>
              <a:rect l="l" t="t" r="r" b="b"/>
              <a:pathLst>
                <a:path w="4092" h="4395" extrusionOk="0">
                  <a:moveTo>
                    <a:pt x="112" y="2946"/>
                  </a:moveTo>
                  <a:cubicBezTo>
                    <a:pt x="41" y="2963"/>
                    <a:pt x="1" y="2986"/>
                    <a:pt x="1" y="3018"/>
                  </a:cubicBezTo>
                  <a:cubicBezTo>
                    <a:pt x="1" y="3026"/>
                    <a:pt x="3" y="3031"/>
                    <a:pt x="9" y="3031"/>
                  </a:cubicBezTo>
                  <a:cubicBezTo>
                    <a:pt x="25" y="3031"/>
                    <a:pt x="60" y="3000"/>
                    <a:pt x="112" y="2946"/>
                  </a:cubicBezTo>
                  <a:close/>
                  <a:moveTo>
                    <a:pt x="2337" y="0"/>
                  </a:moveTo>
                  <a:cubicBezTo>
                    <a:pt x="2337" y="0"/>
                    <a:pt x="576" y="2455"/>
                    <a:pt x="112" y="2946"/>
                  </a:cubicBezTo>
                  <a:lnTo>
                    <a:pt x="112" y="2946"/>
                  </a:lnTo>
                  <a:cubicBezTo>
                    <a:pt x="226" y="2918"/>
                    <a:pt x="419" y="2908"/>
                    <a:pt x="644" y="2908"/>
                  </a:cubicBezTo>
                  <a:cubicBezTo>
                    <a:pt x="1336" y="2908"/>
                    <a:pt x="2337" y="3005"/>
                    <a:pt x="2337" y="3005"/>
                  </a:cubicBezTo>
                  <a:lnTo>
                    <a:pt x="3145" y="4394"/>
                  </a:lnTo>
                  <a:lnTo>
                    <a:pt x="4092" y="3990"/>
                  </a:lnTo>
                  <a:lnTo>
                    <a:pt x="4092" y="2096"/>
                  </a:lnTo>
                  <a:lnTo>
                    <a:pt x="2438" y="1465"/>
                  </a:lnTo>
                  <a:lnTo>
                    <a:pt x="2337"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526;p77">
              <a:extLst>
                <a:ext uri="{FF2B5EF4-FFF2-40B4-BE49-F238E27FC236}">
                  <a16:creationId xmlns:a16="http://schemas.microsoft.com/office/drawing/2014/main" id="{0B3D33A8-19FB-7CC1-31E2-50E102E80A27}"/>
                </a:ext>
              </a:extLst>
            </p:cNvPr>
            <p:cNvSpPr/>
            <p:nvPr/>
          </p:nvSpPr>
          <p:spPr>
            <a:xfrm>
              <a:off x="2334825" y="2250600"/>
              <a:ext cx="118400" cy="142075"/>
            </a:xfrm>
            <a:custGeom>
              <a:avLst/>
              <a:gdLst/>
              <a:ahLst/>
              <a:cxnLst/>
              <a:rect l="l" t="t" r="r" b="b"/>
              <a:pathLst>
                <a:path w="4736" h="5683" extrusionOk="0">
                  <a:moveTo>
                    <a:pt x="2387" y="1781"/>
                  </a:moveTo>
                  <a:lnTo>
                    <a:pt x="2450" y="2576"/>
                  </a:lnTo>
                  <a:lnTo>
                    <a:pt x="4079" y="3207"/>
                  </a:lnTo>
                  <a:lnTo>
                    <a:pt x="4079" y="4659"/>
                  </a:lnTo>
                  <a:lnTo>
                    <a:pt x="3587" y="4874"/>
                  </a:lnTo>
                  <a:lnTo>
                    <a:pt x="2829" y="3586"/>
                  </a:lnTo>
                  <a:lnTo>
                    <a:pt x="2665" y="3574"/>
                  </a:lnTo>
                  <a:cubicBezTo>
                    <a:pt x="1983" y="3510"/>
                    <a:pt x="1491" y="3473"/>
                    <a:pt x="1125" y="3473"/>
                  </a:cubicBezTo>
                  <a:lnTo>
                    <a:pt x="1137" y="3473"/>
                  </a:lnTo>
                  <a:cubicBezTo>
                    <a:pt x="1428" y="3106"/>
                    <a:pt x="1819" y="2576"/>
                    <a:pt x="2387" y="1781"/>
                  </a:cubicBezTo>
                  <a:close/>
                  <a:moveTo>
                    <a:pt x="2905" y="0"/>
                  </a:moveTo>
                  <a:lnTo>
                    <a:pt x="2400" y="707"/>
                  </a:lnTo>
                  <a:cubicBezTo>
                    <a:pt x="1541" y="1894"/>
                    <a:pt x="582" y="3195"/>
                    <a:pt x="253" y="3561"/>
                  </a:cubicBezTo>
                  <a:cubicBezTo>
                    <a:pt x="203" y="3574"/>
                    <a:pt x="165" y="3599"/>
                    <a:pt x="127" y="3637"/>
                  </a:cubicBezTo>
                  <a:lnTo>
                    <a:pt x="1" y="3763"/>
                  </a:lnTo>
                  <a:lnTo>
                    <a:pt x="1" y="4142"/>
                  </a:lnTo>
                  <a:lnTo>
                    <a:pt x="228" y="4218"/>
                  </a:lnTo>
                  <a:cubicBezTo>
                    <a:pt x="268" y="4227"/>
                    <a:pt x="302" y="4237"/>
                    <a:pt x="339" y="4237"/>
                  </a:cubicBezTo>
                  <a:cubicBezTo>
                    <a:pt x="396" y="4237"/>
                    <a:pt x="462" y="4214"/>
                    <a:pt x="569" y="4129"/>
                  </a:cubicBezTo>
                  <a:cubicBezTo>
                    <a:pt x="771" y="4117"/>
                    <a:pt x="974" y="4111"/>
                    <a:pt x="1176" y="4111"/>
                  </a:cubicBezTo>
                  <a:cubicBezTo>
                    <a:pt x="1605" y="4111"/>
                    <a:pt x="2034" y="4137"/>
                    <a:pt x="2463" y="4180"/>
                  </a:cubicBezTo>
                  <a:lnTo>
                    <a:pt x="3334" y="5682"/>
                  </a:lnTo>
                  <a:lnTo>
                    <a:pt x="4736" y="5076"/>
                  </a:lnTo>
                  <a:lnTo>
                    <a:pt x="4736" y="2753"/>
                  </a:lnTo>
                  <a:lnTo>
                    <a:pt x="3069" y="2121"/>
                  </a:lnTo>
                  <a:lnTo>
                    <a:pt x="290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527;p77">
              <a:extLst>
                <a:ext uri="{FF2B5EF4-FFF2-40B4-BE49-F238E27FC236}">
                  <a16:creationId xmlns:a16="http://schemas.microsoft.com/office/drawing/2014/main" id="{6927AA87-E1EA-CCD2-56B9-64FCB98D373F}"/>
                </a:ext>
              </a:extLst>
            </p:cNvPr>
            <p:cNvSpPr/>
            <p:nvPr/>
          </p:nvSpPr>
          <p:spPr>
            <a:xfrm>
              <a:off x="1713900" y="3010725"/>
              <a:ext cx="224775" cy="69925"/>
            </a:xfrm>
            <a:custGeom>
              <a:avLst/>
              <a:gdLst/>
              <a:ahLst/>
              <a:cxnLst/>
              <a:rect l="l" t="t" r="r" b="b"/>
              <a:pathLst>
                <a:path w="8991" h="2797" extrusionOk="0">
                  <a:moveTo>
                    <a:pt x="1112" y="1"/>
                  </a:moveTo>
                  <a:lnTo>
                    <a:pt x="0" y="556"/>
                  </a:lnTo>
                  <a:lnTo>
                    <a:pt x="1112" y="834"/>
                  </a:lnTo>
                  <a:cubicBezTo>
                    <a:pt x="1112" y="834"/>
                    <a:pt x="3864" y="1125"/>
                    <a:pt x="4104" y="1125"/>
                  </a:cubicBezTo>
                  <a:cubicBezTo>
                    <a:pt x="4344" y="1125"/>
                    <a:pt x="6705" y="2110"/>
                    <a:pt x="6705" y="2110"/>
                  </a:cubicBezTo>
                  <a:cubicBezTo>
                    <a:pt x="6705" y="2110"/>
                    <a:pt x="5423" y="2797"/>
                    <a:pt x="5497" y="2797"/>
                  </a:cubicBezTo>
                  <a:cubicBezTo>
                    <a:pt x="5501" y="2797"/>
                    <a:pt x="5508" y="2795"/>
                    <a:pt x="5518" y="2791"/>
                  </a:cubicBezTo>
                  <a:cubicBezTo>
                    <a:pt x="5758" y="2716"/>
                    <a:pt x="8991" y="2463"/>
                    <a:pt x="8991" y="2463"/>
                  </a:cubicBezTo>
                  <a:lnTo>
                    <a:pt x="7892" y="1390"/>
                  </a:lnTo>
                  <a:lnTo>
                    <a:pt x="3246"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528;p77">
              <a:extLst>
                <a:ext uri="{FF2B5EF4-FFF2-40B4-BE49-F238E27FC236}">
                  <a16:creationId xmlns:a16="http://schemas.microsoft.com/office/drawing/2014/main" id="{EFD28F88-6626-C6E6-3C7C-77FC5DF267E8}"/>
                </a:ext>
              </a:extLst>
            </p:cNvPr>
            <p:cNvSpPr/>
            <p:nvPr/>
          </p:nvSpPr>
          <p:spPr>
            <a:xfrm>
              <a:off x="1691475" y="3002850"/>
              <a:ext cx="265200" cy="86825"/>
            </a:xfrm>
            <a:custGeom>
              <a:avLst/>
              <a:gdLst/>
              <a:ahLst/>
              <a:cxnLst/>
              <a:rect l="l" t="t" r="r" b="b"/>
              <a:pathLst>
                <a:path w="10608" h="3473" extrusionOk="0">
                  <a:moveTo>
                    <a:pt x="4079" y="644"/>
                  </a:moveTo>
                  <a:lnTo>
                    <a:pt x="8613" y="1995"/>
                  </a:lnTo>
                  <a:lnTo>
                    <a:pt x="9168" y="2526"/>
                  </a:lnTo>
                  <a:cubicBezTo>
                    <a:pt x="8764" y="2551"/>
                    <a:pt x="8310" y="2589"/>
                    <a:pt x="7880" y="2627"/>
                  </a:cubicBezTo>
                  <a:lnTo>
                    <a:pt x="8335" y="2387"/>
                  </a:lnTo>
                  <a:lnTo>
                    <a:pt x="7716" y="2134"/>
                  </a:lnTo>
                  <a:cubicBezTo>
                    <a:pt x="6112" y="1465"/>
                    <a:pt x="5191" y="1124"/>
                    <a:pt x="5001" y="1124"/>
                  </a:cubicBezTo>
                  <a:cubicBezTo>
                    <a:pt x="4824" y="1124"/>
                    <a:pt x="3095" y="947"/>
                    <a:pt x="2072" y="846"/>
                  </a:cubicBezTo>
                  <a:lnTo>
                    <a:pt x="1807" y="770"/>
                  </a:lnTo>
                  <a:lnTo>
                    <a:pt x="2072" y="644"/>
                  </a:lnTo>
                  <a:close/>
                  <a:moveTo>
                    <a:pt x="1933" y="0"/>
                  </a:moveTo>
                  <a:lnTo>
                    <a:pt x="1" y="973"/>
                  </a:lnTo>
                  <a:lnTo>
                    <a:pt x="1971" y="1465"/>
                  </a:lnTo>
                  <a:cubicBezTo>
                    <a:pt x="2438" y="1515"/>
                    <a:pt x="4749" y="1755"/>
                    <a:pt x="4976" y="1755"/>
                  </a:cubicBezTo>
                  <a:cubicBezTo>
                    <a:pt x="5127" y="1781"/>
                    <a:pt x="5974" y="2096"/>
                    <a:pt x="6857" y="2462"/>
                  </a:cubicBezTo>
                  <a:cubicBezTo>
                    <a:pt x="5974" y="2942"/>
                    <a:pt x="5986" y="2980"/>
                    <a:pt x="6100" y="3233"/>
                  </a:cubicBezTo>
                  <a:lnTo>
                    <a:pt x="6251" y="3473"/>
                  </a:lnTo>
                  <a:lnTo>
                    <a:pt x="6516" y="3410"/>
                  </a:lnTo>
                  <a:cubicBezTo>
                    <a:pt x="6706" y="3359"/>
                    <a:pt x="8411" y="3207"/>
                    <a:pt x="9913" y="3094"/>
                  </a:cubicBezTo>
                  <a:lnTo>
                    <a:pt x="10608" y="3043"/>
                  </a:lnTo>
                  <a:lnTo>
                    <a:pt x="8953" y="1427"/>
                  </a:lnTo>
                  <a:lnTo>
                    <a:pt x="4231" y="13"/>
                  </a:lnTo>
                  <a:lnTo>
                    <a:pt x="193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529;p77">
              <a:extLst>
                <a:ext uri="{FF2B5EF4-FFF2-40B4-BE49-F238E27FC236}">
                  <a16:creationId xmlns:a16="http://schemas.microsoft.com/office/drawing/2014/main" id="{3847C383-11D5-0CE3-031B-690A7C9F29EF}"/>
                </a:ext>
              </a:extLst>
            </p:cNvPr>
            <p:cNvSpPr/>
            <p:nvPr/>
          </p:nvSpPr>
          <p:spPr>
            <a:xfrm>
              <a:off x="1938650" y="3067875"/>
              <a:ext cx="120300" cy="55275"/>
            </a:xfrm>
            <a:custGeom>
              <a:avLst/>
              <a:gdLst/>
              <a:ahLst/>
              <a:cxnLst/>
              <a:rect l="l" t="t" r="r" b="b"/>
              <a:pathLst>
                <a:path w="4812" h="2211" extrusionOk="0">
                  <a:moveTo>
                    <a:pt x="1807" y="0"/>
                  </a:moveTo>
                  <a:lnTo>
                    <a:pt x="1099" y="1036"/>
                  </a:lnTo>
                  <a:lnTo>
                    <a:pt x="1" y="2210"/>
                  </a:lnTo>
                  <a:lnTo>
                    <a:pt x="1" y="2210"/>
                  </a:lnTo>
                  <a:lnTo>
                    <a:pt x="2842" y="1743"/>
                  </a:lnTo>
                  <a:lnTo>
                    <a:pt x="4812" y="2210"/>
                  </a:lnTo>
                  <a:lnTo>
                    <a:pt x="4812" y="2210"/>
                  </a:lnTo>
                  <a:lnTo>
                    <a:pt x="4408" y="493"/>
                  </a:lnTo>
                  <a:lnTo>
                    <a:pt x="1807"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530;p77">
              <a:extLst>
                <a:ext uri="{FF2B5EF4-FFF2-40B4-BE49-F238E27FC236}">
                  <a16:creationId xmlns:a16="http://schemas.microsoft.com/office/drawing/2014/main" id="{3EDC36D3-0861-B082-00AD-04664D25FE60}"/>
                </a:ext>
              </a:extLst>
            </p:cNvPr>
            <p:cNvSpPr/>
            <p:nvPr/>
          </p:nvSpPr>
          <p:spPr>
            <a:xfrm>
              <a:off x="1916875" y="3059350"/>
              <a:ext cx="152175" cy="75475"/>
            </a:xfrm>
            <a:custGeom>
              <a:avLst/>
              <a:gdLst/>
              <a:ahLst/>
              <a:cxnLst/>
              <a:rect l="l" t="t" r="r" b="b"/>
              <a:pathLst>
                <a:path w="6087" h="3019" extrusionOk="0">
                  <a:moveTo>
                    <a:pt x="2829" y="695"/>
                  </a:moveTo>
                  <a:lnTo>
                    <a:pt x="5026" y="1099"/>
                  </a:lnTo>
                  <a:lnTo>
                    <a:pt x="5253" y="2122"/>
                  </a:lnTo>
                  <a:lnTo>
                    <a:pt x="5253" y="2122"/>
                  </a:lnTo>
                  <a:lnTo>
                    <a:pt x="3713" y="1756"/>
                  </a:lnTo>
                  <a:lnTo>
                    <a:pt x="1731" y="2084"/>
                  </a:lnTo>
                  <a:lnTo>
                    <a:pt x="2236" y="1541"/>
                  </a:lnTo>
                  <a:lnTo>
                    <a:pt x="2829" y="695"/>
                  </a:lnTo>
                  <a:close/>
                  <a:moveTo>
                    <a:pt x="2526" y="0"/>
                  </a:moveTo>
                  <a:lnTo>
                    <a:pt x="1743" y="1162"/>
                  </a:lnTo>
                  <a:lnTo>
                    <a:pt x="1" y="3018"/>
                  </a:lnTo>
                  <a:lnTo>
                    <a:pt x="3675" y="2400"/>
                  </a:lnTo>
                  <a:lnTo>
                    <a:pt x="6087" y="2980"/>
                  </a:lnTo>
                  <a:lnTo>
                    <a:pt x="5531" y="556"/>
                  </a:lnTo>
                  <a:lnTo>
                    <a:pt x="252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531;p77">
              <a:extLst>
                <a:ext uri="{FF2B5EF4-FFF2-40B4-BE49-F238E27FC236}">
                  <a16:creationId xmlns:a16="http://schemas.microsoft.com/office/drawing/2014/main" id="{44FC71A6-44C5-BD82-6AC1-1AD01C0FBED0}"/>
                </a:ext>
              </a:extLst>
            </p:cNvPr>
            <p:cNvSpPr/>
            <p:nvPr/>
          </p:nvSpPr>
          <p:spPr>
            <a:xfrm>
              <a:off x="1843950" y="3121225"/>
              <a:ext cx="55275" cy="29075"/>
            </a:xfrm>
            <a:custGeom>
              <a:avLst/>
              <a:gdLst/>
              <a:ahLst/>
              <a:cxnLst/>
              <a:rect l="l" t="t" r="r" b="b"/>
              <a:pathLst>
                <a:path w="2211" h="1163" extrusionOk="0">
                  <a:moveTo>
                    <a:pt x="1" y="0"/>
                  </a:moveTo>
                  <a:lnTo>
                    <a:pt x="1226" y="1162"/>
                  </a:lnTo>
                  <a:lnTo>
                    <a:pt x="2211" y="278"/>
                  </a:lnTo>
                  <a:lnTo>
                    <a:pt x="165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532;p77">
              <a:extLst>
                <a:ext uri="{FF2B5EF4-FFF2-40B4-BE49-F238E27FC236}">
                  <a16:creationId xmlns:a16="http://schemas.microsoft.com/office/drawing/2014/main" id="{07169FD2-CF7B-8948-3011-4563D43B8DDD}"/>
                </a:ext>
              </a:extLst>
            </p:cNvPr>
            <p:cNvSpPr/>
            <p:nvPr/>
          </p:nvSpPr>
          <p:spPr>
            <a:xfrm>
              <a:off x="1824375" y="3113325"/>
              <a:ext cx="88750" cy="47700"/>
            </a:xfrm>
            <a:custGeom>
              <a:avLst/>
              <a:gdLst/>
              <a:ahLst/>
              <a:cxnLst/>
              <a:rect l="l" t="t" r="r" b="b"/>
              <a:pathLst>
                <a:path w="3550" h="1908" extrusionOk="0">
                  <a:moveTo>
                    <a:pt x="2375" y="632"/>
                  </a:moveTo>
                  <a:lnTo>
                    <a:pt x="2438" y="670"/>
                  </a:lnTo>
                  <a:lnTo>
                    <a:pt x="2021" y="1049"/>
                  </a:lnTo>
                  <a:lnTo>
                    <a:pt x="1579" y="632"/>
                  </a:lnTo>
                  <a:close/>
                  <a:moveTo>
                    <a:pt x="1" y="1"/>
                  </a:moveTo>
                  <a:lnTo>
                    <a:pt x="1996" y="1907"/>
                  </a:lnTo>
                  <a:lnTo>
                    <a:pt x="3549" y="518"/>
                  </a:lnTo>
                  <a:lnTo>
                    <a:pt x="251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533;p77">
              <a:extLst>
                <a:ext uri="{FF2B5EF4-FFF2-40B4-BE49-F238E27FC236}">
                  <a16:creationId xmlns:a16="http://schemas.microsoft.com/office/drawing/2014/main" id="{684FFA5C-32B4-8A3E-56DA-FEFB50C77D77}"/>
                </a:ext>
              </a:extLst>
            </p:cNvPr>
            <p:cNvSpPr/>
            <p:nvPr/>
          </p:nvSpPr>
          <p:spPr>
            <a:xfrm>
              <a:off x="2090500" y="3105425"/>
              <a:ext cx="65050" cy="33175"/>
            </a:xfrm>
            <a:custGeom>
              <a:avLst/>
              <a:gdLst/>
              <a:ahLst/>
              <a:cxnLst/>
              <a:rect l="l" t="t" r="r" b="b"/>
              <a:pathLst>
                <a:path w="2602" h="1327" extrusionOk="0">
                  <a:moveTo>
                    <a:pt x="0" y="1"/>
                  </a:moveTo>
                  <a:lnTo>
                    <a:pt x="468" y="1327"/>
                  </a:lnTo>
                  <a:lnTo>
                    <a:pt x="2602" y="658"/>
                  </a:lnTo>
                  <a:lnTo>
                    <a:pt x="0"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534;p77">
              <a:extLst>
                <a:ext uri="{FF2B5EF4-FFF2-40B4-BE49-F238E27FC236}">
                  <a16:creationId xmlns:a16="http://schemas.microsoft.com/office/drawing/2014/main" id="{C492F9C7-5195-F102-7A0C-C37B6DE31D85}"/>
                </a:ext>
              </a:extLst>
            </p:cNvPr>
            <p:cNvSpPr/>
            <p:nvPr/>
          </p:nvSpPr>
          <p:spPr>
            <a:xfrm>
              <a:off x="2077875" y="3094075"/>
              <a:ext cx="106725" cy="54325"/>
            </a:xfrm>
            <a:custGeom>
              <a:avLst/>
              <a:gdLst/>
              <a:ahLst/>
              <a:cxnLst/>
              <a:rect l="l" t="t" r="r" b="b"/>
              <a:pathLst>
                <a:path w="4269" h="2173" extrusionOk="0">
                  <a:moveTo>
                    <a:pt x="998" y="910"/>
                  </a:moveTo>
                  <a:lnTo>
                    <a:pt x="1945" y="1137"/>
                  </a:lnTo>
                  <a:lnTo>
                    <a:pt x="1162" y="1377"/>
                  </a:lnTo>
                  <a:lnTo>
                    <a:pt x="998" y="910"/>
                  </a:lnTo>
                  <a:close/>
                  <a:moveTo>
                    <a:pt x="0" y="0"/>
                  </a:moveTo>
                  <a:lnTo>
                    <a:pt x="783" y="2172"/>
                  </a:lnTo>
                  <a:lnTo>
                    <a:pt x="4268" y="1086"/>
                  </a:lnTo>
                  <a:lnTo>
                    <a:pt x="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3538"/>
        <p:cNvGrpSpPr/>
        <p:nvPr/>
      </p:nvGrpSpPr>
      <p:grpSpPr>
        <a:xfrm>
          <a:off x="0" y="0"/>
          <a:ext cx="0" cy="0"/>
          <a:chOff x="0" y="0"/>
          <a:chExt cx="0" cy="0"/>
        </a:xfrm>
      </p:grpSpPr>
      <p:grpSp>
        <p:nvGrpSpPr>
          <p:cNvPr id="3539" name="Google Shape;3539;p78"/>
          <p:cNvGrpSpPr/>
          <p:nvPr/>
        </p:nvGrpSpPr>
        <p:grpSpPr>
          <a:xfrm>
            <a:off x="725414" y="969763"/>
            <a:ext cx="2507799" cy="206239"/>
            <a:chOff x="106648" y="895722"/>
            <a:chExt cx="4481413" cy="374300"/>
          </a:xfrm>
        </p:grpSpPr>
        <p:grpSp>
          <p:nvGrpSpPr>
            <p:cNvPr id="3540" name="Google Shape;3540;p78"/>
            <p:cNvGrpSpPr/>
            <p:nvPr/>
          </p:nvGrpSpPr>
          <p:grpSpPr>
            <a:xfrm>
              <a:off x="2233276" y="895722"/>
              <a:ext cx="1082667" cy="223591"/>
              <a:chOff x="4808316" y="2800065"/>
              <a:chExt cx="1999386" cy="412910"/>
            </a:xfrm>
          </p:grpSpPr>
          <p:sp>
            <p:nvSpPr>
              <p:cNvPr id="3541" name="Google Shape;3541;p78"/>
              <p:cNvSpPr/>
              <p:nvPr/>
            </p:nvSpPr>
            <p:spPr>
              <a:xfrm>
                <a:off x="4849302"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42" name="Google Shape;3542;p78"/>
              <p:cNvGrpSpPr/>
              <p:nvPr/>
            </p:nvGrpSpPr>
            <p:grpSpPr>
              <a:xfrm>
                <a:off x="4808316" y="2800065"/>
                <a:ext cx="92400" cy="411825"/>
                <a:chOff x="845575" y="2563700"/>
                <a:chExt cx="92400" cy="411825"/>
              </a:xfrm>
            </p:grpSpPr>
            <p:cxnSp>
              <p:nvCxnSpPr>
                <p:cNvPr id="3543" name="Google Shape;3543;p78"/>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544" name="Google Shape;3544;p78"/>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545" name="Google Shape;3545;p78"/>
            <p:cNvGrpSpPr/>
            <p:nvPr/>
          </p:nvGrpSpPr>
          <p:grpSpPr>
            <a:xfrm>
              <a:off x="106648" y="895722"/>
              <a:ext cx="1088401" cy="223591"/>
              <a:chOff x="881025" y="2800065"/>
              <a:chExt cx="2009975" cy="412910"/>
            </a:xfrm>
          </p:grpSpPr>
          <p:sp>
            <p:nvSpPr>
              <p:cNvPr id="3546" name="Google Shape;3546;p78"/>
              <p:cNvSpPr/>
              <p:nvPr/>
            </p:nvSpPr>
            <p:spPr>
              <a:xfrm>
                <a:off x="932600"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47" name="Google Shape;3547;p78"/>
              <p:cNvGrpSpPr/>
              <p:nvPr/>
            </p:nvGrpSpPr>
            <p:grpSpPr>
              <a:xfrm>
                <a:off x="881025" y="2800065"/>
                <a:ext cx="92400" cy="411825"/>
                <a:chOff x="845575" y="2563700"/>
                <a:chExt cx="92400" cy="411825"/>
              </a:xfrm>
            </p:grpSpPr>
            <p:cxnSp>
              <p:nvCxnSpPr>
                <p:cNvPr id="3548" name="Google Shape;3548;p78"/>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549" name="Google Shape;3549;p78"/>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550" name="Google Shape;3550;p78"/>
            <p:cNvGrpSpPr/>
            <p:nvPr/>
          </p:nvGrpSpPr>
          <p:grpSpPr>
            <a:xfrm>
              <a:off x="1172346" y="1047018"/>
              <a:ext cx="1083151" cy="223003"/>
              <a:chOff x="2849073" y="3079467"/>
              <a:chExt cx="2000279" cy="411825"/>
            </a:xfrm>
          </p:grpSpPr>
          <p:sp>
            <p:nvSpPr>
              <p:cNvPr id="3551" name="Google Shape;3551;p78"/>
              <p:cNvSpPr/>
              <p:nvPr/>
            </p:nvSpPr>
            <p:spPr>
              <a:xfrm>
                <a:off x="2890952" y="3079475"/>
                <a:ext cx="19584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52" name="Google Shape;3552;p78"/>
              <p:cNvGrpSpPr/>
              <p:nvPr/>
            </p:nvGrpSpPr>
            <p:grpSpPr>
              <a:xfrm rot="10800000">
                <a:off x="2849073" y="3079467"/>
                <a:ext cx="92400" cy="411825"/>
                <a:chOff x="2070100" y="2563700"/>
                <a:chExt cx="92400" cy="411825"/>
              </a:xfrm>
            </p:grpSpPr>
            <p:cxnSp>
              <p:nvCxnSpPr>
                <p:cNvPr id="3553" name="Google Shape;3553;p78"/>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554" name="Google Shape;3554;p78"/>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555" name="Google Shape;3555;p78"/>
            <p:cNvGrpSpPr/>
            <p:nvPr/>
          </p:nvGrpSpPr>
          <p:grpSpPr>
            <a:xfrm>
              <a:off x="3290132" y="1047018"/>
              <a:ext cx="1297929" cy="223003"/>
              <a:chOff x="6760035" y="3079467"/>
              <a:chExt cx="2396914" cy="411825"/>
            </a:xfrm>
          </p:grpSpPr>
          <p:sp>
            <p:nvSpPr>
              <p:cNvPr id="3556" name="Google Shape;3556;p78"/>
              <p:cNvSpPr/>
              <p:nvPr/>
            </p:nvSpPr>
            <p:spPr>
              <a:xfrm>
                <a:off x="6807650" y="3079475"/>
                <a:ext cx="23493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57" name="Google Shape;3557;p78"/>
              <p:cNvGrpSpPr/>
              <p:nvPr/>
            </p:nvGrpSpPr>
            <p:grpSpPr>
              <a:xfrm rot="10800000">
                <a:off x="6760035" y="3079467"/>
                <a:ext cx="92400" cy="411825"/>
                <a:chOff x="2070100" y="2563700"/>
                <a:chExt cx="92400" cy="411825"/>
              </a:xfrm>
            </p:grpSpPr>
            <p:cxnSp>
              <p:nvCxnSpPr>
                <p:cNvPr id="3558" name="Google Shape;3558;p78"/>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559" name="Google Shape;3559;p78"/>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560" name="Google Shape;3560;p78"/>
          <p:cNvGrpSpPr/>
          <p:nvPr/>
        </p:nvGrpSpPr>
        <p:grpSpPr>
          <a:xfrm>
            <a:off x="2143176" y="3369134"/>
            <a:ext cx="1086701" cy="799429"/>
            <a:chOff x="2183288" y="3555572"/>
            <a:chExt cx="1136241" cy="835873"/>
          </a:xfrm>
        </p:grpSpPr>
        <p:sp>
          <p:nvSpPr>
            <p:cNvPr id="3561" name="Google Shape;3561;p78"/>
            <p:cNvSpPr/>
            <p:nvPr/>
          </p:nvSpPr>
          <p:spPr>
            <a:xfrm>
              <a:off x="2673740"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62" name="Google Shape;3562;p78"/>
            <p:cNvGrpSpPr/>
            <p:nvPr/>
          </p:nvGrpSpPr>
          <p:grpSpPr>
            <a:xfrm>
              <a:off x="2205895" y="3637269"/>
              <a:ext cx="1089848" cy="724993"/>
              <a:chOff x="2205895" y="3637269"/>
              <a:chExt cx="1089848" cy="724993"/>
            </a:xfrm>
          </p:grpSpPr>
          <p:sp>
            <p:nvSpPr>
              <p:cNvPr id="3563" name="Google Shape;3563;p78"/>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78"/>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78"/>
              <p:cNvSpPr/>
              <p:nvPr/>
            </p:nvSpPr>
            <p:spPr>
              <a:xfrm>
                <a:off x="2487003" y="3847747"/>
                <a:ext cx="80874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78"/>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78"/>
              <p:cNvSpPr/>
              <p:nvPr/>
            </p:nvSpPr>
            <p:spPr>
              <a:xfrm>
                <a:off x="2233143" y="3637269"/>
                <a:ext cx="621199" cy="1169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78"/>
              <p:cNvSpPr/>
              <p:nvPr/>
            </p:nvSpPr>
            <p:spPr>
              <a:xfrm>
                <a:off x="3004568"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69" name="Google Shape;3569;p78"/>
            <p:cNvSpPr/>
            <p:nvPr/>
          </p:nvSpPr>
          <p:spPr>
            <a:xfrm rot="5400000">
              <a:off x="2852961" y="3612770"/>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570" name="Google Shape;3570;p78"/>
            <p:cNvCxnSpPr/>
            <p:nvPr/>
          </p:nvCxnSpPr>
          <p:spPr>
            <a:xfrm>
              <a:off x="2887992" y="3555572"/>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3571" name="Google Shape;3571;p78"/>
            <p:cNvGrpSpPr/>
            <p:nvPr/>
          </p:nvGrpSpPr>
          <p:grpSpPr>
            <a:xfrm>
              <a:off x="3173850" y="3779426"/>
              <a:ext cx="145679" cy="70048"/>
              <a:chOff x="3173850" y="3779426"/>
              <a:chExt cx="145679" cy="70048"/>
            </a:xfrm>
          </p:grpSpPr>
          <p:cxnSp>
            <p:nvCxnSpPr>
              <p:cNvPr id="3572" name="Google Shape;3572;p78"/>
              <p:cNvCxnSpPr/>
              <p:nvPr/>
            </p:nvCxnSpPr>
            <p:spPr>
              <a:xfrm rot="10800000">
                <a:off x="3173850" y="3817250"/>
                <a:ext cx="94500" cy="0"/>
              </a:xfrm>
              <a:prstGeom prst="straightConnector1">
                <a:avLst/>
              </a:prstGeom>
              <a:noFill/>
              <a:ln w="9525" cap="flat" cmpd="sng">
                <a:solidFill>
                  <a:srgbClr val="BAC8D3"/>
                </a:solidFill>
                <a:prstDash val="solid"/>
                <a:round/>
                <a:headEnd type="none" w="med" len="med"/>
                <a:tailEnd type="diamond" w="med" len="med"/>
              </a:ln>
            </p:spPr>
          </p:cxnSp>
          <p:sp>
            <p:nvSpPr>
              <p:cNvPr id="3573" name="Google Shape;3573;p78"/>
              <p:cNvSpPr/>
              <p:nvPr/>
            </p:nvSpPr>
            <p:spPr>
              <a:xfrm rot="5400000">
                <a:off x="3254146" y="378409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74" name="Google Shape;3574;p78"/>
            <p:cNvGrpSpPr/>
            <p:nvPr/>
          </p:nvGrpSpPr>
          <p:grpSpPr>
            <a:xfrm>
              <a:off x="2183288" y="4139483"/>
              <a:ext cx="145133" cy="70048"/>
              <a:chOff x="2183288" y="4139483"/>
              <a:chExt cx="145133" cy="70048"/>
            </a:xfrm>
          </p:grpSpPr>
          <p:cxnSp>
            <p:nvCxnSpPr>
              <p:cNvPr id="3575" name="Google Shape;3575;p78"/>
              <p:cNvCxnSpPr/>
              <p:nvPr/>
            </p:nvCxnSpPr>
            <p:spPr>
              <a:xfrm rot="10800000">
                <a:off x="2239021" y="4174494"/>
                <a:ext cx="89400" cy="0"/>
              </a:xfrm>
              <a:prstGeom prst="straightConnector1">
                <a:avLst/>
              </a:prstGeom>
              <a:noFill/>
              <a:ln w="9525" cap="flat" cmpd="sng">
                <a:solidFill>
                  <a:srgbClr val="BAC8D3"/>
                </a:solidFill>
                <a:prstDash val="solid"/>
                <a:round/>
                <a:headEnd type="diamond" w="med" len="med"/>
                <a:tailEnd type="none" w="med" len="med"/>
              </a:ln>
            </p:spPr>
          </p:cxnSp>
          <p:sp>
            <p:nvSpPr>
              <p:cNvPr id="3576" name="Google Shape;3576;p78"/>
              <p:cNvSpPr/>
              <p:nvPr/>
            </p:nvSpPr>
            <p:spPr>
              <a:xfrm rot="5400000">
                <a:off x="2178622" y="4144149"/>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77" name="Google Shape;3577;p78"/>
            <p:cNvSpPr/>
            <p:nvPr/>
          </p:nvSpPr>
          <p:spPr>
            <a:xfrm rot="5400000">
              <a:off x="2420934" y="3967554"/>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578" name="Google Shape;3578;p78"/>
            <p:cNvCxnSpPr/>
            <p:nvPr/>
          </p:nvCxnSpPr>
          <p:spPr>
            <a:xfrm>
              <a:off x="2455973" y="3911736"/>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3579" name="Google Shape;3579;p78"/>
            <p:cNvGrpSpPr/>
            <p:nvPr/>
          </p:nvGrpSpPr>
          <p:grpSpPr>
            <a:xfrm>
              <a:off x="2943836" y="4268886"/>
              <a:ext cx="60717" cy="122559"/>
              <a:chOff x="2943836" y="4268886"/>
              <a:chExt cx="60717" cy="122559"/>
            </a:xfrm>
          </p:grpSpPr>
          <p:sp>
            <p:nvSpPr>
              <p:cNvPr id="3580" name="Google Shape;3580;p78"/>
              <p:cNvSpPr/>
              <p:nvPr/>
            </p:nvSpPr>
            <p:spPr>
              <a:xfrm rot="5400000">
                <a:off x="2939170" y="432606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581" name="Google Shape;3581;p78"/>
              <p:cNvCxnSpPr/>
              <p:nvPr/>
            </p:nvCxnSpPr>
            <p:spPr>
              <a:xfrm>
                <a:off x="2974204" y="4268886"/>
                <a:ext cx="0" cy="52500"/>
              </a:xfrm>
              <a:prstGeom prst="straightConnector1">
                <a:avLst/>
              </a:prstGeom>
              <a:noFill/>
              <a:ln w="9525" cap="flat" cmpd="sng">
                <a:solidFill>
                  <a:srgbClr val="BAC8D3"/>
                </a:solidFill>
                <a:prstDash val="solid"/>
                <a:round/>
                <a:headEnd type="diamond" w="med" len="med"/>
                <a:tailEnd type="none" w="med" len="med"/>
              </a:ln>
            </p:spPr>
          </p:cxnSp>
        </p:grpSp>
      </p:grpSp>
      <p:grpSp>
        <p:nvGrpSpPr>
          <p:cNvPr id="3582" name="Google Shape;3582;p78"/>
          <p:cNvGrpSpPr/>
          <p:nvPr/>
        </p:nvGrpSpPr>
        <p:grpSpPr>
          <a:xfrm>
            <a:off x="3406121" y="1290134"/>
            <a:ext cx="1675870" cy="758251"/>
            <a:chOff x="3530532" y="1496185"/>
            <a:chExt cx="1562000" cy="706730"/>
          </a:xfrm>
        </p:grpSpPr>
        <p:cxnSp>
          <p:nvCxnSpPr>
            <p:cNvPr id="3583" name="Google Shape;3583;p78"/>
            <p:cNvCxnSpPr/>
            <p:nvPr/>
          </p:nvCxnSpPr>
          <p:spPr>
            <a:xfrm>
              <a:off x="3583832" y="1857562"/>
              <a:ext cx="1508700" cy="0"/>
            </a:xfrm>
            <a:prstGeom prst="straightConnector1">
              <a:avLst/>
            </a:prstGeom>
            <a:noFill/>
            <a:ln w="28575" cap="flat" cmpd="sng">
              <a:solidFill>
                <a:srgbClr val="A5B7C6"/>
              </a:solidFill>
              <a:prstDash val="solid"/>
              <a:round/>
              <a:headEnd type="none" w="med" len="med"/>
              <a:tailEnd type="triangle" w="med" len="med"/>
            </a:ln>
          </p:spPr>
        </p:cxnSp>
        <p:grpSp>
          <p:nvGrpSpPr>
            <p:cNvPr id="3584" name="Google Shape;3584;p78"/>
            <p:cNvGrpSpPr/>
            <p:nvPr/>
          </p:nvGrpSpPr>
          <p:grpSpPr>
            <a:xfrm>
              <a:off x="3530532" y="1496185"/>
              <a:ext cx="323430" cy="463587"/>
              <a:chOff x="3530532" y="1496185"/>
              <a:chExt cx="323430" cy="463587"/>
            </a:xfrm>
          </p:grpSpPr>
          <p:grpSp>
            <p:nvGrpSpPr>
              <p:cNvPr id="3585" name="Google Shape;3585;p78"/>
              <p:cNvGrpSpPr/>
              <p:nvPr/>
            </p:nvGrpSpPr>
            <p:grpSpPr>
              <a:xfrm>
                <a:off x="3567462" y="1496185"/>
                <a:ext cx="286500" cy="361376"/>
                <a:chOff x="3567462" y="1496185"/>
                <a:chExt cx="286500" cy="361376"/>
              </a:xfrm>
            </p:grpSpPr>
            <p:cxnSp>
              <p:nvCxnSpPr>
                <p:cNvPr id="3586" name="Google Shape;3586;p78"/>
                <p:cNvCxnSpPr/>
                <p:nvPr/>
              </p:nvCxnSpPr>
              <p:spPr>
                <a:xfrm rot="10800000">
                  <a:off x="3626630"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3587" name="Google Shape;3587;p78"/>
                <p:cNvSpPr/>
                <p:nvPr/>
              </p:nvSpPr>
              <p:spPr>
                <a:xfrm>
                  <a:off x="3567462"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88" name="Google Shape;3588;p78"/>
              <p:cNvSpPr/>
              <p:nvPr/>
            </p:nvSpPr>
            <p:spPr>
              <a:xfrm>
                <a:off x="3530532"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89" name="Google Shape;3589;p78"/>
            <p:cNvGrpSpPr/>
            <p:nvPr/>
          </p:nvGrpSpPr>
          <p:grpSpPr>
            <a:xfrm>
              <a:off x="3891569" y="1779209"/>
              <a:ext cx="323945" cy="423706"/>
              <a:chOff x="3891569" y="1779209"/>
              <a:chExt cx="323945" cy="423706"/>
            </a:xfrm>
          </p:grpSpPr>
          <p:grpSp>
            <p:nvGrpSpPr>
              <p:cNvPr id="3590" name="Google Shape;3590;p78"/>
              <p:cNvGrpSpPr/>
              <p:nvPr/>
            </p:nvGrpSpPr>
            <p:grpSpPr>
              <a:xfrm>
                <a:off x="3929014" y="1881638"/>
                <a:ext cx="286500" cy="321278"/>
                <a:chOff x="3929014" y="1881638"/>
                <a:chExt cx="286500" cy="321278"/>
              </a:xfrm>
            </p:grpSpPr>
            <p:cxnSp>
              <p:nvCxnSpPr>
                <p:cNvPr id="3591" name="Google Shape;3591;p78"/>
                <p:cNvCxnSpPr/>
                <p:nvPr/>
              </p:nvCxnSpPr>
              <p:spPr>
                <a:xfrm rot="10800000">
                  <a:off x="3988388" y="1881638"/>
                  <a:ext cx="0" cy="291900"/>
                </a:xfrm>
                <a:prstGeom prst="straightConnector1">
                  <a:avLst/>
                </a:prstGeom>
                <a:noFill/>
                <a:ln w="28575" cap="flat" cmpd="sng">
                  <a:solidFill>
                    <a:srgbClr val="A5B7C6"/>
                  </a:solidFill>
                  <a:prstDash val="solid"/>
                  <a:round/>
                  <a:headEnd type="none" w="med" len="med"/>
                  <a:tailEnd type="none" w="med" len="med"/>
                </a:ln>
              </p:spPr>
            </p:cxnSp>
            <p:sp>
              <p:nvSpPr>
                <p:cNvPr id="3592" name="Google Shape;3592;p78"/>
                <p:cNvSpPr/>
                <p:nvPr/>
              </p:nvSpPr>
              <p:spPr>
                <a:xfrm>
                  <a:off x="3929014"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93" name="Google Shape;3593;p78"/>
              <p:cNvSpPr/>
              <p:nvPr/>
            </p:nvSpPr>
            <p:spPr>
              <a:xfrm>
                <a:off x="3891569" y="1779209"/>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94" name="Google Shape;3594;p78"/>
            <p:cNvGrpSpPr/>
            <p:nvPr/>
          </p:nvGrpSpPr>
          <p:grpSpPr>
            <a:xfrm>
              <a:off x="4252606" y="1496185"/>
              <a:ext cx="324721" cy="463587"/>
              <a:chOff x="4252606" y="1496185"/>
              <a:chExt cx="324721" cy="463587"/>
            </a:xfrm>
          </p:grpSpPr>
          <p:grpSp>
            <p:nvGrpSpPr>
              <p:cNvPr id="3595" name="Google Shape;3595;p78"/>
              <p:cNvGrpSpPr/>
              <p:nvPr/>
            </p:nvGrpSpPr>
            <p:grpSpPr>
              <a:xfrm>
                <a:off x="4290828" y="1496185"/>
                <a:ext cx="286500" cy="361376"/>
                <a:chOff x="4290828" y="1496185"/>
                <a:chExt cx="286500" cy="361376"/>
              </a:xfrm>
            </p:grpSpPr>
            <p:cxnSp>
              <p:nvCxnSpPr>
                <p:cNvPr id="3596" name="Google Shape;3596;p78"/>
                <p:cNvCxnSpPr/>
                <p:nvPr/>
              </p:nvCxnSpPr>
              <p:spPr>
                <a:xfrm rot="10800000">
                  <a:off x="4349995"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3597" name="Google Shape;3597;p78"/>
                <p:cNvSpPr/>
                <p:nvPr/>
              </p:nvSpPr>
              <p:spPr>
                <a:xfrm>
                  <a:off x="4290828"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98" name="Google Shape;3598;p78"/>
              <p:cNvSpPr/>
              <p:nvPr/>
            </p:nvSpPr>
            <p:spPr>
              <a:xfrm>
                <a:off x="4252606"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99" name="Google Shape;3599;p78"/>
            <p:cNvGrpSpPr/>
            <p:nvPr/>
          </p:nvGrpSpPr>
          <p:grpSpPr>
            <a:xfrm>
              <a:off x="4613643" y="1763716"/>
              <a:ext cx="325308" cy="439200"/>
              <a:chOff x="4613643" y="1763716"/>
              <a:chExt cx="325308" cy="439200"/>
            </a:xfrm>
          </p:grpSpPr>
          <p:grpSp>
            <p:nvGrpSpPr>
              <p:cNvPr id="3600" name="Google Shape;3600;p78"/>
              <p:cNvGrpSpPr/>
              <p:nvPr/>
            </p:nvGrpSpPr>
            <p:grpSpPr>
              <a:xfrm>
                <a:off x="4652451" y="1879538"/>
                <a:ext cx="286500" cy="323378"/>
                <a:chOff x="4652451" y="1879538"/>
                <a:chExt cx="286500" cy="323378"/>
              </a:xfrm>
            </p:grpSpPr>
            <p:cxnSp>
              <p:nvCxnSpPr>
                <p:cNvPr id="3601" name="Google Shape;3601;p78"/>
                <p:cNvCxnSpPr/>
                <p:nvPr/>
              </p:nvCxnSpPr>
              <p:spPr>
                <a:xfrm rot="10800000">
                  <a:off x="4707486" y="1879538"/>
                  <a:ext cx="0" cy="294000"/>
                </a:xfrm>
                <a:prstGeom prst="straightConnector1">
                  <a:avLst/>
                </a:prstGeom>
                <a:noFill/>
                <a:ln w="28575" cap="flat" cmpd="sng">
                  <a:solidFill>
                    <a:srgbClr val="A5B7C6"/>
                  </a:solidFill>
                  <a:prstDash val="solid"/>
                  <a:round/>
                  <a:headEnd type="none" w="med" len="med"/>
                  <a:tailEnd type="none" w="med" len="med"/>
                </a:ln>
              </p:spPr>
            </p:cxnSp>
            <p:sp>
              <p:nvSpPr>
                <p:cNvPr id="3602" name="Google Shape;3602;p78"/>
                <p:cNvSpPr/>
                <p:nvPr/>
              </p:nvSpPr>
              <p:spPr>
                <a:xfrm>
                  <a:off x="4652451"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03" name="Google Shape;3603;p78"/>
              <p:cNvSpPr/>
              <p:nvPr/>
            </p:nvSpPr>
            <p:spPr>
              <a:xfrm>
                <a:off x="4613643" y="1763716"/>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04" name="Google Shape;3604;p78"/>
          <p:cNvGrpSpPr/>
          <p:nvPr/>
        </p:nvGrpSpPr>
        <p:grpSpPr>
          <a:xfrm>
            <a:off x="3417981" y="2143759"/>
            <a:ext cx="1652173" cy="391517"/>
            <a:chOff x="3512551" y="2358270"/>
            <a:chExt cx="1597383" cy="378533"/>
          </a:xfrm>
        </p:grpSpPr>
        <p:cxnSp>
          <p:nvCxnSpPr>
            <p:cNvPr id="3605" name="Google Shape;3605;p78"/>
            <p:cNvCxnSpPr>
              <a:stCxn id="3606" idx="6"/>
              <a:endCxn id="3607" idx="2"/>
            </p:cNvCxnSpPr>
            <p:nvPr/>
          </p:nvCxnSpPr>
          <p:spPr>
            <a:xfrm>
              <a:off x="3738198" y="2553118"/>
              <a:ext cx="1146000" cy="0"/>
            </a:xfrm>
            <a:prstGeom prst="straightConnector1">
              <a:avLst/>
            </a:prstGeom>
            <a:noFill/>
            <a:ln w="19050" cap="flat" cmpd="sng">
              <a:solidFill>
                <a:srgbClr val="435D74"/>
              </a:solidFill>
              <a:prstDash val="solid"/>
              <a:round/>
              <a:headEnd type="none" w="med" len="med"/>
              <a:tailEnd type="none" w="med" len="med"/>
            </a:ln>
          </p:spPr>
        </p:cxnSp>
        <p:grpSp>
          <p:nvGrpSpPr>
            <p:cNvPr id="3608" name="Google Shape;3608;p78"/>
            <p:cNvGrpSpPr/>
            <p:nvPr/>
          </p:nvGrpSpPr>
          <p:grpSpPr>
            <a:xfrm>
              <a:off x="3512551" y="2358270"/>
              <a:ext cx="225647" cy="307714"/>
              <a:chOff x="2182679" y="2004714"/>
              <a:chExt cx="792300" cy="1080458"/>
            </a:xfrm>
          </p:grpSpPr>
          <p:cxnSp>
            <p:nvCxnSpPr>
              <p:cNvPr id="3609" name="Google Shape;3609;p78"/>
              <p:cNvCxnSpPr>
                <a:stCxn id="3610" idx="0"/>
              </p:cNvCxnSpPr>
              <p:nvPr/>
            </p:nvCxnSpPr>
            <p:spPr>
              <a:xfrm rot="10800000">
                <a:off x="2578961"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3606" name="Google Shape;3606;p78"/>
              <p:cNvSpPr/>
              <p:nvPr/>
            </p:nvSpPr>
            <p:spPr>
              <a:xfrm>
                <a:off x="2182679"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0" name="Google Shape;3610;p78"/>
              <p:cNvSpPr/>
              <p:nvPr/>
            </p:nvSpPr>
            <p:spPr>
              <a:xfrm>
                <a:off x="2283911"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11" name="Google Shape;3611;p78"/>
            <p:cNvGrpSpPr/>
            <p:nvPr/>
          </p:nvGrpSpPr>
          <p:grpSpPr>
            <a:xfrm>
              <a:off x="3969644" y="2440153"/>
              <a:ext cx="225853" cy="296651"/>
              <a:chOff x="3775710" y="1729289"/>
              <a:chExt cx="136500" cy="179289"/>
            </a:xfrm>
          </p:grpSpPr>
          <p:cxnSp>
            <p:nvCxnSpPr>
              <p:cNvPr id="3612" name="Google Shape;3612;p78"/>
              <p:cNvCxnSpPr/>
              <p:nvPr/>
            </p:nvCxnSpPr>
            <p:spPr>
              <a:xfrm>
                <a:off x="3843851" y="1848278"/>
                <a:ext cx="0" cy="60300"/>
              </a:xfrm>
              <a:prstGeom prst="straightConnector1">
                <a:avLst/>
              </a:prstGeom>
              <a:noFill/>
              <a:ln w="9525" cap="flat" cmpd="sng">
                <a:solidFill>
                  <a:srgbClr val="435D74"/>
                </a:solidFill>
                <a:prstDash val="solid"/>
                <a:round/>
                <a:headEnd type="none" w="med" len="med"/>
                <a:tailEnd type="none" w="med" len="med"/>
              </a:ln>
            </p:spPr>
          </p:cxnSp>
          <p:sp>
            <p:nvSpPr>
              <p:cNvPr id="3613" name="Google Shape;3613;p78"/>
              <p:cNvSpPr/>
              <p:nvPr/>
            </p:nvSpPr>
            <p:spPr>
              <a:xfrm>
                <a:off x="3775710" y="1729289"/>
                <a:ext cx="136500" cy="1365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78"/>
              <p:cNvSpPr/>
              <p:nvPr/>
            </p:nvSpPr>
            <p:spPr>
              <a:xfrm>
                <a:off x="3793133" y="1746713"/>
                <a:ext cx="101700" cy="1017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15" name="Google Shape;3615;p78"/>
            <p:cNvGrpSpPr/>
            <p:nvPr/>
          </p:nvGrpSpPr>
          <p:grpSpPr>
            <a:xfrm>
              <a:off x="4427051" y="2358270"/>
              <a:ext cx="225647" cy="307714"/>
              <a:chOff x="5393704" y="2004714"/>
              <a:chExt cx="792300" cy="1080458"/>
            </a:xfrm>
          </p:grpSpPr>
          <p:cxnSp>
            <p:nvCxnSpPr>
              <p:cNvPr id="3616" name="Google Shape;3616;p78"/>
              <p:cNvCxnSpPr>
                <a:stCxn id="3617" idx="0"/>
              </p:cNvCxnSpPr>
              <p:nvPr/>
            </p:nvCxnSpPr>
            <p:spPr>
              <a:xfrm rot="10800000">
                <a:off x="5789986"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3618" name="Google Shape;3618;p78"/>
              <p:cNvSpPr/>
              <p:nvPr/>
            </p:nvSpPr>
            <p:spPr>
              <a:xfrm>
                <a:off x="5393704"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78"/>
              <p:cNvSpPr/>
              <p:nvPr/>
            </p:nvSpPr>
            <p:spPr>
              <a:xfrm>
                <a:off x="5494936"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19" name="Google Shape;3619;p78"/>
            <p:cNvGrpSpPr/>
            <p:nvPr/>
          </p:nvGrpSpPr>
          <p:grpSpPr>
            <a:xfrm>
              <a:off x="4884287" y="2440252"/>
              <a:ext cx="225647" cy="296532"/>
              <a:chOff x="6999166" y="2292572"/>
              <a:chExt cx="792300" cy="1041192"/>
            </a:xfrm>
          </p:grpSpPr>
          <p:cxnSp>
            <p:nvCxnSpPr>
              <p:cNvPr id="3620" name="Google Shape;3620;p78"/>
              <p:cNvCxnSpPr/>
              <p:nvPr/>
            </p:nvCxnSpPr>
            <p:spPr>
              <a:xfrm>
                <a:off x="7395553" y="2983964"/>
                <a:ext cx="0" cy="349800"/>
              </a:xfrm>
              <a:prstGeom prst="straightConnector1">
                <a:avLst/>
              </a:prstGeom>
              <a:noFill/>
              <a:ln w="9525" cap="flat" cmpd="sng">
                <a:solidFill>
                  <a:srgbClr val="435D74"/>
                </a:solidFill>
                <a:prstDash val="solid"/>
                <a:round/>
                <a:headEnd type="none" w="med" len="med"/>
                <a:tailEnd type="none" w="med" len="med"/>
              </a:ln>
            </p:spPr>
          </p:cxnSp>
          <p:sp>
            <p:nvSpPr>
              <p:cNvPr id="3607" name="Google Shape;3607;p78"/>
              <p:cNvSpPr/>
              <p:nvPr/>
            </p:nvSpPr>
            <p:spPr>
              <a:xfrm>
                <a:off x="6999166"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78"/>
              <p:cNvSpPr/>
              <p:nvPr/>
            </p:nvSpPr>
            <p:spPr>
              <a:xfrm>
                <a:off x="7100398"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22" name="Google Shape;3622;p78"/>
          <p:cNvGrpSpPr/>
          <p:nvPr/>
        </p:nvGrpSpPr>
        <p:grpSpPr>
          <a:xfrm>
            <a:off x="6838789" y="979959"/>
            <a:ext cx="1581844" cy="732818"/>
            <a:chOff x="634175" y="2986275"/>
            <a:chExt cx="3147949" cy="1458344"/>
          </a:xfrm>
        </p:grpSpPr>
        <p:cxnSp>
          <p:nvCxnSpPr>
            <p:cNvPr id="3623" name="Google Shape;3623;p78"/>
            <p:cNvCxnSpPr>
              <a:stCxn id="3624" idx="4"/>
              <a:endCxn id="3625" idx="0"/>
            </p:cNvCxnSpPr>
            <p:nvPr/>
          </p:nvCxnSpPr>
          <p:spPr>
            <a:xfrm>
              <a:off x="929975" y="3577875"/>
              <a:ext cx="591300" cy="275100"/>
            </a:xfrm>
            <a:prstGeom prst="straightConnector1">
              <a:avLst/>
            </a:prstGeom>
            <a:noFill/>
            <a:ln w="19050" cap="flat" cmpd="sng">
              <a:solidFill>
                <a:srgbClr val="435D74"/>
              </a:solidFill>
              <a:prstDash val="solid"/>
              <a:round/>
              <a:headEnd type="none" w="med" len="med"/>
              <a:tailEnd type="none" w="med" len="med"/>
            </a:ln>
          </p:spPr>
        </p:cxnSp>
        <p:cxnSp>
          <p:nvCxnSpPr>
            <p:cNvPr id="3626" name="Google Shape;3626;p78"/>
            <p:cNvCxnSpPr>
              <a:stCxn id="3625" idx="0"/>
              <a:endCxn id="3627" idx="4"/>
            </p:cNvCxnSpPr>
            <p:nvPr/>
          </p:nvCxnSpPr>
          <p:spPr>
            <a:xfrm rot="10800000" flipH="1">
              <a:off x="1521366" y="3577919"/>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3628" name="Google Shape;3628;p78"/>
            <p:cNvCxnSpPr>
              <a:stCxn id="3627" idx="4"/>
              <a:endCxn id="3629" idx="0"/>
            </p:cNvCxnSpPr>
            <p:nvPr/>
          </p:nvCxnSpPr>
          <p:spPr>
            <a:xfrm>
              <a:off x="2208152" y="3577875"/>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3630" name="Google Shape;3630;p78"/>
            <p:cNvCxnSpPr>
              <a:stCxn id="3629" idx="0"/>
              <a:endCxn id="3631" idx="4"/>
            </p:cNvCxnSpPr>
            <p:nvPr/>
          </p:nvCxnSpPr>
          <p:spPr>
            <a:xfrm rot="10800000" flipH="1">
              <a:off x="2894933" y="3577918"/>
              <a:ext cx="591300" cy="275100"/>
            </a:xfrm>
            <a:prstGeom prst="straightConnector1">
              <a:avLst/>
            </a:prstGeom>
            <a:noFill/>
            <a:ln w="19050" cap="flat" cmpd="sng">
              <a:solidFill>
                <a:srgbClr val="435D74"/>
              </a:solidFill>
              <a:prstDash val="solid"/>
              <a:round/>
              <a:headEnd type="none" w="med" len="med"/>
              <a:tailEnd type="none" w="med" len="med"/>
            </a:ln>
          </p:spPr>
        </p:cxnSp>
        <p:sp>
          <p:nvSpPr>
            <p:cNvPr id="3631" name="Google Shape;3631;p78"/>
            <p:cNvSpPr/>
            <p:nvPr/>
          </p:nvSpPr>
          <p:spPr>
            <a:xfrm>
              <a:off x="3190524"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3627" name="Google Shape;3627;p78"/>
            <p:cNvSpPr/>
            <p:nvPr/>
          </p:nvSpPr>
          <p:spPr>
            <a:xfrm>
              <a:off x="1912352"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3624" name="Google Shape;3624;p78"/>
            <p:cNvSpPr/>
            <p:nvPr/>
          </p:nvSpPr>
          <p:spPr>
            <a:xfrm>
              <a:off x="634175"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3629" name="Google Shape;3629;p78"/>
            <p:cNvSpPr/>
            <p:nvPr/>
          </p:nvSpPr>
          <p:spPr>
            <a:xfrm>
              <a:off x="2599133" y="3853018"/>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3625" name="Google Shape;3625;p78"/>
            <p:cNvSpPr/>
            <p:nvPr/>
          </p:nvSpPr>
          <p:spPr>
            <a:xfrm>
              <a:off x="1225566" y="3853019"/>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grpSp>
      <p:grpSp>
        <p:nvGrpSpPr>
          <p:cNvPr id="3632" name="Google Shape;3632;p78"/>
          <p:cNvGrpSpPr/>
          <p:nvPr/>
        </p:nvGrpSpPr>
        <p:grpSpPr>
          <a:xfrm>
            <a:off x="3406504" y="2674269"/>
            <a:ext cx="1675128" cy="313674"/>
            <a:chOff x="998425" y="1182125"/>
            <a:chExt cx="1065400" cy="199500"/>
          </a:xfrm>
        </p:grpSpPr>
        <p:sp>
          <p:nvSpPr>
            <p:cNvPr id="3633" name="Google Shape;3633;p78"/>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78"/>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78"/>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78"/>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78"/>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38" name="Google Shape;3638;p78"/>
          <p:cNvGrpSpPr/>
          <p:nvPr/>
        </p:nvGrpSpPr>
        <p:grpSpPr>
          <a:xfrm>
            <a:off x="3406503" y="3630235"/>
            <a:ext cx="1675129" cy="525345"/>
            <a:chOff x="5194708" y="3484366"/>
            <a:chExt cx="3148148" cy="987304"/>
          </a:xfrm>
        </p:grpSpPr>
        <p:grpSp>
          <p:nvGrpSpPr>
            <p:cNvPr id="3639" name="Google Shape;3639;p78"/>
            <p:cNvGrpSpPr/>
            <p:nvPr/>
          </p:nvGrpSpPr>
          <p:grpSpPr>
            <a:xfrm>
              <a:off x="7531521" y="3484366"/>
              <a:ext cx="811335" cy="987304"/>
              <a:chOff x="3379425" y="1617275"/>
              <a:chExt cx="1090650" cy="1327200"/>
            </a:xfrm>
          </p:grpSpPr>
          <p:sp>
            <p:nvSpPr>
              <p:cNvPr id="3640" name="Google Shape;3640;p78"/>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78"/>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2" name="Google Shape;3642;p78"/>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43" name="Google Shape;3643;p78"/>
            <p:cNvGrpSpPr/>
            <p:nvPr/>
          </p:nvGrpSpPr>
          <p:grpSpPr>
            <a:xfrm>
              <a:off x="6752546" y="3484366"/>
              <a:ext cx="811428" cy="987304"/>
              <a:chOff x="2332275" y="1617275"/>
              <a:chExt cx="1090775" cy="1327200"/>
            </a:xfrm>
          </p:grpSpPr>
          <p:sp>
            <p:nvSpPr>
              <p:cNvPr id="3644" name="Google Shape;3644;p78"/>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78"/>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6" name="Google Shape;3646;p78"/>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47" name="Google Shape;3647;p78"/>
            <p:cNvGrpSpPr/>
            <p:nvPr/>
          </p:nvGrpSpPr>
          <p:grpSpPr>
            <a:xfrm>
              <a:off x="5973664" y="3484366"/>
              <a:ext cx="811335" cy="987304"/>
              <a:chOff x="1285250" y="1617275"/>
              <a:chExt cx="1090650" cy="1327200"/>
            </a:xfrm>
          </p:grpSpPr>
          <p:sp>
            <p:nvSpPr>
              <p:cNvPr id="3648" name="Google Shape;3648;p78"/>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78"/>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78"/>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51" name="Google Shape;3651;p78"/>
            <p:cNvGrpSpPr/>
            <p:nvPr/>
          </p:nvGrpSpPr>
          <p:grpSpPr>
            <a:xfrm>
              <a:off x="5194708" y="3484366"/>
              <a:ext cx="811409" cy="987304"/>
              <a:chOff x="238125" y="1617275"/>
              <a:chExt cx="1090750" cy="1327200"/>
            </a:xfrm>
          </p:grpSpPr>
          <p:sp>
            <p:nvSpPr>
              <p:cNvPr id="3652" name="Google Shape;3652;p78"/>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3653;p78"/>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78"/>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55" name="Google Shape;3655;p78"/>
          <p:cNvGrpSpPr/>
          <p:nvPr/>
        </p:nvGrpSpPr>
        <p:grpSpPr>
          <a:xfrm>
            <a:off x="6840188" y="2276124"/>
            <a:ext cx="1579046" cy="522230"/>
            <a:chOff x="6853641" y="2534077"/>
            <a:chExt cx="1515545" cy="501229"/>
          </a:xfrm>
        </p:grpSpPr>
        <p:grpSp>
          <p:nvGrpSpPr>
            <p:cNvPr id="3656" name="Google Shape;3656;p78"/>
            <p:cNvGrpSpPr/>
            <p:nvPr/>
          </p:nvGrpSpPr>
          <p:grpSpPr>
            <a:xfrm>
              <a:off x="6853641" y="2618923"/>
              <a:ext cx="1515545" cy="324556"/>
              <a:chOff x="6853641" y="2618923"/>
              <a:chExt cx="1515545" cy="324556"/>
            </a:xfrm>
          </p:grpSpPr>
          <p:sp>
            <p:nvSpPr>
              <p:cNvPr id="3657" name="Google Shape;3657;p78"/>
              <p:cNvSpPr/>
              <p:nvPr/>
            </p:nvSpPr>
            <p:spPr>
              <a:xfrm>
                <a:off x="7747010" y="2781222"/>
                <a:ext cx="324578" cy="16225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78"/>
              <p:cNvSpPr/>
              <p:nvPr/>
            </p:nvSpPr>
            <p:spPr>
              <a:xfrm>
                <a:off x="7449412" y="2618923"/>
                <a:ext cx="324496" cy="16225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78"/>
              <p:cNvSpPr/>
              <p:nvPr/>
            </p:nvSpPr>
            <p:spPr>
              <a:xfrm>
                <a:off x="6853641" y="2618923"/>
                <a:ext cx="324824" cy="16279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78"/>
              <p:cNvSpPr/>
              <p:nvPr/>
            </p:nvSpPr>
            <p:spPr>
              <a:xfrm>
                <a:off x="7151691" y="2781222"/>
                <a:ext cx="324578" cy="16225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78"/>
              <p:cNvSpPr/>
              <p:nvPr/>
            </p:nvSpPr>
            <p:spPr>
              <a:xfrm>
                <a:off x="8044362" y="2618923"/>
                <a:ext cx="324824" cy="16279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62" name="Google Shape;3662;p78"/>
            <p:cNvSpPr/>
            <p:nvPr/>
          </p:nvSpPr>
          <p:spPr>
            <a:xfrm>
              <a:off x="6899264" y="2673830"/>
              <a:ext cx="225242" cy="361476"/>
            </a:xfrm>
            <a:custGeom>
              <a:avLst/>
              <a:gdLst/>
              <a:ahLst/>
              <a:cxnLst/>
              <a:rect l="l" t="t" r="r" b="b"/>
              <a:pathLst>
                <a:path w="5485" h="8802" extrusionOk="0">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78"/>
            <p:cNvSpPr/>
            <p:nvPr/>
          </p:nvSpPr>
          <p:spPr>
            <a:xfrm>
              <a:off x="7198259" y="2534077"/>
              <a:ext cx="235261" cy="360532"/>
            </a:xfrm>
            <a:custGeom>
              <a:avLst/>
              <a:gdLst/>
              <a:ahLst/>
              <a:cxnLst/>
              <a:rect l="l" t="t" r="r" b="b"/>
              <a:pathLst>
                <a:path w="5729" h="8779" extrusionOk="0">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78"/>
            <p:cNvSpPr/>
            <p:nvPr/>
          </p:nvSpPr>
          <p:spPr>
            <a:xfrm>
              <a:off x="7493639" y="2673830"/>
              <a:ext cx="225200" cy="361476"/>
            </a:xfrm>
            <a:custGeom>
              <a:avLst/>
              <a:gdLst/>
              <a:ahLst/>
              <a:cxnLst/>
              <a:rect l="l" t="t" r="r" b="b"/>
              <a:pathLst>
                <a:path w="5484" h="8802" extrusionOk="0">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78"/>
            <p:cNvSpPr/>
            <p:nvPr/>
          </p:nvSpPr>
          <p:spPr>
            <a:xfrm>
              <a:off x="7792387" y="2534077"/>
              <a:ext cx="235261" cy="360532"/>
            </a:xfrm>
            <a:custGeom>
              <a:avLst/>
              <a:gdLst/>
              <a:ahLst/>
              <a:cxnLst/>
              <a:rect l="l" t="t" r="r" b="b"/>
              <a:pathLst>
                <a:path w="5729" h="8779" extrusionOk="0">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78"/>
            <p:cNvSpPr/>
            <p:nvPr/>
          </p:nvSpPr>
          <p:spPr>
            <a:xfrm>
              <a:off x="8090150" y="2673789"/>
              <a:ext cx="225857" cy="361517"/>
            </a:xfrm>
            <a:custGeom>
              <a:avLst/>
              <a:gdLst/>
              <a:ahLst/>
              <a:cxnLst/>
              <a:rect l="l" t="t" r="r" b="b"/>
              <a:pathLst>
                <a:path w="5500" h="8803" extrusionOk="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67" name="Google Shape;3667;p78"/>
          <p:cNvGrpSpPr/>
          <p:nvPr/>
        </p:nvGrpSpPr>
        <p:grpSpPr>
          <a:xfrm>
            <a:off x="3435080" y="3151165"/>
            <a:ext cx="1617976" cy="346616"/>
            <a:chOff x="1808063" y="4294338"/>
            <a:chExt cx="3370782" cy="721817"/>
          </a:xfrm>
        </p:grpSpPr>
        <p:sp>
          <p:nvSpPr>
            <p:cNvPr id="3668" name="Google Shape;3668;p78"/>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9" name="Google Shape;3669;p78"/>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78"/>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78"/>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78"/>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78"/>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78"/>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78"/>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78"/>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78"/>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78" name="Google Shape;3678;p78"/>
          <p:cNvGrpSpPr/>
          <p:nvPr/>
        </p:nvGrpSpPr>
        <p:grpSpPr>
          <a:xfrm>
            <a:off x="5261076" y="3817915"/>
            <a:ext cx="1417067" cy="350605"/>
            <a:chOff x="4234950" y="2101012"/>
            <a:chExt cx="4219974" cy="1044090"/>
          </a:xfrm>
        </p:grpSpPr>
        <p:sp>
          <p:nvSpPr>
            <p:cNvPr id="3679" name="Google Shape;3679;p78"/>
            <p:cNvSpPr/>
            <p:nvPr/>
          </p:nvSpPr>
          <p:spPr>
            <a:xfrm rot="10800000">
              <a:off x="7528544"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78"/>
            <p:cNvSpPr/>
            <p:nvPr/>
          </p:nvSpPr>
          <p:spPr>
            <a:xfrm rot="10800000">
              <a:off x="6487595" y="2218809"/>
              <a:ext cx="827572" cy="826702"/>
            </a:xfrm>
            <a:custGeom>
              <a:avLst/>
              <a:gdLst/>
              <a:ahLst/>
              <a:cxnLst/>
              <a:rect l="l" t="t" r="r" b="b"/>
              <a:pathLst>
                <a:path w="34926" h="34893" extrusionOk="0">
                  <a:moveTo>
                    <a:pt x="1" y="1"/>
                  </a:moveTo>
                  <a:lnTo>
                    <a:pt x="1" y="34892"/>
                  </a:lnTo>
                  <a:lnTo>
                    <a:pt x="34926" y="34892"/>
                  </a:lnTo>
                  <a:lnTo>
                    <a:pt x="34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1" name="Google Shape;3681;p78"/>
            <p:cNvSpPr/>
            <p:nvPr/>
          </p:nvSpPr>
          <p:spPr>
            <a:xfrm rot="10800000">
              <a:off x="5430819" y="2218809"/>
              <a:ext cx="827572" cy="826702"/>
            </a:xfrm>
            <a:custGeom>
              <a:avLst/>
              <a:gdLst/>
              <a:ahLst/>
              <a:cxnLst/>
              <a:rect l="l" t="t" r="r" b="b"/>
              <a:pathLst>
                <a:path w="34926" h="34893" extrusionOk="0">
                  <a:moveTo>
                    <a:pt x="0" y="1"/>
                  </a:moveTo>
                  <a:lnTo>
                    <a:pt x="0" y="34892"/>
                  </a:lnTo>
                  <a:lnTo>
                    <a:pt x="34925" y="34892"/>
                  </a:lnTo>
                  <a:lnTo>
                    <a:pt x="3492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78"/>
            <p:cNvSpPr/>
            <p:nvPr/>
          </p:nvSpPr>
          <p:spPr>
            <a:xfrm rot="10800000">
              <a:off x="4374848"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78"/>
            <p:cNvSpPr/>
            <p:nvPr/>
          </p:nvSpPr>
          <p:spPr>
            <a:xfrm rot="10800000">
              <a:off x="7410780" y="2622683"/>
              <a:ext cx="1044144" cy="522420"/>
            </a:xfrm>
            <a:custGeom>
              <a:avLst/>
              <a:gdLst/>
              <a:ahLst/>
              <a:cxnLst/>
              <a:rect l="l" t="t" r="r" b="b"/>
              <a:pathLst>
                <a:path w="44066" h="22050" fill="none" extrusionOk="0">
                  <a:moveTo>
                    <a:pt x="1" y="22050"/>
                  </a:moveTo>
                  <a:cubicBezTo>
                    <a:pt x="1" y="9874"/>
                    <a:pt x="9874" y="1"/>
                    <a:pt x="22050" y="1"/>
                  </a:cubicBezTo>
                  <a:cubicBezTo>
                    <a:pt x="34192" y="1"/>
                    <a:pt x="44065" y="9874"/>
                    <a:pt x="44065" y="22050"/>
                  </a:cubicBezTo>
                </a:path>
              </a:pathLst>
            </a:custGeom>
            <a:noFill/>
            <a:ln w="20850"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78"/>
            <p:cNvSpPr/>
            <p:nvPr/>
          </p:nvSpPr>
          <p:spPr>
            <a:xfrm rot="10800000">
              <a:off x="6366656" y="2101012"/>
              <a:ext cx="1044144" cy="521638"/>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noFill/>
            <a:ln w="20850"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78"/>
            <p:cNvSpPr/>
            <p:nvPr/>
          </p:nvSpPr>
          <p:spPr>
            <a:xfrm rot="10800000">
              <a:off x="5322557" y="2622683"/>
              <a:ext cx="1044120" cy="522420"/>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20850" cap="rnd" cmpd="sng">
              <a:solidFill>
                <a:srgbClr val="869FB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78"/>
            <p:cNvSpPr/>
            <p:nvPr/>
          </p:nvSpPr>
          <p:spPr>
            <a:xfrm rot="10800000">
              <a:off x="4278434" y="2101012"/>
              <a:ext cx="1044144" cy="521638"/>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noFill/>
            <a:ln w="20850" cap="rnd" cmpd="sng">
              <a:solidFill>
                <a:srgbClr val="BAC8D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78"/>
            <p:cNvSpPr/>
            <p:nvPr/>
          </p:nvSpPr>
          <p:spPr>
            <a:xfrm rot="10800000">
              <a:off x="7367296" y="2570459"/>
              <a:ext cx="86984" cy="86975"/>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78"/>
            <p:cNvSpPr/>
            <p:nvPr/>
          </p:nvSpPr>
          <p:spPr>
            <a:xfrm rot="10800000">
              <a:off x="6323197" y="2570459"/>
              <a:ext cx="86961" cy="86975"/>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78"/>
            <p:cNvSpPr/>
            <p:nvPr/>
          </p:nvSpPr>
          <p:spPr>
            <a:xfrm rot="10800000">
              <a:off x="5279073"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78"/>
            <p:cNvSpPr/>
            <p:nvPr/>
          </p:nvSpPr>
          <p:spPr>
            <a:xfrm rot="10800000">
              <a:off x="4234950"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78"/>
            <p:cNvSpPr/>
            <p:nvPr/>
          </p:nvSpPr>
          <p:spPr>
            <a:xfrm rot="10800000">
              <a:off x="7541197" y="2231460"/>
              <a:ext cx="801483" cy="800617"/>
            </a:xfrm>
            <a:custGeom>
              <a:avLst/>
              <a:gdLst/>
              <a:ahLst/>
              <a:cxnLst/>
              <a:rect l="l" t="t" r="r" b="b"/>
              <a:pathLst>
                <a:path w="33825" h="33792" extrusionOk="0">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78"/>
            <p:cNvSpPr/>
            <p:nvPr/>
          </p:nvSpPr>
          <p:spPr>
            <a:xfrm rot="10800000">
              <a:off x="6488377" y="2231460"/>
              <a:ext cx="800701" cy="800617"/>
            </a:xfrm>
            <a:custGeom>
              <a:avLst/>
              <a:gdLst/>
              <a:ahLst/>
              <a:cxnLst/>
              <a:rect l="l" t="t" r="r" b="b"/>
              <a:pathLst>
                <a:path w="33792" h="33792" extrusionOk="0">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78"/>
            <p:cNvSpPr/>
            <p:nvPr/>
          </p:nvSpPr>
          <p:spPr>
            <a:xfrm rot="10800000">
              <a:off x="5434776" y="2231460"/>
              <a:ext cx="800701" cy="800617"/>
            </a:xfrm>
            <a:custGeom>
              <a:avLst/>
              <a:gdLst/>
              <a:ahLst/>
              <a:cxnLst/>
              <a:rect l="l" t="t" r="r" b="b"/>
              <a:pathLst>
                <a:path w="33792" h="33792" extrusionOk="0">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78"/>
            <p:cNvSpPr/>
            <p:nvPr/>
          </p:nvSpPr>
          <p:spPr>
            <a:xfrm rot="10800000">
              <a:off x="4381980" y="2231460"/>
              <a:ext cx="800678" cy="800617"/>
            </a:xfrm>
            <a:custGeom>
              <a:avLst/>
              <a:gdLst/>
              <a:ahLst/>
              <a:cxnLst/>
              <a:rect l="l" t="t" r="r" b="b"/>
              <a:pathLst>
                <a:path w="33791" h="33792" extrusionOk="0">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95" name="Google Shape;3695;p78"/>
          <p:cNvGrpSpPr/>
          <p:nvPr/>
        </p:nvGrpSpPr>
        <p:grpSpPr>
          <a:xfrm>
            <a:off x="6836548" y="1808672"/>
            <a:ext cx="1586327" cy="371557"/>
            <a:chOff x="1247650" y="2075423"/>
            <a:chExt cx="6648477" cy="1557238"/>
          </a:xfrm>
        </p:grpSpPr>
        <p:sp>
          <p:nvSpPr>
            <p:cNvPr id="3696" name="Google Shape;3696;p78"/>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78"/>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3698;p78"/>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78"/>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78"/>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1" name="Google Shape;3701;p78"/>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w="19050" cap="flat" cmpd="sng">
              <a:solidFill>
                <a:srgbClr val="869FB2"/>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02" name="Google Shape;3702;p78"/>
          <p:cNvGrpSpPr/>
          <p:nvPr/>
        </p:nvGrpSpPr>
        <p:grpSpPr>
          <a:xfrm>
            <a:off x="5267818" y="961862"/>
            <a:ext cx="1415601" cy="1648533"/>
            <a:chOff x="1839112" y="2209163"/>
            <a:chExt cx="1918159" cy="2233784"/>
          </a:xfrm>
        </p:grpSpPr>
        <p:sp>
          <p:nvSpPr>
            <p:cNvPr id="3703" name="Google Shape;3703;p78"/>
            <p:cNvSpPr/>
            <p:nvPr/>
          </p:nvSpPr>
          <p:spPr>
            <a:xfrm>
              <a:off x="1839112"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78"/>
            <p:cNvSpPr/>
            <p:nvPr/>
          </p:nvSpPr>
          <p:spPr>
            <a:xfrm>
              <a:off x="3182171"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78"/>
            <p:cNvSpPr/>
            <p:nvPr/>
          </p:nvSpPr>
          <p:spPr>
            <a:xfrm>
              <a:off x="3182171"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706" name="Google Shape;3706;p78"/>
            <p:cNvCxnSpPr>
              <a:stCxn id="3703" idx="6"/>
              <a:endCxn id="3704" idx="2"/>
            </p:cNvCxnSpPr>
            <p:nvPr/>
          </p:nvCxnSpPr>
          <p:spPr>
            <a:xfrm>
              <a:off x="2414212" y="2496713"/>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3707" name="Google Shape;3707;p78"/>
            <p:cNvCxnSpPr>
              <a:stCxn id="3704" idx="4"/>
              <a:endCxn id="3708" idx="0"/>
            </p:cNvCxnSpPr>
            <p:nvPr/>
          </p:nvCxnSpPr>
          <p:spPr>
            <a:xfrm rot="5400000">
              <a:off x="2669921" y="2240963"/>
              <a:ext cx="256500" cy="1343100"/>
            </a:xfrm>
            <a:prstGeom prst="bentConnector3">
              <a:avLst>
                <a:gd name="adj1" fmla="val 50000"/>
              </a:avLst>
            </a:prstGeom>
            <a:noFill/>
            <a:ln w="19050" cap="flat" cmpd="sng">
              <a:solidFill>
                <a:srgbClr val="374957"/>
              </a:solidFill>
              <a:prstDash val="solid"/>
              <a:round/>
              <a:headEnd type="none" w="med" len="med"/>
              <a:tailEnd type="none" w="med" len="med"/>
            </a:ln>
          </p:spPr>
        </p:cxnSp>
        <p:cxnSp>
          <p:nvCxnSpPr>
            <p:cNvPr id="3709" name="Google Shape;3709;p78"/>
            <p:cNvCxnSpPr>
              <a:stCxn id="3708" idx="6"/>
              <a:endCxn id="3705" idx="2"/>
            </p:cNvCxnSpPr>
            <p:nvPr/>
          </p:nvCxnSpPr>
          <p:spPr>
            <a:xfrm>
              <a:off x="2414212" y="3328316"/>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3710" name="Google Shape;3710;p78"/>
            <p:cNvCxnSpPr>
              <a:stCxn id="3705" idx="4"/>
              <a:endCxn id="3711" idx="0"/>
            </p:cNvCxnSpPr>
            <p:nvPr/>
          </p:nvCxnSpPr>
          <p:spPr>
            <a:xfrm rot="5400000">
              <a:off x="2672171" y="3070316"/>
              <a:ext cx="252000" cy="1343100"/>
            </a:xfrm>
            <a:prstGeom prst="bentConnector3">
              <a:avLst>
                <a:gd name="adj1" fmla="val 49996"/>
              </a:avLst>
            </a:prstGeom>
            <a:noFill/>
            <a:ln w="19050" cap="flat" cmpd="sng">
              <a:solidFill>
                <a:srgbClr val="374957"/>
              </a:solidFill>
              <a:prstDash val="solid"/>
              <a:round/>
              <a:headEnd type="none" w="med" len="med"/>
              <a:tailEnd type="none" w="med" len="med"/>
            </a:ln>
          </p:spPr>
        </p:cxnSp>
        <p:sp>
          <p:nvSpPr>
            <p:cNvPr id="3708" name="Google Shape;3708;p78"/>
            <p:cNvSpPr/>
            <p:nvPr/>
          </p:nvSpPr>
          <p:spPr>
            <a:xfrm>
              <a:off x="1839112"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3711;p78"/>
            <p:cNvSpPr/>
            <p:nvPr/>
          </p:nvSpPr>
          <p:spPr>
            <a:xfrm>
              <a:off x="1839112"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78"/>
            <p:cNvSpPr/>
            <p:nvPr/>
          </p:nvSpPr>
          <p:spPr>
            <a:xfrm>
              <a:off x="3182171"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713" name="Google Shape;3713;p78"/>
            <p:cNvCxnSpPr>
              <a:endCxn id="3712" idx="2"/>
            </p:cNvCxnSpPr>
            <p:nvPr/>
          </p:nvCxnSpPr>
          <p:spPr>
            <a:xfrm>
              <a:off x="2413871" y="4154498"/>
              <a:ext cx="768300" cy="900"/>
            </a:xfrm>
            <a:prstGeom prst="bentConnector3">
              <a:avLst>
                <a:gd name="adj1" fmla="val 50000"/>
              </a:avLst>
            </a:prstGeom>
            <a:noFill/>
            <a:ln w="19050" cap="flat" cmpd="sng">
              <a:solidFill>
                <a:srgbClr val="374957"/>
              </a:solidFill>
              <a:prstDash val="solid"/>
              <a:round/>
              <a:headEnd type="none" w="med" len="med"/>
              <a:tailEnd type="none" w="med" len="med"/>
            </a:ln>
          </p:spPr>
        </p:cxnSp>
      </p:grpSp>
      <p:grpSp>
        <p:nvGrpSpPr>
          <p:cNvPr id="3714" name="Google Shape;3714;p78"/>
          <p:cNvGrpSpPr/>
          <p:nvPr/>
        </p:nvGrpSpPr>
        <p:grpSpPr>
          <a:xfrm>
            <a:off x="3425084" y="979946"/>
            <a:ext cx="1637968" cy="154942"/>
            <a:chOff x="238125" y="2506075"/>
            <a:chExt cx="7115411" cy="673075"/>
          </a:xfrm>
        </p:grpSpPr>
        <p:sp>
          <p:nvSpPr>
            <p:cNvPr id="3715" name="Google Shape;3715;p78"/>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78"/>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78"/>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78"/>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78"/>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20" name="Google Shape;3720;p78"/>
          <p:cNvGrpSpPr/>
          <p:nvPr/>
        </p:nvGrpSpPr>
        <p:grpSpPr>
          <a:xfrm>
            <a:off x="1965820" y="1294664"/>
            <a:ext cx="1262932" cy="785408"/>
            <a:chOff x="548861" y="389676"/>
            <a:chExt cx="3843371" cy="2390163"/>
          </a:xfrm>
        </p:grpSpPr>
        <p:cxnSp>
          <p:nvCxnSpPr>
            <p:cNvPr id="3721" name="Google Shape;3721;p78"/>
            <p:cNvCxnSpPr/>
            <p:nvPr/>
          </p:nvCxnSpPr>
          <p:spPr>
            <a:xfrm rot="10800000" flipH="1">
              <a:off x="3486925" y="1918250"/>
              <a:ext cx="742200" cy="6903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3722" name="Google Shape;3722;p78"/>
            <p:cNvCxnSpPr/>
            <p:nvPr/>
          </p:nvCxnSpPr>
          <p:spPr>
            <a:xfrm rot="-5400000" flipH="1">
              <a:off x="3486925" y="577350"/>
              <a:ext cx="650100" cy="6501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3723" name="Google Shape;3723;p78"/>
            <p:cNvCxnSpPr/>
            <p:nvPr/>
          </p:nvCxnSpPr>
          <p:spPr>
            <a:xfrm>
              <a:off x="2725450" y="576000"/>
              <a:ext cx="1410600" cy="18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3724" name="Google Shape;3724;p78"/>
            <p:cNvCxnSpPr/>
            <p:nvPr/>
          </p:nvCxnSpPr>
          <p:spPr>
            <a:xfrm rot="10800000" flipH="1">
              <a:off x="756500" y="577975"/>
              <a:ext cx="1705500" cy="1049100"/>
            </a:xfrm>
            <a:prstGeom prst="bentConnector3">
              <a:avLst>
                <a:gd name="adj1" fmla="val 50000"/>
              </a:avLst>
            </a:prstGeom>
            <a:noFill/>
            <a:ln w="9525" cap="flat" cmpd="sng">
              <a:solidFill>
                <a:srgbClr val="BAC8D3"/>
              </a:solidFill>
              <a:prstDash val="solid"/>
              <a:round/>
              <a:headEnd type="none" w="med" len="med"/>
              <a:tailEnd type="none" w="med" len="med"/>
            </a:ln>
          </p:spPr>
        </p:cxnSp>
        <p:cxnSp>
          <p:nvCxnSpPr>
            <p:cNvPr id="3725" name="Google Shape;3725;p78"/>
            <p:cNvCxnSpPr/>
            <p:nvPr/>
          </p:nvCxnSpPr>
          <p:spPr>
            <a:xfrm>
              <a:off x="760067" y="1625791"/>
              <a:ext cx="1689000" cy="9741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3726" name="Google Shape;3726;p78"/>
            <p:cNvSpPr/>
            <p:nvPr/>
          </p:nvSpPr>
          <p:spPr>
            <a:xfrm>
              <a:off x="548861" y="1338125"/>
              <a:ext cx="502050" cy="50287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727" name="Google Shape;3727;p78"/>
            <p:cNvCxnSpPr/>
            <p:nvPr/>
          </p:nvCxnSpPr>
          <p:spPr>
            <a:xfrm>
              <a:off x="2725450" y="2609025"/>
              <a:ext cx="1416000" cy="18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3728" name="Google Shape;3728;p78"/>
            <p:cNvSpPr/>
            <p:nvPr/>
          </p:nvSpPr>
          <p:spPr>
            <a:xfrm>
              <a:off x="4095707" y="1083398"/>
              <a:ext cx="289400" cy="268650"/>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9" name="Google Shape;3729;p78"/>
            <p:cNvSpPr/>
            <p:nvPr/>
          </p:nvSpPr>
          <p:spPr>
            <a:xfrm>
              <a:off x="2421967" y="389676"/>
              <a:ext cx="383625" cy="371825"/>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78"/>
            <p:cNvSpPr/>
            <p:nvPr/>
          </p:nvSpPr>
          <p:spPr>
            <a:xfrm>
              <a:off x="4095707" y="426309"/>
              <a:ext cx="289400" cy="268850"/>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78"/>
            <p:cNvSpPr/>
            <p:nvPr/>
          </p:nvSpPr>
          <p:spPr>
            <a:xfrm>
              <a:off x="4102832" y="2474633"/>
              <a:ext cx="289400" cy="269425"/>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2" name="Google Shape;3732;p78"/>
            <p:cNvSpPr/>
            <p:nvPr/>
          </p:nvSpPr>
          <p:spPr>
            <a:xfrm>
              <a:off x="4095707" y="1772738"/>
              <a:ext cx="289400" cy="268825"/>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78"/>
            <p:cNvSpPr/>
            <p:nvPr/>
          </p:nvSpPr>
          <p:spPr>
            <a:xfrm>
              <a:off x="2422792" y="2408015"/>
              <a:ext cx="383650" cy="371825"/>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34" name="Google Shape;3734;p78"/>
          <p:cNvGrpSpPr/>
          <p:nvPr/>
        </p:nvGrpSpPr>
        <p:grpSpPr>
          <a:xfrm>
            <a:off x="753952" y="2401541"/>
            <a:ext cx="1412054" cy="633562"/>
            <a:chOff x="1187400" y="2529299"/>
            <a:chExt cx="6769193" cy="2241903"/>
          </a:xfrm>
        </p:grpSpPr>
        <p:sp>
          <p:nvSpPr>
            <p:cNvPr id="3735" name="Google Shape;3735;p78"/>
            <p:cNvSpPr/>
            <p:nvPr/>
          </p:nvSpPr>
          <p:spPr>
            <a:xfrm>
              <a:off x="3802943" y="2529299"/>
              <a:ext cx="1538100" cy="442500"/>
            </a:xfrm>
            <a:prstGeom prst="roundRect">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3736" name="Google Shape;3736;p78"/>
            <p:cNvSpPr/>
            <p:nvPr/>
          </p:nvSpPr>
          <p:spPr>
            <a:xfrm>
              <a:off x="5573240"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3737" name="Google Shape;3737;p78"/>
            <p:cNvSpPr/>
            <p:nvPr/>
          </p:nvSpPr>
          <p:spPr>
            <a:xfrm>
              <a:off x="2032647"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3738" name="Google Shape;3738;p78"/>
            <p:cNvSpPr/>
            <p:nvPr/>
          </p:nvSpPr>
          <p:spPr>
            <a:xfrm>
              <a:off x="11874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3739" name="Google Shape;3739;p78"/>
            <p:cNvSpPr/>
            <p:nvPr/>
          </p:nvSpPr>
          <p:spPr>
            <a:xfrm>
              <a:off x="28778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3740" name="Google Shape;3740;p78"/>
            <p:cNvSpPr/>
            <p:nvPr/>
          </p:nvSpPr>
          <p:spPr>
            <a:xfrm>
              <a:off x="47280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3741" name="Google Shape;3741;p78"/>
            <p:cNvSpPr/>
            <p:nvPr/>
          </p:nvSpPr>
          <p:spPr>
            <a:xfrm>
              <a:off x="64184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cxnSp>
          <p:nvCxnSpPr>
            <p:cNvPr id="3742" name="Google Shape;3742;p78"/>
            <p:cNvCxnSpPr>
              <a:stCxn id="3735" idx="2"/>
              <a:endCxn id="3736" idx="0"/>
            </p:cNvCxnSpPr>
            <p:nvPr/>
          </p:nvCxnSpPr>
          <p:spPr>
            <a:xfrm rot="-5400000" flipH="1">
              <a:off x="5228543" y="2315249"/>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3743" name="Google Shape;3743;p78"/>
            <p:cNvCxnSpPr>
              <a:stCxn id="3737" idx="0"/>
              <a:endCxn id="3735" idx="2"/>
            </p:cNvCxnSpPr>
            <p:nvPr/>
          </p:nvCxnSpPr>
          <p:spPr>
            <a:xfrm rot="-5400000">
              <a:off x="3458247" y="2315250"/>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3744" name="Google Shape;3744;p78"/>
            <p:cNvCxnSpPr>
              <a:stCxn id="3737" idx="2"/>
              <a:endCxn id="3739" idx="0"/>
            </p:cNvCxnSpPr>
            <p:nvPr/>
          </p:nvCxnSpPr>
          <p:spPr>
            <a:xfrm rot="-5400000" flipH="1">
              <a:off x="2995647" y="3677550"/>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3745" name="Google Shape;3745;p78"/>
            <p:cNvCxnSpPr>
              <a:stCxn id="3738" idx="0"/>
              <a:endCxn id="3737" idx="2"/>
            </p:cNvCxnSpPr>
            <p:nvPr/>
          </p:nvCxnSpPr>
          <p:spPr>
            <a:xfrm rot="-5400000">
              <a:off x="21504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3746" name="Google Shape;3746;p78"/>
            <p:cNvCxnSpPr>
              <a:stCxn id="3736" idx="2"/>
              <a:endCxn id="3741" idx="0"/>
            </p:cNvCxnSpPr>
            <p:nvPr/>
          </p:nvCxnSpPr>
          <p:spPr>
            <a:xfrm rot="-5400000" flipH="1">
              <a:off x="6536390" y="3677400"/>
              <a:ext cx="457200" cy="8454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3747" name="Google Shape;3747;p78"/>
            <p:cNvCxnSpPr>
              <a:stCxn id="3740" idx="0"/>
              <a:endCxn id="3736" idx="2"/>
            </p:cNvCxnSpPr>
            <p:nvPr/>
          </p:nvCxnSpPr>
          <p:spPr>
            <a:xfrm rot="-5400000">
              <a:off x="56910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grpSp>
      <p:grpSp>
        <p:nvGrpSpPr>
          <p:cNvPr id="3748" name="Google Shape;3748;p78"/>
          <p:cNvGrpSpPr/>
          <p:nvPr/>
        </p:nvGrpSpPr>
        <p:grpSpPr>
          <a:xfrm>
            <a:off x="6840198" y="2894250"/>
            <a:ext cx="1579035" cy="540873"/>
            <a:chOff x="6895650" y="3126697"/>
            <a:chExt cx="1436662" cy="492105"/>
          </a:xfrm>
        </p:grpSpPr>
        <p:sp>
          <p:nvSpPr>
            <p:cNvPr id="3749" name="Google Shape;3749;p78"/>
            <p:cNvSpPr/>
            <p:nvPr/>
          </p:nvSpPr>
          <p:spPr>
            <a:xfrm>
              <a:off x="715182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78"/>
            <p:cNvSpPr/>
            <p:nvPr/>
          </p:nvSpPr>
          <p:spPr>
            <a:xfrm>
              <a:off x="766416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78"/>
            <p:cNvSpPr/>
            <p:nvPr/>
          </p:nvSpPr>
          <p:spPr>
            <a:xfrm>
              <a:off x="6895650" y="3127761"/>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78"/>
            <p:cNvSpPr/>
            <p:nvPr/>
          </p:nvSpPr>
          <p:spPr>
            <a:xfrm>
              <a:off x="7399482"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3753;p78"/>
            <p:cNvSpPr/>
            <p:nvPr/>
          </p:nvSpPr>
          <p:spPr>
            <a:xfrm>
              <a:off x="7911823"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54" name="Google Shape;3754;p78"/>
            <p:cNvGrpSpPr/>
            <p:nvPr/>
          </p:nvGrpSpPr>
          <p:grpSpPr>
            <a:xfrm>
              <a:off x="6995957" y="3335810"/>
              <a:ext cx="1230393" cy="71754"/>
              <a:chOff x="6995957" y="3287964"/>
              <a:chExt cx="1230393" cy="71754"/>
            </a:xfrm>
          </p:grpSpPr>
          <p:sp>
            <p:nvSpPr>
              <p:cNvPr id="3755" name="Google Shape;3755;p78"/>
              <p:cNvSpPr/>
              <p:nvPr/>
            </p:nvSpPr>
            <p:spPr>
              <a:xfrm>
                <a:off x="8006733" y="3287964"/>
                <a:ext cx="219617" cy="71754"/>
              </a:xfrm>
              <a:custGeom>
                <a:avLst/>
                <a:gdLst/>
                <a:ahLst/>
                <a:cxnLst/>
                <a:rect l="l" t="t" r="r" b="b"/>
                <a:pathLst>
                  <a:path w="6608" h="2159" extrusionOk="0">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6" name="Google Shape;3756;p78"/>
              <p:cNvSpPr/>
              <p:nvPr/>
            </p:nvSpPr>
            <p:spPr>
              <a:xfrm>
                <a:off x="7756540" y="3287964"/>
                <a:ext cx="219617" cy="71754"/>
              </a:xfrm>
              <a:custGeom>
                <a:avLst/>
                <a:gdLst/>
                <a:ahLst/>
                <a:cxnLst/>
                <a:rect l="l" t="t" r="r" b="b"/>
                <a:pathLst>
                  <a:path w="6608" h="2159" extrusionOk="0">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7" name="Google Shape;3757;p78"/>
              <p:cNvSpPr/>
              <p:nvPr/>
            </p:nvSpPr>
            <p:spPr>
              <a:xfrm>
                <a:off x="7496443"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78"/>
              <p:cNvSpPr/>
              <p:nvPr/>
            </p:nvSpPr>
            <p:spPr>
              <a:xfrm>
                <a:off x="7243757"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9" name="Google Shape;3759;p78"/>
              <p:cNvSpPr/>
              <p:nvPr/>
            </p:nvSpPr>
            <p:spPr>
              <a:xfrm>
                <a:off x="6995957" y="3287964"/>
                <a:ext cx="219617" cy="71754"/>
              </a:xfrm>
              <a:custGeom>
                <a:avLst/>
                <a:gdLst/>
                <a:ahLst/>
                <a:cxnLst/>
                <a:rect l="l" t="t" r="r" b="b"/>
                <a:pathLst>
                  <a:path w="6608" h="2159" extrusionOk="0">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60" name="Google Shape;3760;p78"/>
          <p:cNvGrpSpPr/>
          <p:nvPr/>
        </p:nvGrpSpPr>
        <p:grpSpPr>
          <a:xfrm>
            <a:off x="6838780" y="3531013"/>
            <a:ext cx="1581862" cy="650625"/>
            <a:chOff x="6777990" y="3710194"/>
            <a:chExt cx="1646915" cy="677382"/>
          </a:xfrm>
        </p:grpSpPr>
        <p:grpSp>
          <p:nvGrpSpPr>
            <p:cNvPr id="3761" name="Google Shape;3761;p78"/>
            <p:cNvGrpSpPr/>
            <p:nvPr/>
          </p:nvGrpSpPr>
          <p:grpSpPr>
            <a:xfrm>
              <a:off x="6777990" y="3874492"/>
              <a:ext cx="411129" cy="513083"/>
              <a:chOff x="6777990" y="3874492"/>
              <a:chExt cx="411129" cy="513083"/>
            </a:xfrm>
          </p:grpSpPr>
          <p:cxnSp>
            <p:nvCxnSpPr>
              <p:cNvPr id="3762" name="Google Shape;3762;p78"/>
              <p:cNvCxnSpPr/>
              <p:nvPr/>
            </p:nvCxnSpPr>
            <p:spPr>
              <a:xfrm>
                <a:off x="6977019"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3763" name="Google Shape;3763;p78"/>
              <p:cNvSpPr/>
              <p:nvPr/>
            </p:nvSpPr>
            <p:spPr>
              <a:xfrm>
                <a:off x="6777990"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64" name="Google Shape;3764;p78"/>
            <p:cNvGrpSpPr/>
            <p:nvPr/>
          </p:nvGrpSpPr>
          <p:grpSpPr>
            <a:xfrm>
              <a:off x="7188425" y="3710194"/>
              <a:ext cx="411123" cy="520535"/>
              <a:chOff x="7188425" y="3710194"/>
              <a:chExt cx="411123" cy="520535"/>
            </a:xfrm>
          </p:grpSpPr>
          <p:cxnSp>
            <p:nvCxnSpPr>
              <p:cNvPr id="3765" name="Google Shape;3765;p78"/>
              <p:cNvCxnSpPr/>
              <p:nvPr/>
            </p:nvCxnSpPr>
            <p:spPr>
              <a:xfrm rot="10800000">
                <a:off x="7393988" y="3710194"/>
                <a:ext cx="0" cy="170700"/>
              </a:xfrm>
              <a:prstGeom prst="straightConnector1">
                <a:avLst/>
              </a:prstGeom>
              <a:noFill/>
              <a:ln w="19050" cap="flat" cmpd="sng">
                <a:solidFill>
                  <a:srgbClr val="A5B7C6"/>
                </a:solidFill>
                <a:prstDash val="solid"/>
                <a:round/>
                <a:headEnd type="none" w="med" len="med"/>
                <a:tailEnd type="diamond" w="med" len="med"/>
              </a:ln>
            </p:spPr>
          </p:cxnSp>
          <p:sp>
            <p:nvSpPr>
              <p:cNvPr id="3766" name="Google Shape;3766;p78"/>
              <p:cNvSpPr/>
              <p:nvPr/>
            </p:nvSpPr>
            <p:spPr>
              <a:xfrm>
                <a:off x="7188425" y="3874492"/>
                <a:ext cx="411123" cy="356237"/>
              </a:xfrm>
              <a:custGeom>
                <a:avLst/>
                <a:gdLst/>
                <a:ahLst/>
                <a:cxnLst/>
                <a:rect l="l" t="t" r="r" b="b"/>
                <a:pathLst>
                  <a:path w="69271" h="60023" extrusionOk="0">
                    <a:moveTo>
                      <a:pt x="17274" y="0"/>
                    </a:moveTo>
                    <a:lnTo>
                      <a:pt x="0" y="30011"/>
                    </a:lnTo>
                    <a:lnTo>
                      <a:pt x="17274"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67" name="Google Shape;3767;p78"/>
            <p:cNvGrpSpPr/>
            <p:nvPr/>
          </p:nvGrpSpPr>
          <p:grpSpPr>
            <a:xfrm>
              <a:off x="7603341" y="3874492"/>
              <a:ext cx="411474" cy="513083"/>
              <a:chOff x="7603341" y="3874492"/>
              <a:chExt cx="411474" cy="513083"/>
            </a:xfrm>
          </p:grpSpPr>
          <p:cxnSp>
            <p:nvCxnSpPr>
              <p:cNvPr id="3768" name="Google Shape;3768;p78"/>
              <p:cNvCxnSpPr/>
              <p:nvPr/>
            </p:nvCxnSpPr>
            <p:spPr>
              <a:xfrm>
                <a:off x="7809095"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3769" name="Google Shape;3769;p78"/>
              <p:cNvSpPr/>
              <p:nvPr/>
            </p:nvSpPr>
            <p:spPr>
              <a:xfrm>
                <a:off x="7603341" y="3874492"/>
                <a:ext cx="411474" cy="356237"/>
              </a:xfrm>
              <a:custGeom>
                <a:avLst/>
                <a:gdLst/>
                <a:ahLst/>
                <a:cxnLst/>
                <a:rect l="l" t="t" r="r" b="b"/>
                <a:pathLst>
                  <a:path w="69330" h="60023" extrusionOk="0">
                    <a:moveTo>
                      <a:pt x="17333" y="0"/>
                    </a:moveTo>
                    <a:lnTo>
                      <a:pt x="1" y="30011"/>
                    </a:lnTo>
                    <a:lnTo>
                      <a:pt x="17333" y="60023"/>
                    </a:lnTo>
                    <a:lnTo>
                      <a:pt x="51998" y="60023"/>
                    </a:lnTo>
                    <a:lnTo>
                      <a:pt x="69330" y="30011"/>
                    </a:lnTo>
                    <a:lnTo>
                      <a:pt x="51998"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0" name="Google Shape;3770;p78"/>
            <p:cNvGrpSpPr/>
            <p:nvPr/>
          </p:nvGrpSpPr>
          <p:grpSpPr>
            <a:xfrm>
              <a:off x="8013776" y="3722847"/>
              <a:ext cx="411129" cy="507881"/>
              <a:chOff x="8013776" y="3722847"/>
              <a:chExt cx="411129" cy="507881"/>
            </a:xfrm>
          </p:grpSpPr>
          <p:cxnSp>
            <p:nvCxnSpPr>
              <p:cNvPr id="3771" name="Google Shape;3771;p78"/>
              <p:cNvCxnSpPr/>
              <p:nvPr/>
            </p:nvCxnSpPr>
            <p:spPr>
              <a:xfrm rot="10800000">
                <a:off x="8219339" y="3722847"/>
                <a:ext cx="0" cy="169800"/>
              </a:xfrm>
              <a:prstGeom prst="straightConnector1">
                <a:avLst/>
              </a:prstGeom>
              <a:noFill/>
              <a:ln w="19050" cap="flat" cmpd="sng">
                <a:solidFill>
                  <a:srgbClr val="A5B7C6"/>
                </a:solidFill>
                <a:prstDash val="solid"/>
                <a:round/>
                <a:headEnd type="none" w="med" len="med"/>
                <a:tailEnd type="diamond" w="med" len="med"/>
              </a:ln>
            </p:spPr>
          </p:cxnSp>
          <p:sp>
            <p:nvSpPr>
              <p:cNvPr id="3772" name="Google Shape;3772;p78"/>
              <p:cNvSpPr/>
              <p:nvPr/>
            </p:nvSpPr>
            <p:spPr>
              <a:xfrm>
                <a:off x="8013776"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73" name="Google Shape;3773;p78"/>
          <p:cNvGrpSpPr/>
          <p:nvPr/>
        </p:nvGrpSpPr>
        <p:grpSpPr>
          <a:xfrm>
            <a:off x="5258295" y="2703853"/>
            <a:ext cx="1421889" cy="1020603"/>
            <a:chOff x="5190863" y="2824811"/>
            <a:chExt cx="1544860" cy="1108869"/>
          </a:xfrm>
        </p:grpSpPr>
        <p:grpSp>
          <p:nvGrpSpPr>
            <p:cNvPr id="3774" name="Google Shape;3774;p78"/>
            <p:cNvGrpSpPr/>
            <p:nvPr/>
          </p:nvGrpSpPr>
          <p:grpSpPr>
            <a:xfrm>
              <a:off x="5938695" y="3176919"/>
              <a:ext cx="685761" cy="404739"/>
              <a:chOff x="5938695" y="3176919"/>
              <a:chExt cx="685761" cy="404739"/>
            </a:xfrm>
          </p:grpSpPr>
          <p:grpSp>
            <p:nvGrpSpPr>
              <p:cNvPr id="3775" name="Google Shape;3775;p78"/>
              <p:cNvGrpSpPr/>
              <p:nvPr/>
            </p:nvGrpSpPr>
            <p:grpSpPr>
              <a:xfrm>
                <a:off x="5938695" y="3176919"/>
                <a:ext cx="685761" cy="404739"/>
                <a:chOff x="5938695" y="3176919"/>
                <a:chExt cx="685761" cy="404739"/>
              </a:xfrm>
            </p:grpSpPr>
            <p:sp>
              <p:nvSpPr>
                <p:cNvPr id="3776" name="Google Shape;3776;p78"/>
                <p:cNvSpPr/>
                <p:nvPr/>
              </p:nvSpPr>
              <p:spPr>
                <a:xfrm>
                  <a:off x="5938695" y="3176919"/>
                  <a:ext cx="404679" cy="404739"/>
                </a:xfrm>
                <a:custGeom>
                  <a:avLst/>
                  <a:gdLst/>
                  <a:ahLst/>
                  <a:cxnLst/>
                  <a:rect l="l" t="t" r="r" b="b"/>
                  <a:pathLst>
                    <a:path w="9649" h="9651" extrusionOk="0">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7" name="Google Shape;3777;p78"/>
                <p:cNvSpPr/>
                <p:nvPr/>
              </p:nvSpPr>
              <p:spPr>
                <a:xfrm>
                  <a:off x="6256893" y="3285705"/>
                  <a:ext cx="367562" cy="187754"/>
                </a:xfrm>
                <a:custGeom>
                  <a:avLst/>
                  <a:gdLst/>
                  <a:ahLst/>
                  <a:cxnLst/>
                  <a:rect l="l" t="t" r="r" b="b"/>
                  <a:pathLst>
                    <a:path w="8764" h="4477" extrusionOk="0">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78" name="Google Shape;3778;p78"/>
              <p:cNvSpPr/>
              <p:nvPr/>
            </p:nvSpPr>
            <p:spPr>
              <a:xfrm>
                <a:off x="6044300" y="3282475"/>
                <a:ext cx="191959" cy="191990"/>
              </a:xfrm>
              <a:custGeom>
                <a:avLst/>
                <a:gdLst/>
                <a:ahLst/>
                <a:cxnLst/>
                <a:rect l="l" t="t" r="r" b="b"/>
                <a:pathLst>
                  <a:path w="4577" h="4578" extrusionOk="0">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9" name="Google Shape;3779;p78"/>
            <p:cNvGrpSpPr/>
            <p:nvPr/>
          </p:nvGrpSpPr>
          <p:grpSpPr>
            <a:xfrm>
              <a:off x="5305233" y="3176835"/>
              <a:ext cx="685971" cy="404655"/>
              <a:chOff x="5305233" y="3176835"/>
              <a:chExt cx="685971" cy="404655"/>
            </a:xfrm>
          </p:grpSpPr>
          <p:grpSp>
            <p:nvGrpSpPr>
              <p:cNvPr id="3780" name="Google Shape;3780;p78"/>
              <p:cNvGrpSpPr/>
              <p:nvPr/>
            </p:nvGrpSpPr>
            <p:grpSpPr>
              <a:xfrm>
                <a:off x="5305233" y="3176835"/>
                <a:ext cx="685971" cy="404655"/>
                <a:chOff x="5305233" y="3176835"/>
                <a:chExt cx="685971" cy="404655"/>
              </a:xfrm>
            </p:grpSpPr>
            <p:sp>
              <p:nvSpPr>
                <p:cNvPr id="3781" name="Google Shape;3781;p78"/>
                <p:cNvSpPr/>
                <p:nvPr/>
              </p:nvSpPr>
              <p:spPr>
                <a:xfrm>
                  <a:off x="5586650" y="3176835"/>
                  <a:ext cx="404553" cy="404655"/>
                </a:xfrm>
                <a:custGeom>
                  <a:avLst/>
                  <a:gdLst/>
                  <a:ahLst/>
                  <a:cxnLst/>
                  <a:rect l="l" t="t" r="r" b="b"/>
                  <a:pathLst>
                    <a:path w="9646" h="9649" extrusionOk="0">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2" name="Google Shape;3782;p78"/>
                <p:cNvSpPr/>
                <p:nvPr/>
              </p:nvSpPr>
              <p:spPr>
                <a:xfrm>
                  <a:off x="5305233" y="3285914"/>
                  <a:ext cx="367352" cy="187796"/>
                </a:xfrm>
                <a:custGeom>
                  <a:avLst/>
                  <a:gdLst/>
                  <a:ahLst/>
                  <a:cxnLst/>
                  <a:rect l="l" t="t" r="r" b="b"/>
                  <a:pathLst>
                    <a:path w="8759" h="4478" extrusionOk="0">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83" name="Google Shape;3783;p78"/>
              <p:cNvSpPr/>
              <p:nvPr/>
            </p:nvSpPr>
            <p:spPr>
              <a:xfrm>
                <a:off x="5694436" y="3282475"/>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84" name="Google Shape;3784;p78"/>
            <p:cNvSpPr/>
            <p:nvPr/>
          </p:nvSpPr>
          <p:spPr>
            <a:xfrm>
              <a:off x="6103938" y="3114683"/>
              <a:ext cx="40933" cy="7549"/>
            </a:xfrm>
            <a:custGeom>
              <a:avLst/>
              <a:gdLst/>
              <a:ahLst/>
              <a:cxnLst/>
              <a:rect l="l" t="t" r="r" b="b"/>
              <a:pathLst>
                <a:path w="976" h="180" extrusionOk="0">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85" name="Google Shape;3785;p78"/>
            <p:cNvGrpSpPr/>
            <p:nvPr/>
          </p:nvGrpSpPr>
          <p:grpSpPr>
            <a:xfrm>
              <a:off x="5657361" y="2824811"/>
              <a:ext cx="1078361" cy="404655"/>
              <a:chOff x="5657361" y="2824811"/>
              <a:chExt cx="1078361" cy="404655"/>
            </a:xfrm>
          </p:grpSpPr>
          <p:grpSp>
            <p:nvGrpSpPr>
              <p:cNvPr id="3786" name="Google Shape;3786;p78"/>
              <p:cNvGrpSpPr/>
              <p:nvPr/>
            </p:nvGrpSpPr>
            <p:grpSpPr>
              <a:xfrm>
                <a:off x="5657361" y="2824811"/>
                <a:ext cx="1078361" cy="404655"/>
                <a:chOff x="5657361" y="2824811"/>
                <a:chExt cx="1078361" cy="404655"/>
              </a:xfrm>
            </p:grpSpPr>
            <p:grpSp>
              <p:nvGrpSpPr>
                <p:cNvPr id="3787" name="Google Shape;3787;p78"/>
                <p:cNvGrpSpPr/>
                <p:nvPr/>
              </p:nvGrpSpPr>
              <p:grpSpPr>
                <a:xfrm>
                  <a:off x="5938485" y="2824811"/>
                  <a:ext cx="797237" cy="404655"/>
                  <a:chOff x="5938485" y="2824811"/>
                  <a:chExt cx="797237" cy="404655"/>
                </a:xfrm>
              </p:grpSpPr>
              <p:sp>
                <p:nvSpPr>
                  <p:cNvPr id="3788" name="Google Shape;3788;p78"/>
                  <p:cNvSpPr/>
                  <p:nvPr/>
                </p:nvSpPr>
                <p:spPr>
                  <a:xfrm>
                    <a:off x="6137952" y="2824811"/>
                    <a:ext cx="597771" cy="301698"/>
                  </a:xfrm>
                  <a:custGeom>
                    <a:avLst/>
                    <a:gdLst/>
                    <a:ahLst/>
                    <a:cxnLst/>
                    <a:rect l="l" t="t" r="r" b="b"/>
                    <a:pathLst>
                      <a:path w="14253" h="7194" extrusionOk="0">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78"/>
                  <p:cNvSpPr/>
                  <p:nvPr/>
                </p:nvSpPr>
                <p:spPr>
                  <a:xfrm>
                    <a:off x="5938485" y="2824811"/>
                    <a:ext cx="202151" cy="404655"/>
                  </a:xfrm>
                  <a:custGeom>
                    <a:avLst/>
                    <a:gdLst/>
                    <a:ahLst/>
                    <a:cxnLst/>
                    <a:rect l="l" t="t" r="r" b="b"/>
                    <a:pathLst>
                      <a:path w="4820" h="9649" extrusionOk="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90" name="Google Shape;3790;p78"/>
                <p:cNvSpPr/>
                <p:nvPr/>
              </p:nvSpPr>
              <p:spPr>
                <a:xfrm>
                  <a:off x="5657361" y="2934478"/>
                  <a:ext cx="367688" cy="187838"/>
                </a:xfrm>
                <a:custGeom>
                  <a:avLst/>
                  <a:gdLst/>
                  <a:ahLst/>
                  <a:cxnLst/>
                  <a:rect l="l" t="t" r="r" b="b"/>
                  <a:pathLst>
                    <a:path w="8767" h="4479" extrusionOk="0">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91" name="Google Shape;3791;p78"/>
              <p:cNvSpPr/>
              <p:nvPr/>
            </p:nvSpPr>
            <p:spPr>
              <a:xfrm>
                <a:off x="6047361" y="2932675"/>
                <a:ext cx="192001" cy="191990"/>
              </a:xfrm>
              <a:custGeom>
                <a:avLst/>
                <a:gdLst/>
                <a:ahLst/>
                <a:cxnLst/>
                <a:rect l="l" t="t" r="r" b="b"/>
                <a:pathLst>
                  <a:path w="4578" h="4578" extrusionOk="0">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92" name="Google Shape;3792;p78"/>
            <p:cNvGrpSpPr/>
            <p:nvPr/>
          </p:nvGrpSpPr>
          <p:grpSpPr>
            <a:xfrm>
              <a:off x="5190863" y="3528942"/>
              <a:ext cx="1078026" cy="404739"/>
              <a:chOff x="5190863" y="3528942"/>
              <a:chExt cx="1078026" cy="404739"/>
            </a:xfrm>
          </p:grpSpPr>
          <p:sp>
            <p:nvSpPr>
              <p:cNvPr id="3793" name="Google Shape;3793;p78"/>
              <p:cNvSpPr/>
              <p:nvPr/>
            </p:nvSpPr>
            <p:spPr>
              <a:xfrm>
                <a:off x="5694436" y="3635379"/>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94" name="Google Shape;3794;p78"/>
              <p:cNvGrpSpPr/>
              <p:nvPr/>
            </p:nvGrpSpPr>
            <p:grpSpPr>
              <a:xfrm>
                <a:off x="5190863" y="3528942"/>
                <a:ext cx="1078026" cy="404739"/>
                <a:chOff x="5190863" y="3528942"/>
                <a:chExt cx="1078026" cy="404739"/>
              </a:xfrm>
            </p:grpSpPr>
            <p:sp>
              <p:nvSpPr>
                <p:cNvPr id="3795" name="Google Shape;3795;p78"/>
                <p:cNvSpPr/>
                <p:nvPr/>
              </p:nvSpPr>
              <p:spPr>
                <a:xfrm>
                  <a:off x="5190863" y="3528942"/>
                  <a:ext cx="800551" cy="404739"/>
                </a:xfrm>
                <a:custGeom>
                  <a:avLst/>
                  <a:gdLst/>
                  <a:ahLst/>
                  <a:cxnLst/>
                  <a:rect l="l" t="t" r="r" b="b"/>
                  <a:pathLst>
                    <a:path w="19088" h="9651" extrusionOk="0">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78"/>
                <p:cNvSpPr/>
                <p:nvPr/>
              </p:nvSpPr>
              <p:spPr>
                <a:xfrm>
                  <a:off x="5905730" y="3637351"/>
                  <a:ext cx="363158" cy="187796"/>
                </a:xfrm>
                <a:custGeom>
                  <a:avLst/>
                  <a:gdLst/>
                  <a:ahLst/>
                  <a:cxnLst/>
                  <a:rect l="l" t="t" r="r" b="b"/>
                  <a:pathLst>
                    <a:path w="8659" h="4478" extrusionOk="0">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797" name="Google Shape;3797;p78"/>
          <p:cNvGrpSpPr/>
          <p:nvPr/>
        </p:nvGrpSpPr>
        <p:grpSpPr>
          <a:xfrm>
            <a:off x="724302" y="1268321"/>
            <a:ext cx="1086719" cy="879487"/>
            <a:chOff x="803162" y="1474292"/>
            <a:chExt cx="1086719" cy="879487"/>
          </a:xfrm>
        </p:grpSpPr>
        <p:grpSp>
          <p:nvGrpSpPr>
            <p:cNvPr id="3798" name="Google Shape;3798;p78"/>
            <p:cNvGrpSpPr/>
            <p:nvPr/>
          </p:nvGrpSpPr>
          <p:grpSpPr>
            <a:xfrm>
              <a:off x="803162" y="1625948"/>
              <a:ext cx="445856" cy="576579"/>
              <a:chOff x="803162" y="1625948"/>
              <a:chExt cx="445856" cy="576579"/>
            </a:xfrm>
          </p:grpSpPr>
          <p:sp>
            <p:nvSpPr>
              <p:cNvPr id="3799" name="Google Shape;3799;p78"/>
              <p:cNvSpPr/>
              <p:nvPr/>
            </p:nvSpPr>
            <p:spPr>
              <a:xfrm>
                <a:off x="803162" y="1847356"/>
                <a:ext cx="133646" cy="13386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00" name="Google Shape;3800;p78"/>
              <p:cNvGrpSpPr/>
              <p:nvPr/>
            </p:nvGrpSpPr>
            <p:grpSpPr>
              <a:xfrm>
                <a:off x="1056023" y="1625948"/>
                <a:ext cx="192995" cy="576579"/>
                <a:chOff x="1056023" y="1625948"/>
                <a:chExt cx="192995" cy="576579"/>
              </a:xfrm>
            </p:grpSpPr>
            <p:sp>
              <p:nvSpPr>
                <p:cNvPr id="3801" name="Google Shape;3801;p78"/>
                <p:cNvSpPr/>
                <p:nvPr/>
              </p:nvSpPr>
              <p:spPr>
                <a:xfrm>
                  <a:off x="1066902" y="1914079"/>
                  <a:ext cx="167456" cy="269382"/>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2" name="Google Shape;3802;p78"/>
                <p:cNvSpPr/>
                <p:nvPr/>
              </p:nvSpPr>
              <p:spPr>
                <a:xfrm>
                  <a:off x="1066902" y="1645136"/>
                  <a:ext cx="167456" cy="269382"/>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3" name="Google Shape;3803;p78"/>
                <p:cNvSpPr/>
                <p:nvPr/>
              </p:nvSpPr>
              <p:spPr>
                <a:xfrm>
                  <a:off x="1056023" y="1893872"/>
                  <a:ext cx="40644" cy="40644"/>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4" name="Google Shape;3804;p78"/>
                <p:cNvSpPr/>
                <p:nvPr/>
              </p:nvSpPr>
              <p:spPr>
                <a:xfrm>
                  <a:off x="1220365" y="2164199"/>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5" name="Google Shape;3805;p78"/>
                <p:cNvSpPr/>
                <p:nvPr/>
              </p:nvSpPr>
              <p:spPr>
                <a:xfrm>
                  <a:off x="1220365" y="1625948"/>
                  <a:ext cx="28654" cy="38467"/>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06" name="Google Shape;3806;p78"/>
            <p:cNvGrpSpPr/>
            <p:nvPr/>
          </p:nvGrpSpPr>
          <p:grpSpPr>
            <a:xfrm>
              <a:off x="1371406" y="1474292"/>
              <a:ext cx="518475" cy="879487"/>
              <a:chOff x="1398231" y="1474292"/>
              <a:chExt cx="518475" cy="879487"/>
            </a:xfrm>
          </p:grpSpPr>
          <p:grpSp>
            <p:nvGrpSpPr>
              <p:cNvPr id="3807" name="Google Shape;3807;p78"/>
              <p:cNvGrpSpPr/>
              <p:nvPr/>
            </p:nvGrpSpPr>
            <p:grpSpPr>
              <a:xfrm>
                <a:off x="1398231" y="1474292"/>
                <a:ext cx="518475" cy="341643"/>
                <a:chOff x="1398231" y="1474292"/>
                <a:chExt cx="518475" cy="341643"/>
              </a:xfrm>
            </p:grpSpPr>
            <p:sp>
              <p:nvSpPr>
                <p:cNvPr id="3808" name="Google Shape;3808;p78"/>
                <p:cNvSpPr/>
                <p:nvPr/>
              </p:nvSpPr>
              <p:spPr>
                <a:xfrm>
                  <a:off x="1398231" y="1595601"/>
                  <a:ext cx="102159" cy="99017"/>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09" name="Google Shape;3809;p78"/>
                <p:cNvGrpSpPr/>
                <p:nvPr/>
              </p:nvGrpSpPr>
              <p:grpSpPr>
                <a:xfrm>
                  <a:off x="1616453" y="1474292"/>
                  <a:ext cx="300253" cy="341643"/>
                  <a:chOff x="1616453" y="1475379"/>
                  <a:chExt cx="300253" cy="341643"/>
                </a:xfrm>
              </p:grpSpPr>
              <p:sp>
                <p:nvSpPr>
                  <p:cNvPr id="3810" name="Google Shape;3810;p78"/>
                  <p:cNvSpPr/>
                  <p:nvPr/>
                </p:nvSpPr>
                <p:spPr>
                  <a:xfrm>
                    <a:off x="1631387" y="1645136"/>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1" name="Google Shape;3811;p78"/>
                  <p:cNvSpPr/>
                  <p:nvPr/>
                </p:nvSpPr>
                <p:spPr>
                  <a:xfrm>
                    <a:off x="1716447" y="1509882"/>
                    <a:ext cx="82400" cy="61302"/>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2" name="Google Shape;3812;p78"/>
                  <p:cNvSpPr/>
                  <p:nvPr/>
                </p:nvSpPr>
                <p:spPr>
                  <a:xfrm>
                    <a:off x="1716447" y="1719091"/>
                    <a:ext cx="82400" cy="61076"/>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3" name="Google Shape;3813;p78"/>
                  <p:cNvSpPr/>
                  <p:nvPr/>
                </p:nvSpPr>
                <p:spPr>
                  <a:xfrm>
                    <a:off x="1631387" y="1570955"/>
                    <a:ext cx="85283" cy="74185"/>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4" name="Google Shape;3814;p78"/>
                  <p:cNvSpPr/>
                  <p:nvPr/>
                </p:nvSpPr>
                <p:spPr>
                  <a:xfrm>
                    <a:off x="1616453" y="1624776"/>
                    <a:ext cx="42868" cy="40717"/>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5" name="Google Shape;3815;p78"/>
                  <p:cNvSpPr/>
                  <p:nvPr/>
                </p:nvSpPr>
                <p:spPr>
                  <a:xfrm>
                    <a:off x="1784849" y="1760975"/>
                    <a:ext cx="28654" cy="38467"/>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6" name="Google Shape;3816;p78"/>
                  <p:cNvSpPr/>
                  <p:nvPr/>
                </p:nvSpPr>
                <p:spPr>
                  <a:xfrm>
                    <a:off x="1784849" y="1490834"/>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17" name="Google Shape;3817;p78"/>
                  <p:cNvGrpSpPr/>
                  <p:nvPr/>
                </p:nvGrpSpPr>
                <p:grpSpPr>
                  <a:xfrm>
                    <a:off x="1839639" y="1475379"/>
                    <a:ext cx="77067" cy="341643"/>
                    <a:chOff x="1839639" y="1475379"/>
                    <a:chExt cx="77067" cy="341643"/>
                  </a:xfrm>
                </p:grpSpPr>
                <p:sp>
                  <p:nvSpPr>
                    <p:cNvPr id="3818" name="Google Shape;3818;p78"/>
                    <p:cNvSpPr/>
                    <p:nvPr/>
                  </p:nvSpPr>
                  <p:spPr>
                    <a:xfrm>
                      <a:off x="1839639" y="1745481"/>
                      <a:ext cx="77067" cy="7154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9" name="Google Shape;3819;p78"/>
                    <p:cNvSpPr/>
                    <p:nvPr/>
                  </p:nvSpPr>
                  <p:spPr>
                    <a:xfrm>
                      <a:off x="1839639" y="1475379"/>
                      <a:ext cx="77067" cy="71595"/>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820" name="Google Shape;3820;p78"/>
              <p:cNvGrpSpPr/>
              <p:nvPr/>
            </p:nvGrpSpPr>
            <p:grpSpPr>
              <a:xfrm>
                <a:off x="1398451" y="2012951"/>
                <a:ext cx="518255" cy="340828"/>
                <a:chOff x="1398451" y="2012951"/>
                <a:chExt cx="518255" cy="340828"/>
              </a:xfrm>
            </p:grpSpPr>
            <p:sp>
              <p:nvSpPr>
                <p:cNvPr id="3821" name="Google Shape;3821;p78"/>
                <p:cNvSpPr/>
                <p:nvPr/>
              </p:nvSpPr>
              <p:spPr>
                <a:xfrm>
                  <a:off x="1398451" y="2133928"/>
                  <a:ext cx="102166" cy="99017"/>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22" name="Google Shape;3822;p78"/>
                <p:cNvGrpSpPr/>
                <p:nvPr/>
              </p:nvGrpSpPr>
              <p:grpSpPr>
                <a:xfrm>
                  <a:off x="1616453" y="2012951"/>
                  <a:ext cx="300253" cy="340828"/>
                  <a:chOff x="1616453" y="2013538"/>
                  <a:chExt cx="300253" cy="340828"/>
                </a:xfrm>
              </p:grpSpPr>
              <p:sp>
                <p:nvSpPr>
                  <p:cNvPr id="3823" name="Google Shape;3823;p78"/>
                  <p:cNvSpPr/>
                  <p:nvPr/>
                </p:nvSpPr>
                <p:spPr>
                  <a:xfrm>
                    <a:off x="1631387" y="2183474"/>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4" name="Google Shape;3824;p78"/>
                  <p:cNvSpPr/>
                  <p:nvPr/>
                </p:nvSpPr>
                <p:spPr>
                  <a:xfrm>
                    <a:off x="1716447" y="2048220"/>
                    <a:ext cx="82400" cy="61076"/>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3825;p78"/>
                  <p:cNvSpPr/>
                  <p:nvPr/>
                </p:nvSpPr>
                <p:spPr>
                  <a:xfrm>
                    <a:off x="1716447" y="2257422"/>
                    <a:ext cx="82400" cy="61083"/>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78"/>
                  <p:cNvSpPr/>
                  <p:nvPr/>
                </p:nvSpPr>
                <p:spPr>
                  <a:xfrm>
                    <a:off x="1631387" y="2109073"/>
                    <a:ext cx="85283" cy="74398"/>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3827;p78"/>
                  <p:cNvSpPr/>
                  <p:nvPr/>
                </p:nvSpPr>
                <p:spPr>
                  <a:xfrm>
                    <a:off x="1616453" y="2163114"/>
                    <a:ext cx="42868" cy="40491"/>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78"/>
                  <p:cNvSpPr/>
                  <p:nvPr/>
                </p:nvSpPr>
                <p:spPr>
                  <a:xfrm>
                    <a:off x="1784849" y="2299227"/>
                    <a:ext cx="28654" cy="3851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78"/>
                  <p:cNvSpPr/>
                  <p:nvPr/>
                </p:nvSpPr>
                <p:spPr>
                  <a:xfrm>
                    <a:off x="1784849" y="2028946"/>
                    <a:ext cx="28654" cy="38547"/>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30" name="Google Shape;3830;p78"/>
                  <p:cNvGrpSpPr/>
                  <p:nvPr/>
                </p:nvGrpSpPr>
                <p:grpSpPr>
                  <a:xfrm>
                    <a:off x="1839639" y="2013538"/>
                    <a:ext cx="77067" cy="340828"/>
                    <a:chOff x="1839639" y="2013538"/>
                    <a:chExt cx="77067" cy="340828"/>
                  </a:xfrm>
                </p:grpSpPr>
                <p:sp>
                  <p:nvSpPr>
                    <p:cNvPr id="3831" name="Google Shape;3831;p78"/>
                    <p:cNvSpPr/>
                    <p:nvPr/>
                  </p:nvSpPr>
                  <p:spPr>
                    <a:xfrm>
                      <a:off x="1839639" y="2282618"/>
                      <a:ext cx="77067" cy="71748"/>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78"/>
                    <p:cNvSpPr/>
                    <p:nvPr/>
                  </p:nvSpPr>
                  <p:spPr>
                    <a:xfrm>
                      <a:off x="1839639" y="2013538"/>
                      <a:ext cx="77067" cy="7158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3833" name="Google Shape;3833;p78"/>
          <p:cNvGrpSpPr/>
          <p:nvPr/>
        </p:nvGrpSpPr>
        <p:grpSpPr>
          <a:xfrm>
            <a:off x="721126" y="3399508"/>
            <a:ext cx="1368681" cy="682918"/>
            <a:chOff x="724986" y="3605478"/>
            <a:chExt cx="1368681" cy="682918"/>
          </a:xfrm>
        </p:grpSpPr>
        <p:grpSp>
          <p:nvGrpSpPr>
            <p:cNvPr id="3834" name="Google Shape;3834;p78"/>
            <p:cNvGrpSpPr/>
            <p:nvPr/>
          </p:nvGrpSpPr>
          <p:grpSpPr>
            <a:xfrm>
              <a:off x="1289102" y="3823629"/>
              <a:ext cx="240442" cy="250435"/>
              <a:chOff x="-165066" y="3843615"/>
              <a:chExt cx="221259" cy="230455"/>
            </a:xfrm>
          </p:grpSpPr>
          <p:sp>
            <p:nvSpPr>
              <p:cNvPr id="3835" name="Google Shape;3835;p78"/>
              <p:cNvSpPr/>
              <p:nvPr/>
            </p:nvSpPr>
            <p:spPr>
              <a:xfrm>
                <a:off x="-165066" y="3843615"/>
                <a:ext cx="106189" cy="230455"/>
              </a:xfrm>
              <a:custGeom>
                <a:avLst/>
                <a:gdLst/>
                <a:ahLst/>
                <a:cxnLst/>
                <a:rect l="l" t="t" r="r" b="b"/>
                <a:pathLst>
                  <a:path w="9076" h="19697" extrusionOk="0">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6" name="Google Shape;3836;p78"/>
              <p:cNvSpPr/>
              <p:nvPr/>
            </p:nvSpPr>
            <p:spPr>
              <a:xfrm>
                <a:off x="-100985" y="3906105"/>
                <a:ext cx="41804" cy="52708"/>
              </a:xfrm>
              <a:custGeom>
                <a:avLst/>
                <a:gdLst/>
                <a:ahLst/>
                <a:cxnLst/>
                <a:rect l="l" t="t" r="r" b="b"/>
                <a:pathLst>
                  <a:path w="3573" h="4505" fill="none" extrusionOk="0">
                    <a:moveTo>
                      <a:pt x="3573" y="1"/>
                    </a:moveTo>
                    <a:cubicBezTo>
                      <a:pt x="3573" y="1"/>
                      <a:pt x="1" y="221"/>
                      <a:pt x="997"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78"/>
              <p:cNvSpPr/>
              <p:nvPr/>
            </p:nvSpPr>
            <p:spPr>
              <a:xfrm>
                <a:off x="-86594" y="3875146"/>
                <a:ext cx="27296" cy="25717"/>
              </a:xfrm>
              <a:custGeom>
                <a:avLst/>
                <a:gdLst/>
                <a:ahLst/>
                <a:cxnLst/>
                <a:rect l="l" t="t" r="r" b="b"/>
                <a:pathLst>
                  <a:path w="2333" h="2198" fill="none" extrusionOk="0">
                    <a:moveTo>
                      <a:pt x="0" y="696"/>
                    </a:moveTo>
                    <a:cubicBezTo>
                      <a:pt x="0" y="696"/>
                      <a:pt x="2333" y="0"/>
                      <a:pt x="2333"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78"/>
              <p:cNvSpPr/>
              <p:nvPr/>
            </p:nvSpPr>
            <p:spPr>
              <a:xfrm>
                <a:off x="-113855" y="3879078"/>
                <a:ext cx="8986" cy="21785"/>
              </a:xfrm>
              <a:custGeom>
                <a:avLst/>
                <a:gdLst/>
                <a:ahLst/>
                <a:cxnLst/>
                <a:rect l="l" t="t" r="r" b="b"/>
                <a:pathLst>
                  <a:path w="768" h="1862" fill="none" extrusionOk="0">
                    <a:moveTo>
                      <a:pt x="1" y="1"/>
                    </a:moveTo>
                    <a:cubicBezTo>
                      <a:pt x="1" y="1"/>
                      <a:pt x="1" y="1056"/>
                      <a:pt x="768"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3839;p78"/>
              <p:cNvSpPr/>
              <p:nvPr/>
            </p:nvSpPr>
            <p:spPr>
              <a:xfrm>
                <a:off x="-148861" y="3908679"/>
                <a:ext cx="53340" cy="15538"/>
              </a:xfrm>
              <a:custGeom>
                <a:avLst/>
                <a:gdLst/>
                <a:ahLst/>
                <a:cxnLst/>
                <a:rect l="l" t="t" r="r" b="b"/>
                <a:pathLst>
                  <a:path w="4559" h="1328" fill="none" extrusionOk="0">
                    <a:moveTo>
                      <a:pt x="0" y="1030"/>
                    </a:moveTo>
                    <a:cubicBezTo>
                      <a:pt x="1301" y="1"/>
                      <a:pt x="2559" y="1327"/>
                      <a:pt x="2559" y="1327"/>
                    </a:cubicBezTo>
                    <a:cubicBezTo>
                      <a:pt x="2559" y="1327"/>
                      <a:pt x="2828" y="150"/>
                      <a:pt x="4559"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78"/>
              <p:cNvSpPr/>
              <p:nvPr/>
            </p:nvSpPr>
            <p:spPr>
              <a:xfrm>
                <a:off x="-137430" y="3963493"/>
                <a:ext cx="28092" cy="51948"/>
              </a:xfrm>
              <a:custGeom>
                <a:avLst/>
                <a:gdLst/>
                <a:ahLst/>
                <a:cxnLst/>
                <a:rect l="l" t="t" r="r" b="b"/>
                <a:pathLst>
                  <a:path w="2401" h="4440" fill="none" extrusionOk="0">
                    <a:moveTo>
                      <a:pt x="10" y="4439"/>
                    </a:moveTo>
                    <a:cubicBezTo>
                      <a:pt x="10" y="4439"/>
                      <a:pt x="0" y="2220"/>
                      <a:pt x="1718" y="2437"/>
                    </a:cubicBezTo>
                    <a:cubicBezTo>
                      <a:pt x="1718" y="2437"/>
                      <a:pt x="828" y="1217"/>
                      <a:pt x="2401"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78"/>
              <p:cNvSpPr/>
              <p:nvPr/>
            </p:nvSpPr>
            <p:spPr>
              <a:xfrm>
                <a:off x="-122021" y="4015429"/>
                <a:ext cx="12461" cy="32374"/>
              </a:xfrm>
              <a:custGeom>
                <a:avLst/>
                <a:gdLst/>
                <a:ahLst/>
                <a:cxnLst/>
                <a:rect l="l" t="t" r="r" b="b"/>
                <a:pathLst>
                  <a:path w="1065" h="2767" fill="none" extrusionOk="0">
                    <a:moveTo>
                      <a:pt x="1064" y="0"/>
                    </a:moveTo>
                    <a:cubicBezTo>
                      <a:pt x="1064" y="0"/>
                      <a:pt x="0" y="1146"/>
                      <a:pt x="702"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78"/>
              <p:cNvSpPr/>
              <p:nvPr/>
            </p:nvSpPr>
            <p:spPr>
              <a:xfrm>
                <a:off x="-95533" y="4013124"/>
                <a:ext cx="36235" cy="21739"/>
              </a:xfrm>
              <a:custGeom>
                <a:avLst/>
                <a:gdLst/>
                <a:ahLst/>
                <a:cxnLst/>
                <a:rect l="l" t="t" r="r" b="b"/>
                <a:pathLst>
                  <a:path w="3097" h="1858" fill="none" extrusionOk="0">
                    <a:moveTo>
                      <a:pt x="3097" y="197"/>
                    </a:moveTo>
                    <a:cubicBezTo>
                      <a:pt x="1463" y="0"/>
                      <a:pt x="764" y="1579"/>
                      <a:pt x="764" y="1579"/>
                    </a:cubicBezTo>
                    <a:cubicBezTo>
                      <a:pt x="764" y="1579"/>
                      <a:pt x="334" y="1391"/>
                      <a:pt x="1"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3" name="Google Shape;3843;p78"/>
              <p:cNvSpPr/>
              <p:nvPr/>
            </p:nvSpPr>
            <p:spPr>
              <a:xfrm>
                <a:off x="-123355" y="3941357"/>
                <a:ext cx="32000" cy="17913"/>
              </a:xfrm>
              <a:custGeom>
                <a:avLst/>
                <a:gdLst/>
                <a:ahLst/>
                <a:cxnLst/>
                <a:rect l="l" t="t" r="r" b="b"/>
                <a:pathLst>
                  <a:path w="2735" h="1531" fill="none" extrusionOk="0">
                    <a:moveTo>
                      <a:pt x="2735" y="0"/>
                    </a:moveTo>
                    <a:cubicBezTo>
                      <a:pt x="2735" y="0"/>
                      <a:pt x="1085" y="1530"/>
                      <a:pt x="1"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78"/>
              <p:cNvSpPr/>
              <p:nvPr/>
            </p:nvSpPr>
            <p:spPr>
              <a:xfrm>
                <a:off x="-91367" y="3973672"/>
                <a:ext cx="32070" cy="15807"/>
              </a:xfrm>
              <a:custGeom>
                <a:avLst/>
                <a:gdLst/>
                <a:ahLst/>
                <a:cxnLst/>
                <a:rect l="l" t="t" r="r" b="b"/>
                <a:pathLst>
                  <a:path w="2741" h="1351" fill="none" extrusionOk="0">
                    <a:moveTo>
                      <a:pt x="1" y="434"/>
                    </a:moveTo>
                    <a:cubicBezTo>
                      <a:pt x="1" y="434"/>
                      <a:pt x="1709" y="1"/>
                      <a:pt x="2741"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78"/>
              <p:cNvSpPr/>
              <p:nvPr/>
            </p:nvSpPr>
            <p:spPr>
              <a:xfrm>
                <a:off x="-49996" y="3843615"/>
                <a:ext cx="106189" cy="230455"/>
              </a:xfrm>
              <a:custGeom>
                <a:avLst/>
                <a:gdLst/>
                <a:ahLst/>
                <a:cxnLst/>
                <a:rect l="l" t="t" r="r" b="b"/>
                <a:pathLst>
                  <a:path w="9076" h="19697" extrusionOk="0">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78"/>
              <p:cNvSpPr/>
              <p:nvPr/>
            </p:nvSpPr>
            <p:spPr>
              <a:xfrm>
                <a:off x="-49692" y="3906105"/>
                <a:ext cx="41804" cy="52708"/>
              </a:xfrm>
              <a:custGeom>
                <a:avLst/>
                <a:gdLst/>
                <a:ahLst/>
                <a:cxnLst/>
                <a:rect l="l" t="t" r="r" b="b"/>
                <a:pathLst>
                  <a:path w="3573" h="4505" fill="none" extrusionOk="0">
                    <a:moveTo>
                      <a:pt x="1" y="1"/>
                    </a:moveTo>
                    <a:cubicBezTo>
                      <a:pt x="1" y="1"/>
                      <a:pt x="3572" y="221"/>
                      <a:pt x="2573"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3847;p78"/>
              <p:cNvSpPr/>
              <p:nvPr/>
            </p:nvSpPr>
            <p:spPr>
              <a:xfrm>
                <a:off x="-49575" y="3875146"/>
                <a:ext cx="27261" cy="25717"/>
              </a:xfrm>
              <a:custGeom>
                <a:avLst/>
                <a:gdLst/>
                <a:ahLst/>
                <a:cxnLst/>
                <a:rect l="l" t="t" r="r" b="b"/>
                <a:pathLst>
                  <a:path w="2330" h="2198" fill="none" extrusionOk="0">
                    <a:moveTo>
                      <a:pt x="2330" y="696"/>
                    </a:moveTo>
                    <a:cubicBezTo>
                      <a:pt x="2330" y="696"/>
                      <a:pt x="0" y="0"/>
                      <a:pt x="0"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3848;p78"/>
              <p:cNvSpPr/>
              <p:nvPr/>
            </p:nvSpPr>
            <p:spPr>
              <a:xfrm>
                <a:off x="-4003" y="3879078"/>
                <a:ext cx="8986" cy="21785"/>
              </a:xfrm>
              <a:custGeom>
                <a:avLst/>
                <a:gdLst/>
                <a:ahLst/>
                <a:cxnLst/>
                <a:rect l="l" t="t" r="r" b="b"/>
                <a:pathLst>
                  <a:path w="768" h="1862" fill="none" extrusionOk="0">
                    <a:moveTo>
                      <a:pt x="767" y="1"/>
                    </a:moveTo>
                    <a:cubicBezTo>
                      <a:pt x="767" y="1"/>
                      <a:pt x="767" y="1056"/>
                      <a:pt x="1"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78"/>
              <p:cNvSpPr/>
              <p:nvPr/>
            </p:nvSpPr>
            <p:spPr>
              <a:xfrm>
                <a:off x="-13352" y="3908679"/>
                <a:ext cx="53352" cy="15538"/>
              </a:xfrm>
              <a:custGeom>
                <a:avLst/>
                <a:gdLst/>
                <a:ahLst/>
                <a:cxnLst/>
                <a:rect l="l" t="t" r="r" b="b"/>
                <a:pathLst>
                  <a:path w="4560" h="1328" fill="none" extrusionOk="0">
                    <a:moveTo>
                      <a:pt x="4559" y="1030"/>
                    </a:moveTo>
                    <a:cubicBezTo>
                      <a:pt x="3258" y="1"/>
                      <a:pt x="1997" y="1327"/>
                      <a:pt x="1997" y="1327"/>
                    </a:cubicBezTo>
                    <a:cubicBezTo>
                      <a:pt x="1997" y="1327"/>
                      <a:pt x="1731" y="150"/>
                      <a:pt x="1"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78"/>
              <p:cNvSpPr/>
              <p:nvPr/>
            </p:nvSpPr>
            <p:spPr>
              <a:xfrm>
                <a:off x="466" y="3963493"/>
                <a:ext cx="28092" cy="51948"/>
              </a:xfrm>
              <a:custGeom>
                <a:avLst/>
                <a:gdLst/>
                <a:ahLst/>
                <a:cxnLst/>
                <a:rect l="l" t="t" r="r" b="b"/>
                <a:pathLst>
                  <a:path w="2401" h="4440" fill="none" extrusionOk="0">
                    <a:moveTo>
                      <a:pt x="2391" y="4439"/>
                    </a:moveTo>
                    <a:cubicBezTo>
                      <a:pt x="2391" y="4439"/>
                      <a:pt x="2401" y="2220"/>
                      <a:pt x="683" y="2437"/>
                    </a:cubicBezTo>
                    <a:cubicBezTo>
                      <a:pt x="683" y="2437"/>
                      <a:pt x="1573" y="1217"/>
                      <a:pt x="0"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1" name="Google Shape;3851;p78"/>
              <p:cNvSpPr/>
              <p:nvPr/>
            </p:nvSpPr>
            <p:spPr>
              <a:xfrm>
                <a:off x="688" y="4015429"/>
                <a:ext cx="12472" cy="32374"/>
              </a:xfrm>
              <a:custGeom>
                <a:avLst/>
                <a:gdLst/>
                <a:ahLst/>
                <a:cxnLst/>
                <a:rect l="l" t="t" r="r" b="b"/>
                <a:pathLst>
                  <a:path w="1066" h="2767" fill="none" extrusionOk="0">
                    <a:moveTo>
                      <a:pt x="1" y="0"/>
                    </a:moveTo>
                    <a:cubicBezTo>
                      <a:pt x="1" y="0"/>
                      <a:pt x="1065" y="1146"/>
                      <a:pt x="363"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2" name="Google Shape;3852;p78"/>
              <p:cNvSpPr/>
              <p:nvPr/>
            </p:nvSpPr>
            <p:spPr>
              <a:xfrm>
                <a:off x="-49575" y="4013124"/>
                <a:ext cx="36235" cy="21739"/>
              </a:xfrm>
              <a:custGeom>
                <a:avLst/>
                <a:gdLst/>
                <a:ahLst/>
                <a:cxnLst/>
                <a:rect l="l" t="t" r="r" b="b"/>
                <a:pathLst>
                  <a:path w="3097" h="1858" fill="none" extrusionOk="0">
                    <a:moveTo>
                      <a:pt x="0" y="197"/>
                    </a:moveTo>
                    <a:cubicBezTo>
                      <a:pt x="1631" y="0"/>
                      <a:pt x="2330" y="1579"/>
                      <a:pt x="2330" y="1579"/>
                    </a:cubicBezTo>
                    <a:cubicBezTo>
                      <a:pt x="2330" y="1579"/>
                      <a:pt x="2763" y="1391"/>
                      <a:pt x="3097"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78"/>
              <p:cNvSpPr/>
              <p:nvPr/>
            </p:nvSpPr>
            <p:spPr>
              <a:xfrm>
                <a:off x="-17517" y="3941357"/>
                <a:ext cx="32000" cy="17913"/>
              </a:xfrm>
              <a:custGeom>
                <a:avLst/>
                <a:gdLst/>
                <a:ahLst/>
                <a:cxnLst/>
                <a:rect l="l" t="t" r="r" b="b"/>
                <a:pathLst>
                  <a:path w="2735" h="1531" fill="none" extrusionOk="0">
                    <a:moveTo>
                      <a:pt x="1" y="0"/>
                    </a:moveTo>
                    <a:cubicBezTo>
                      <a:pt x="1" y="0"/>
                      <a:pt x="1651" y="1530"/>
                      <a:pt x="2734"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4" name="Google Shape;3854;p78"/>
              <p:cNvSpPr/>
              <p:nvPr/>
            </p:nvSpPr>
            <p:spPr>
              <a:xfrm>
                <a:off x="-49575" y="3973672"/>
                <a:ext cx="32070" cy="15807"/>
              </a:xfrm>
              <a:custGeom>
                <a:avLst/>
                <a:gdLst/>
                <a:ahLst/>
                <a:cxnLst/>
                <a:rect l="l" t="t" r="r" b="b"/>
                <a:pathLst>
                  <a:path w="2741" h="1351" fill="none" extrusionOk="0">
                    <a:moveTo>
                      <a:pt x="2741" y="434"/>
                    </a:moveTo>
                    <a:cubicBezTo>
                      <a:pt x="2741" y="434"/>
                      <a:pt x="1032" y="1"/>
                      <a:pt x="0"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55" name="Google Shape;3855;p78"/>
            <p:cNvGrpSpPr/>
            <p:nvPr/>
          </p:nvGrpSpPr>
          <p:grpSpPr>
            <a:xfrm>
              <a:off x="724986" y="3605478"/>
              <a:ext cx="1368681" cy="682918"/>
              <a:chOff x="724986" y="3605478"/>
              <a:chExt cx="1368681" cy="682918"/>
            </a:xfrm>
          </p:grpSpPr>
          <p:grpSp>
            <p:nvGrpSpPr>
              <p:cNvPr id="3856" name="Google Shape;3856;p78"/>
              <p:cNvGrpSpPr/>
              <p:nvPr/>
            </p:nvGrpSpPr>
            <p:grpSpPr>
              <a:xfrm>
                <a:off x="1498221" y="4047614"/>
                <a:ext cx="529172" cy="240783"/>
                <a:chOff x="1498221" y="4047614"/>
                <a:chExt cx="529172" cy="240783"/>
              </a:xfrm>
            </p:grpSpPr>
            <p:grpSp>
              <p:nvGrpSpPr>
                <p:cNvPr id="3857" name="Google Shape;3857;p78"/>
                <p:cNvGrpSpPr/>
                <p:nvPr/>
              </p:nvGrpSpPr>
              <p:grpSpPr>
                <a:xfrm>
                  <a:off x="1826655" y="4224370"/>
                  <a:ext cx="200738" cy="25631"/>
                  <a:chOff x="1826655" y="4224370"/>
                  <a:chExt cx="200738" cy="25631"/>
                </a:xfrm>
              </p:grpSpPr>
              <p:sp>
                <p:nvSpPr>
                  <p:cNvPr id="3858" name="Google Shape;3858;p78"/>
                  <p:cNvSpPr/>
                  <p:nvPr/>
                </p:nvSpPr>
                <p:spPr>
                  <a:xfrm>
                    <a:off x="1826655" y="4238011"/>
                    <a:ext cx="175094" cy="5"/>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9" name="Google Shape;3859;p78"/>
                  <p:cNvSpPr/>
                  <p:nvPr/>
                </p:nvSpPr>
                <p:spPr>
                  <a:xfrm>
                    <a:off x="2000728" y="4224370"/>
                    <a:ext cx="26665" cy="25631"/>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60" name="Google Shape;3860;p78"/>
                <p:cNvGrpSpPr/>
                <p:nvPr/>
              </p:nvGrpSpPr>
              <p:grpSpPr>
                <a:xfrm>
                  <a:off x="1498221" y="4047614"/>
                  <a:ext cx="328444" cy="240783"/>
                  <a:chOff x="1498221" y="4047614"/>
                  <a:chExt cx="328444" cy="240783"/>
                </a:xfrm>
              </p:grpSpPr>
              <p:sp>
                <p:nvSpPr>
                  <p:cNvPr id="3861" name="Google Shape;3861;p78"/>
                  <p:cNvSpPr/>
                  <p:nvPr/>
                </p:nvSpPr>
                <p:spPr>
                  <a:xfrm>
                    <a:off x="1648778" y="4185661"/>
                    <a:ext cx="177888" cy="102736"/>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62" name="Google Shape;3862;p78"/>
                  <p:cNvGrpSpPr/>
                  <p:nvPr/>
                </p:nvGrpSpPr>
                <p:grpSpPr>
                  <a:xfrm>
                    <a:off x="1498221" y="4047614"/>
                    <a:ext cx="150566" cy="190416"/>
                    <a:chOff x="1498221" y="4047614"/>
                    <a:chExt cx="150566" cy="190416"/>
                  </a:xfrm>
                </p:grpSpPr>
                <p:sp>
                  <p:nvSpPr>
                    <p:cNvPr id="3863" name="Google Shape;3863;p78"/>
                    <p:cNvSpPr/>
                    <p:nvPr/>
                  </p:nvSpPr>
                  <p:spPr>
                    <a:xfrm>
                      <a:off x="1510686" y="4060421"/>
                      <a:ext cx="138101" cy="177608"/>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78"/>
                    <p:cNvSpPr/>
                    <p:nvPr/>
                  </p:nvSpPr>
                  <p:spPr>
                    <a:xfrm>
                      <a:off x="1498221" y="4047614"/>
                      <a:ext cx="26646" cy="25622"/>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865" name="Google Shape;3865;p78"/>
              <p:cNvGrpSpPr/>
              <p:nvPr/>
            </p:nvGrpSpPr>
            <p:grpSpPr>
              <a:xfrm>
                <a:off x="1560718" y="3800594"/>
                <a:ext cx="532948" cy="302090"/>
                <a:chOff x="1560718" y="3800594"/>
                <a:chExt cx="532948" cy="302090"/>
              </a:xfrm>
            </p:grpSpPr>
            <p:grpSp>
              <p:nvGrpSpPr>
                <p:cNvPr id="3866" name="Google Shape;3866;p78"/>
                <p:cNvGrpSpPr/>
                <p:nvPr/>
              </p:nvGrpSpPr>
              <p:grpSpPr>
                <a:xfrm>
                  <a:off x="1912179" y="3827344"/>
                  <a:ext cx="181487" cy="25631"/>
                  <a:chOff x="1912179" y="3827344"/>
                  <a:chExt cx="181487" cy="25631"/>
                </a:xfrm>
              </p:grpSpPr>
              <p:sp>
                <p:nvSpPr>
                  <p:cNvPr id="3867" name="Google Shape;3867;p78"/>
                  <p:cNvSpPr/>
                  <p:nvPr/>
                </p:nvSpPr>
                <p:spPr>
                  <a:xfrm>
                    <a:off x="2067020" y="3827344"/>
                    <a:ext cx="26646" cy="25631"/>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78"/>
                  <p:cNvSpPr/>
                  <p:nvPr/>
                </p:nvSpPr>
                <p:spPr>
                  <a:xfrm>
                    <a:off x="1912179" y="3842838"/>
                    <a:ext cx="156825" cy="5"/>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69" name="Google Shape;3869;p78"/>
                <p:cNvGrpSpPr/>
                <p:nvPr/>
              </p:nvGrpSpPr>
              <p:grpSpPr>
                <a:xfrm>
                  <a:off x="1912179" y="4044505"/>
                  <a:ext cx="181487" cy="25622"/>
                  <a:chOff x="1912179" y="4044506"/>
                  <a:chExt cx="181487" cy="25622"/>
                </a:xfrm>
              </p:grpSpPr>
              <p:sp>
                <p:nvSpPr>
                  <p:cNvPr id="3870" name="Google Shape;3870;p78"/>
                  <p:cNvSpPr/>
                  <p:nvPr/>
                </p:nvSpPr>
                <p:spPr>
                  <a:xfrm>
                    <a:off x="2067020" y="4044505"/>
                    <a:ext cx="26646" cy="25622"/>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1" name="Google Shape;3871;p78"/>
                  <p:cNvSpPr/>
                  <p:nvPr/>
                </p:nvSpPr>
                <p:spPr>
                  <a:xfrm>
                    <a:off x="1912179" y="4059966"/>
                    <a:ext cx="156825" cy="5"/>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72" name="Google Shape;3872;p78"/>
                <p:cNvGrpSpPr/>
                <p:nvPr/>
              </p:nvGrpSpPr>
              <p:grpSpPr>
                <a:xfrm>
                  <a:off x="1560718" y="3800594"/>
                  <a:ext cx="351472" cy="302090"/>
                  <a:chOff x="1560718" y="3800594"/>
                  <a:chExt cx="351472" cy="302090"/>
                </a:xfrm>
              </p:grpSpPr>
              <p:grpSp>
                <p:nvGrpSpPr>
                  <p:cNvPr id="3873" name="Google Shape;3873;p78"/>
                  <p:cNvGrpSpPr/>
                  <p:nvPr/>
                </p:nvGrpSpPr>
                <p:grpSpPr>
                  <a:xfrm>
                    <a:off x="1560718" y="3842857"/>
                    <a:ext cx="173586" cy="217131"/>
                    <a:chOff x="1560718" y="3842857"/>
                    <a:chExt cx="173586" cy="217131"/>
                  </a:xfrm>
                </p:grpSpPr>
                <p:sp>
                  <p:nvSpPr>
                    <p:cNvPr id="3874" name="Google Shape;3874;p78"/>
                    <p:cNvSpPr/>
                    <p:nvPr/>
                  </p:nvSpPr>
                  <p:spPr>
                    <a:xfrm>
                      <a:off x="1560718" y="3951414"/>
                      <a:ext cx="84343" cy="5"/>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3875;p78"/>
                    <p:cNvSpPr/>
                    <p:nvPr/>
                  </p:nvSpPr>
                  <p:spPr>
                    <a:xfrm>
                      <a:off x="1631242" y="3936509"/>
                      <a:ext cx="26646" cy="25622"/>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78"/>
                    <p:cNvSpPr/>
                    <p:nvPr/>
                  </p:nvSpPr>
                  <p:spPr>
                    <a:xfrm>
                      <a:off x="1645054" y="3842857"/>
                      <a:ext cx="89251" cy="217131"/>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77" name="Google Shape;3877;p78"/>
                  <p:cNvSpPr/>
                  <p:nvPr/>
                </p:nvSpPr>
                <p:spPr>
                  <a:xfrm>
                    <a:off x="1733808" y="3800594"/>
                    <a:ext cx="177874" cy="102731"/>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8" name="Google Shape;3878;p78"/>
                  <p:cNvSpPr/>
                  <p:nvPr/>
                </p:nvSpPr>
                <p:spPr>
                  <a:xfrm>
                    <a:off x="1734297" y="3999967"/>
                    <a:ext cx="177893" cy="102717"/>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879" name="Google Shape;3879;p78"/>
              <p:cNvSpPr/>
              <p:nvPr/>
            </p:nvSpPr>
            <p:spPr>
              <a:xfrm>
                <a:off x="1258451" y="3798060"/>
                <a:ext cx="302718" cy="302541"/>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80" name="Google Shape;3880;p78"/>
              <p:cNvGrpSpPr/>
              <p:nvPr/>
            </p:nvGrpSpPr>
            <p:grpSpPr>
              <a:xfrm>
                <a:off x="785350" y="3605478"/>
                <a:ext cx="535311" cy="249245"/>
                <a:chOff x="785350" y="3605478"/>
                <a:chExt cx="535311" cy="249245"/>
              </a:xfrm>
            </p:grpSpPr>
            <p:grpSp>
              <p:nvGrpSpPr>
                <p:cNvPr id="3881" name="Google Shape;3881;p78"/>
                <p:cNvGrpSpPr/>
                <p:nvPr/>
              </p:nvGrpSpPr>
              <p:grpSpPr>
                <a:xfrm>
                  <a:off x="785350" y="3605478"/>
                  <a:ext cx="376191" cy="102736"/>
                  <a:chOff x="785350" y="3605478"/>
                  <a:chExt cx="376191" cy="102736"/>
                </a:xfrm>
              </p:grpSpPr>
              <p:sp>
                <p:nvSpPr>
                  <p:cNvPr id="3882" name="Google Shape;3882;p78"/>
                  <p:cNvSpPr/>
                  <p:nvPr/>
                </p:nvSpPr>
                <p:spPr>
                  <a:xfrm>
                    <a:off x="808023" y="3655851"/>
                    <a:ext cx="175636" cy="5"/>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3" name="Google Shape;3883;p78"/>
                  <p:cNvSpPr/>
                  <p:nvPr/>
                </p:nvSpPr>
                <p:spPr>
                  <a:xfrm>
                    <a:off x="785350" y="3643867"/>
                    <a:ext cx="25635" cy="25622"/>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4" name="Google Shape;3884;p78"/>
                  <p:cNvSpPr/>
                  <p:nvPr/>
                </p:nvSpPr>
                <p:spPr>
                  <a:xfrm>
                    <a:off x="983648" y="3605478"/>
                    <a:ext cx="177893" cy="102736"/>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85" name="Google Shape;3885;p78"/>
                <p:cNvGrpSpPr/>
                <p:nvPr/>
              </p:nvGrpSpPr>
              <p:grpSpPr>
                <a:xfrm>
                  <a:off x="1161530" y="3655851"/>
                  <a:ext cx="159131" cy="198872"/>
                  <a:chOff x="1161530" y="3655851"/>
                  <a:chExt cx="159131" cy="198872"/>
                </a:xfrm>
              </p:grpSpPr>
              <p:sp>
                <p:nvSpPr>
                  <p:cNvPr id="3886" name="Google Shape;3886;p78"/>
                  <p:cNvSpPr/>
                  <p:nvPr/>
                </p:nvSpPr>
                <p:spPr>
                  <a:xfrm>
                    <a:off x="1161530" y="3655851"/>
                    <a:ext cx="146440" cy="186082"/>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3887;p78"/>
                  <p:cNvSpPr/>
                  <p:nvPr/>
                </p:nvSpPr>
                <p:spPr>
                  <a:xfrm>
                    <a:off x="1293991" y="3829092"/>
                    <a:ext cx="26670" cy="25631"/>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88" name="Google Shape;3888;p78"/>
              <p:cNvGrpSpPr/>
              <p:nvPr/>
            </p:nvGrpSpPr>
            <p:grpSpPr>
              <a:xfrm>
                <a:off x="785350" y="4047614"/>
                <a:ext cx="535311" cy="240783"/>
                <a:chOff x="785350" y="4047614"/>
                <a:chExt cx="535311" cy="240783"/>
              </a:xfrm>
            </p:grpSpPr>
            <p:grpSp>
              <p:nvGrpSpPr>
                <p:cNvPr id="3889" name="Google Shape;3889;p78"/>
                <p:cNvGrpSpPr/>
                <p:nvPr/>
              </p:nvGrpSpPr>
              <p:grpSpPr>
                <a:xfrm>
                  <a:off x="1161636" y="4047614"/>
                  <a:ext cx="159025" cy="190415"/>
                  <a:chOff x="1161636" y="4047614"/>
                  <a:chExt cx="159025" cy="190415"/>
                </a:xfrm>
              </p:grpSpPr>
              <p:sp>
                <p:nvSpPr>
                  <p:cNvPr id="3890" name="Google Shape;3890;p78"/>
                  <p:cNvSpPr/>
                  <p:nvPr/>
                </p:nvSpPr>
                <p:spPr>
                  <a:xfrm>
                    <a:off x="1293991" y="4047614"/>
                    <a:ext cx="26670" cy="25631"/>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1" name="Google Shape;3891;p78"/>
                  <p:cNvSpPr/>
                  <p:nvPr/>
                </p:nvSpPr>
                <p:spPr>
                  <a:xfrm>
                    <a:off x="1161636" y="4073229"/>
                    <a:ext cx="146334" cy="16480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92" name="Google Shape;3892;p78"/>
                <p:cNvGrpSpPr/>
                <p:nvPr/>
              </p:nvGrpSpPr>
              <p:grpSpPr>
                <a:xfrm>
                  <a:off x="785350" y="4185661"/>
                  <a:ext cx="376191" cy="102736"/>
                  <a:chOff x="785350" y="4185661"/>
                  <a:chExt cx="376191" cy="102736"/>
                </a:xfrm>
              </p:grpSpPr>
              <p:sp>
                <p:nvSpPr>
                  <p:cNvPr id="3893" name="Google Shape;3893;p78"/>
                  <p:cNvSpPr/>
                  <p:nvPr/>
                </p:nvSpPr>
                <p:spPr>
                  <a:xfrm>
                    <a:off x="808023" y="4238011"/>
                    <a:ext cx="175636" cy="5"/>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4" name="Google Shape;3894;p78"/>
                  <p:cNvSpPr/>
                  <p:nvPr/>
                </p:nvSpPr>
                <p:spPr>
                  <a:xfrm>
                    <a:off x="983648" y="4185661"/>
                    <a:ext cx="177893" cy="102736"/>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5" name="Google Shape;3895;p78"/>
                  <p:cNvSpPr/>
                  <p:nvPr/>
                </p:nvSpPr>
                <p:spPr>
                  <a:xfrm>
                    <a:off x="785350" y="4224370"/>
                    <a:ext cx="26646" cy="25631"/>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96" name="Google Shape;3896;p78"/>
              <p:cNvGrpSpPr/>
              <p:nvPr/>
            </p:nvGrpSpPr>
            <p:grpSpPr>
              <a:xfrm>
                <a:off x="1501054" y="3605478"/>
                <a:ext cx="526340" cy="249240"/>
                <a:chOff x="1501054" y="3605478"/>
                <a:chExt cx="526340" cy="249240"/>
              </a:xfrm>
            </p:grpSpPr>
            <p:grpSp>
              <p:nvGrpSpPr>
                <p:cNvPr id="3897" name="Google Shape;3897;p78"/>
                <p:cNvGrpSpPr/>
                <p:nvPr/>
              </p:nvGrpSpPr>
              <p:grpSpPr>
                <a:xfrm>
                  <a:off x="1834208" y="3643867"/>
                  <a:ext cx="193185" cy="25622"/>
                  <a:chOff x="1834208" y="3643867"/>
                  <a:chExt cx="193185" cy="25622"/>
                </a:xfrm>
              </p:grpSpPr>
              <p:sp>
                <p:nvSpPr>
                  <p:cNvPr id="3898" name="Google Shape;3898;p78"/>
                  <p:cNvSpPr/>
                  <p:nvPr/>
                </p:nvSpPr>
                <p:spPr>
                  <a:xfrm>
                    <a:off x="1834208" y="3655851"/>
                    <a:ext cx="167541" cy="5"/>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9" name="Google Shape;3899;p78"/>
                  <p:cNvSpPr/>
                  <p:nvPr/>
                </p:nvSpPr>
                <p:spPr>
                  <a:xfrm>
                    <a:off x="2000728" y="3643867"/>
                    <a:ext cx="26665" cy="25622"/>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00" name="Google Shape;3900;p78"/>
                <p:cNvGrpSpPr/>
                <p:nvPr/>
              </p:nvGrpSpPr>
              <p:grpSpPr>
                <a:xfrm>
                  <a:off x="1501054" y="3605478"/>
                  <a:ext cx="333165" cy="249240"/>
                  <a:chOff x="1501054" y="3605478"/>
                  <a:chExt cx="333165" cy="249240"/>
                </a:xfrm>
              </p:grpSpPr>
              <p:sp>
                <p:nvSpPr>
                  <p:cNvPr id="3901" name="Google Shape;3901;p78"/>
                  <p:cNvSpPr/>
                  <p:nvPr/>
                </p:nvSpPr>
                <p:spPr>
                  <a:xfrm>
                    <a:off x="1656330" y="3605478"/>
                    <a:ext cx="177888" cy="102736"/>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02" name="Google Shape;3902;p78"/>
                  <p:cNvGrpSpPr/>
                  <p:nvPr/>
                </p:nvGrpSpPr>
                <p:grpSpPr>
                  <a:xfrm>
                    <a:off x="1501054" y="3655851"/>
                    <a:ext cx="155286" cy="198867"/>
                    <a:chOff x="1501054" y="3655851"/>
                    <a:chExt cx="155286" cy="198867"/>
                  </a:xfrm>
                </p:grpSpPr>
                <p:sp>
                  <p:nvSpPr>
                    <p:cNvPr id="3903" name="Google Shape;3903;p78"/>
                    <p:cNvSpPr/>
                    <p:nvPr/>
                  </p:nvSpPr>
                  <p:spPr>
                    <a:xfrm>
                      <a:off x="1516351" y="3655851"/>
                      <a:ext cx="139989" cy="186082"/>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4" name="Google Shape;3904;p78"/>
                    <p:cNvSpPr/>
                    <p:nvPr/>
                  </p:nvSpPr>
                  <p:spPr>
                    <a:xfrm>
                      <a:off x="1501054" y="3829092"/>
                      <a:ext cx="26646" cy="25626"/>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905" name="Google Shape;3905;p78"/>
              <p:cNvGrpSpPr/>
              <p:nvPr/>
            </p:nvGrpSpPr>
            <p:grpSpPr>
              <a:xfrm>
                <a:off x="724986" y="3800594"/>
                <a:ext cx="532950" cy="302090"/>
                <a:chOff x="724986" y="3800594"/>
                <a:chExt cx="532950" cy="302090"/>
              </a:xfrm>
            </p:grpSpPr>
            <p:grpSp>
              <p:nvGrpSpPr>
                <p:cNvPr id="3906" name="Google Shape;3906;p78"/>
                <p:cNvGrpSpPr/>
                <p:nvPr/>
              </p:nvGrpSpPr>
              <p:grpSpPr>
                <a:xfrm>
                  <a:off x="724986" y="4044367"/>
                  <a:ext cx="181314" cy="25626"/>
                  <a:chOff x="724986" y="4044367"/>
                  <a:chExt cx="181314" cy="25626"/>
                </a:xfrm>
              </p:grpSpPr>
              <p:sp>
                <p:nvSpPr>
                  <p:cNvPr id="3907" name="Google Shape;3907;p78"/>
                  <p:cNvSpPr/>
                  <p:nvPr/>
                </p:nvSpPr>
                <p:spPr>
                  <a:xfrm>
                    <a:off x="746695" y="4059966"/>
                    <a:ext cx="159605" cy="5"/>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8" name="Google Shape;3908;p78"/>
                  <p:cNvSpPr/>
                  <p:nvPr/>
                </p:nvSpPr>
                <p:spPr>
                  <a:xfrm>
                    <a:off x="724986" y="4044367"/>
                    <a:ext cx="26646" cy="25626"/>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09" name="Google Shape;3909;p78"/>
                <p:cNvGrpSpPr/>
                <p:nvPr/>
              </p:nvGrpSpPr>
              <p:grpSpPr>
                <a:xfrm>
                  <a:off x="906290" y="3800594"/>
                  <a:ext cx="351646" cy="302090"/>
                  <a:chOff x="906290" y="3800594"/>
                  <a:chExt cx="351646" cy="302090"/>
                </a:xfrm>
              </p:grpSpPr>
              <p:grpSp>
                <p:nvGrpSpPr>
                  <p:cNvPr id="3910" name="Google Shape;3910;p78"/>
                  <p:cNvGrpSpPr/>
                  <p:nvPr/>
                </p:nvGrpSpPr>
                <p:grpSpPr>
                  <a:xfrm>
                    <a:off x="1084172" y="3842857"/>
                    <a:ext cx="173764" cy="217131"/>
                    <a:chOff x="1084172" y="3842857"/>
                    <a:chExt cx="173764" cy="217131"/>
                  </a:xfrm>
                </p:grpSpPr>
                <p:grpSp>
                  <p:nvGrpSpPr>
                    <p:cNvPr id="3911" name="Google Shape;3911;p78"/>
                    <p:cNvGrpSpPr/>
                    <p:nvPr/>
                  </p:nvGrpSpPr>
                  <p:grpSpPr>
                    <a:xfrm>
                      <a:off x="1156862" y="3936509"/>
                      <a:ext cx="101073" cy="25622"/>
                      <a:chOff x="1156862" y="3936509"/>
                      <a:chExt cx="101073" cy="25622"/>
                    </a:xfrm>
                  </p:grpSpPr>
                  <p:sp>
                    <p:nvSpPr>
                      <p:cNvPr id="3912" name="Google Shape;3912;p78"/>
                      <p:cNvSpPr/>
                      <p:nvPr/>
                    </p:nvSpPr>
                    <p:spPr>
                      <a:xfrm>
                        <a:off x="1156862" y="3936509"/>
                        <a:ext cx="26651" cy="25622"/>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3" name="Google Shape;3913;p78"/>
                      <p:cNvSpPr/>
                      <p:nvPr/>
                    </p:nvSpPr>
                    <p:spPr>
                      <a:xfrm>
                        <a:off x="1173592" y="3951414"/>
                        <a:ext cx="84343" cy="5"/>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14" name="Google Shape;3914;p78"/>
                    <p:cNvSpPr/>
                    <p:nvPr/>
                  </p:nvSpPr>
                  <p:spPr>
                    <a:xfrm>
                      <a:off x="1084172" y="3842857"/>
                      <a:ext cx="86476" cy="217131"/>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15" name="Google Shape;3915;p78"/>
                  <p:cNvSpPr/>
                  <p:nvPr/>
                </p:nvSpPr>
                <p:spPr>
                  <a:xfrm>
                    <a:off x="906290" y="3999967"/>
                    <a:ext cx="177893" cy="102717"/>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6" name="Google Shape;3916;p78"/>
                  <p:cNvSpPr/>
                  <p:nvPr/>
                </p:nvSpPr>
                <p:spPr>
                  <a:xfrm>
                    <a:off x="914509" y="3800594"/>
                    <a:ext cx="177888" cy="102731"/>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17" name="Google Shape;3917;p78"/>
                <p:cNvGrpSpPr/>
                <p:nvPr/>
              </p:nvGrpSpPr>
              <p:grpSpPr>
                <a:xfrm>
                  <a:off x="724986" y="3830189"/>
                  <a:ext cx="189533" cy="25626"/>
                  <a:chOff x="724986" y="3830189"/>
                  <a:chExt cx="189533" cy="25626"/>
                </a:xfrm>
              </p:grpSpPr>
              <p:sp>
                <p:nvSpPr>
                  <p:cNvPr id="3918" name="Google Shape;3918;p78"/>
                  <p:cNvSpPr/>
                  <p:nvPr/>
                </p:nvSpPr>
                <p:spPr>
                  <a:xfrm>
                    <a:off x="724986" y="3830189"/>
                    <a:ext cx="26646" cy="25626"/>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9" name="Google Shape;3919;p78"/>
                  <p:cNvSpPr/>
                  <p:nvPr/>
                </p:nvSpPr>
                <p:spPr>
                  <a:xfrm>
                    <a:off x="746695" y="3842838"/>
                    <a:ext cx="167824" cy="5"/>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3920" name="Google Shape;3920;p78"/>
          <p:cNvGrpSpPr/>
          <p:nvPr/>
        </p:nvGrpSpPr>
        <p:grpSpPr>
          <a:xfrm>
            <a:off x="2249438" y="2249669"/>
            <a:ext cx="948701" cy="935378"/>
            <a:chOff x="2253298" y="2428317"/>
            <a:chExt cx="948701" cy="935378"/>
          </a:xfrm>
        </p:grpSpPr>
        <p:sp>
          <p:nvSpPr>
            <p:cNvPr id="3921" name="Google Shape;3921;p78"/>
            <p:cNvSpPr/>
            <p:nvPr/>
          </p:nvSpPr>
          <p:spPr>
            <a:xfrm>
              <a:off x="2418065" y="2799334"/>
              <a:ext cx="619167" cy="193359"/>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3922;p78"/>
            <p:cNvSpPr/>
            <p:nvPr/>
          </p:nvSpPr>
          <p:spPr>
            <a:xfrm>
              <a:off x="2373234" y="2761962"/>
              <a:ext cx="248482" cy="268106"/>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3" name="Google Shape;3923;p78"/>
            <p:cNvSpPr/>
            <p:nvPr/>
          </p:nvSpPr>
          <p:spPr>
            <a:xfrm>
              <a:off x="2726356" y="3024889"/>
              <a:ext cx="2582" cy="9932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4" name="Google Shape;3924;p78"/>
            <p:cNvSpPr/>
            <p:nvPr/>
          </p:nvSpPr>
          <p:spPr>
            <a:xfrm>
              <a:off x="2785174" y="3024884"/>
              <a:ext cx="287220" cy="9933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5" name="Google Shape;3925;p78"/>
            <p:cNvSpPr/>
            <p:nvPr/>
          </p:nvSpPr>
          <p:spPr>
            <a:xfrm>
              <a:off x="2382903" y="3024884"/>
              <a:ext cx="287215" cy="9933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6" name="Google Shape;3926;p78"/>
            <p:cNvSpPr/>
            <p:nvPr/>
          </p:nvSpPr>
          <p:spPr>
            <a:xfrm>
              <a:off x="2596756" y="3151259"/>
              <a:ext cx="261784" cy="212436"/>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7" name="Google Shape;3927;p78"/>
            <p:cNvSpPr/>
            <p:nvPr/>
          </p:nvSpPr>
          <p:spPr>
            <a:xfrm>
              <a:off x="2940204" y="3151259"/>
              <a:ext cx="261795" cy="212436"/>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8" name="Google Shape;3928;p78"/>
            <p:cNvSpPr/>
            <p:nvPr/>
          </p:nvSpPr>
          <p:spPr>
            <a:xfrm>
              <a:off x="2253298" y="3151259"/>
              <a:ext cx="261795" cy="212436"/>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3929;p78"/>
            <p:cNvSpPr/>
            <p:nvPr/>
          </p:nvSpPr>
          <p:spPr>
            <a:xfrm>
              <a:off x="2718685" y="3113966"/>
              <a:ext cx="17919" cy="17924"/>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0" name="Google Shape;3930;p78"/>
            <p:cNvSpPr/>
            <p:nvPr/>
          </p:nvSpPr>
          <p:spPr>
            <a:xfrm>
              <a:off x="3062128" y="3113966"/>
              <a:ext cx="17924" cy="17924"/>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3931;p78"/>
            <p:cNvSpPr/>
            <p:nvPr/>
          </p:nvSpPr>
          <p:spPr>
            <a:xfrm>
              <a:off x="2375226" y="3113966"/>
              <a:ext cx="17924" cy="17924"/>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2" name="Google Shape;3932;p78"/>
            <p:cNvSpPr/>
            <p:nvPr/>
          </p:nvSpPr>
          <p:spPr>
            <a:xfrm>
              <a:off x="2718685" y="3017224"/>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3" name="Google Shape;3933;p78"/>
            <p:cNvSpPr/>
            <p:nvPr/>
          </p:nvSpPr>
          <p:spPr>
            <a:xfrm>
              <a:off x="2777509" y="3017224"/>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4" name="Google Shape;3934;p78"/>
            <p:cNvSpPr/>
            <p:nvPr/>
          </p:nvSpPr>
          <p:spPr>
            <a:xfrm>
              <a:off x="2659856" y="3017224"/>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5" name="Google Shape;3935;p78"/>
            <p:cNvSpPr/>
            <p:nvPr/>
          </p:nvSpPr>
          <p:spPr>
            <a:xfrm>
              <a:off x="2726356" y="2667807"/>
              <a:ext cx="2582" cy="99322"/>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3936;p78"/>
            <p:cNvSpPr/>
            <p:nvPr/>
          </p:nvSpPr>
          <p:spPr>
            <a:xfrm>
              <a:off x="2785174" y="2667796"/>
              <a:ext cx="287210" cy="9933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7" name="Google Shape;3937;p78"/>
            <p:cNvSpPr/>
            <p:nvPr/>
          </p:nvSpPr>
          <p:spPr>
            <a:xfrm>
              <a:off x="2382892" y="2667796"/>
              <a:ext cx="287226" cy="9933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8" name="Google Shape;3938;p78"/>
            <p:cNvSpPr/>
            <p:nvPr/>
          </p:nvSpPr>
          <p:spPr>
            <a:xfrm>
              <a:off x="2596756" y="2428317"/>
              <a:ext cx="261784" cy="212447"/>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9" name="Google Shape;3939;p78"/>
            <p:cNvSpPr/>
            <p:nvPr/>
          </p:nvSpPr>
          <p:spPr>
            <a:xfrm>
              <a:off x="2940204" y="2428317"/>
              <a:ext cx="261795" cy="212447"/>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0" name="Google Shape;3940;p78"/>
            <p:cNvSpPr/>
            <p:nvPr/>
          </p:nvSpPr>
          <p:spPr>
            <a:xfrm>
              <a:off x="2253298" y="2428317"/>
              <a:ext cx="261795" cy="212447"/>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1" name="Google Shape;3941;p78"/>
            <p:cNvSpPr/>
            <p:nvPr/>
          </p:nvSpPr>
          <p:spPr>
            <a:xfrm>
              <a:off x="2718685" y="2660136"/>
              <a:ext cx="17919" cy="17919"/>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2" name="Google Shape;3942;p78"/>
            <p:cNvSpPr/>
            <p:nvPr/>
          </p:nvSpPr>
          <p:spPr>
            <a:xfrm>
              <a:off x="3062128" y="2660136"/>
              <a:ext cx="17924" cy="17919"/>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3" name="Google Shape;3943;p78"/>
            <p:cNvSpPr/>
            <p:nvPr/>
          </p:nvSpPr>
          <p:spPr>
            <a:xfrm>
              <a:off x="2375226" y="2660136"/>
              <a:ext cx="17924" cy="17919"/>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4" name="Google Shape;3944;p78"/>
            <p:cNvSpPr/>
            <p:nvPr/>
          </p:nvSpPr>
          <p:spPr>
            <a:xfrm>
              <a:off x="2718685" y="2756878"/>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5" name="Google Shape;3945;p78"/>
            <p:cNvSpPr/>
            <p:nvPr/>
          </p:nvSpPr>
          <p:spPr>
            <a:xfrm>
              <a:off x="2777509" y="2756878"/>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6" name="Google Shape;3946;p78"/>
            <p:cNvSpPr/>
            <p:nvPr/>
          </p:nvSpPr>
          <p:spPr>
            <a:xfrm>
              <a:off x="2659856" y="2756878"/>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3947;p78"/>
            <p:cNvSpPr/>
            <p:nvPr/>
          </p:nvSpPr>
          <p:spPr>
            <a:xfrm>
              <a:off x="2301024" y="2533889"/>
              <a:ext cx="163753" cy="1291"/>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8" name="Google Shape;3948;p78"/>
            <p:cNvSpPr/>
            <p:nvPr/>
          </p:nvSpPr>
          <p:spPr>
            <a:xfrm>
              <a:off x="2644918" y="2533889"/>
              <a:ext cx="163747" cy="1291"/>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9" name="Google Shape;3949;p78"/>
            <p:cNvSpPr/>
            <p:nvPr/>
          </p:nvSpPr>
          <p:spPr>
            <a:xfrm>
              <a:off x="2990071" y="2533889"/>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78"/>
            <p:cNvSpPr/>
            <p:nvPr/>
          </p:nvSpPr>
          <p:spPr>
            <a:xfrm>
              <a:off x="2644918" y="3256825"/>
              <a:ext cx="163758" cy="1291"/>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1" name="Google Shape;3951;p78"/>
            <p:cNvSpPr/>
            <p:nvPr/>
          </p:nvSpPr>
          <p:spPr>
            <a:xfrm>
              <a:off x="2301427" y="3256825"/>
              <a:ext cx="163758" cy="1291"/>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2" name="Google Shape;3952;p78"/>
            <p:cNvSpPr/>
            <p:nvPr/>
          </p:nvSpPr>
          <p:spPr>
            <a:xfrm>
              <a:off x="2990102" y="3256847"/>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78"/>
            <p:cNvSpPr/>
            <p:nvPr/>
          </p:nvSpPr>
          <p:spPr>
            <a:xfrm>
              <a:off x="2833559" y="2761962"/>
              <a:ext cx="248503" cy="268106"/>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3957"/>
        <p:cNvGrpSpPr/>
        <p:nvPr/>
      </p:nvGrpSpPr>
      <p:grpSpPr>
        <a:xfrm>
          <a:off x="0" y="0"/>
          <a:ext cx="0" cy="0"/>
          <a:chOff x="0" y="0"/>
          <a:chExt cx="0" cy="0"/>
        </a:xfrm>
      </p:grpSpPr>
      <p:grpSp>
        <p:nvGrpSpPr>
          <p:cNvPr id="3958" name="Google Shape;3958;p79"/>
          <p:cNvGrpSpPr/>
          <p:nvPr/>
        </p:nvGrpSpPr>
        <p:grpSpPr>
          <a:xfrm>
            <a:off x="3339745" y="952988"/>
            <a:ext cx="2363393" cy="1017867"/>
            <a:chOff x="3292400" y="1219146"/>
            <a:chExt cx="2615240" cy="1110239"/>
          </a:xfrm>
        </p:grpSpPr>
        <p:sp>
          <p:nvSpPr>
            <p:cNvPr id="3959" name="Google Shape;3959;p79"/>
            <p:cNvSpPr/>
            <p:nvPr/>
          </p:nvSpPr>
          <p:spPr>
            <a:xfrm>
              <a:off x="3292400" y="1845763"/>
              <a:ext cx="370500" cy="478500"/>
            </a:xfrm>
            <a:prstGeom prst="round2DiagRect">
              <a:avLst>
                <a:gd name="adj1" fmla="val 16667"/>
                <a:gd name="adj2" fmla="val 0"/>
              </a:avLst>
            </a:prstGeom>
            <a:solidFill>
              <a:srgbClr val="ABBCC9"/>
            </a:solidFill>
            <a:ln>
              <a:noFill/>
            </a:ln>
          </p:spPr>
          <p:txBody>
            <a:bodyPr spcFirstLastPara="1" wrap="square" lIns="0" tIns="0" rIns="0" bIns="0" anchor="ctr" anchorCtr="0">
              <a:noAutofit/>
            </a:bodyPr>
            <a:lstStyle/>
            <a:p>
              <a:pPr marL="0" lvl="0" indent="0" algn="l" rtl="0">
                <a:spcBef>
                  <a:spcPts val="0"/>
                </a:spcBef>
                <a:spcAft>
                  <a:spcPts val="0"/>
                </a:spcAft>
                <a:buNone/>
              </a:pPr>
              <a:endParaRPr sz="400">
                <a:solidFill>
                  <a:srgbClr val="FFFFFF"/>
                </a:solidFill>
              </a:endParaRPr>
            </a:p>
          </p:txBody>
        </p:sp>
        <p:sp>
          <p:nvSpPr>
            <p:cNvPr id="3960" name="Google Shape;3960;p79"/>
            <p:cNvSpPr/>
            <p:nvPr/>
          </p:nvSpPr>
          <p:spPr>
            <a:xfrm>
              <a:off x="3292400" y="1314860"/>
              <a:ext cx="370500" cy="478500"/>
            </a:xfrm>
            <a:prstGeom prst="round2DiagRect">
              <a:avLst>
                <a:gd name="adj1" fmla="val 16667"/>
                <a:gd name="adj2" fmla="val 0"/>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961" name="Google Shape;3961;p79"/>
            <p:cNvSpPr txBox="1"/>
            <p:nvPr/>
          </p:nvSpPr>
          <p:spPr>
            <a:xfrm flipH="1">
              <a:off x="3678794" y="1219157"/>
              <a:ext cx="3705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JANUARY</a:t>
              </a:r>
              <a:endParaRPr sz="400">
                <a:solidFill>
                  <a:srgbClr val="FFFFFF"/>
                </a:solidFill>
              </a:endParaRPr>
            </a:p>
          </p:txBody>
        </p:sp>
        <p:sp>
          <p:nvSpPr>
            <p:cNvPr id="3962" name="Google Shape;3962;p79"/>
            <p:cNvSpPr txBox="1"/>
            <p:nvPr/>
          </p:nvSpPr>
          <p:spPr>
            <a:xfrm flipH="1">
              <a:off x="4051671" y="1219146"/>
              <a:ext cx="4014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FEBRUARY</a:t>
              </a:r>
              <a:endParaRPr sz="400">
                <a:solidFill>
                  <a:srgbClr val="FFFFFF"/>
                </a:solidFill>
              </a:endParaRPr>
            </a:p>
          </p:txBody>
        </p:sp>
        <p:sp>
          <p:nvSpPr>
            <p:cNvPr id="3963" name="Google Shape;3963;p79"/>
            <p:cNvSpPr txBox="1"/>
            <p:nvPr/>
          </p:nvSpPr>
          <p:spPr>
            <a:xfrm flipH="1">
              <a:off x="4453057" y="1219146"/>
              <a:ext cx="3480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MARCH</a:t>
              </a:r>
              <a:endParaRPr sz="400">
                <a:solidFill>
                  <a:srgbClr val="FFFFFF"/>
                </a:solidFill>
              </a:endParaRPr>
            </a:p>
          </p:txBody>
        </p:sp>
        <p:sp>
          <p:nvSpPr>
            <p:cNvPr id="3964" name="Google Shape;3964;p79"/>
            <p:cNvSpPr txBox="1"/>
            <p:nvPr/>
          </p:nvSpPr>
          <p:spPr>
            <a:xfrm flipH="1">
              <a:off x="4831790"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APRIL</a:t>
              </a:r>
              <a:endParaRPr sz="400">
                <a:solidFill>
                  <a:srgbClr val="FFFFFF"/>
                </a:solidFill>
              </a:endParaRPr>
            </a:p>
          </p:txBody>
        </p:sp>
        <p:sp>
          <p:nvSpPr>
            <p:cNvPr id="3965" name="Google Shape;3965;p79"/>
            <p:cNvSpPr txBox="1"/>
            <p:nvPr/>
          </p:nvSpPr>
          <p:spPr>
            <a:xfrm flipH="1">
              <a:off x="5186134"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MAY</a:t>
              </a:r>
              <a:endParaRPr sz="400">
                <a:solidFill>
                  <a:srgbClr val="FFFFFF"/>
                </a:solidFill>
              </a:endParaRPr>
            </a:p>
          </p:txBody>
        </p:sp>
        <p:sp>
          <p:nvSpPr>
            <p:cNvPr id="3966" name="Google Shape;3966;p79"/>
            <p:cNvSpPr txBox="1"/>
            <p:nvPr/>
          </p:nvSpPr>
          <p:spPr>
            <a:xfrm flipH="1">
              <a:off x="5562148"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JUNE</a:t>
              </a:r>
              <a:endParaRPr sz="400">
                <a:solidFill>
                  <a:srgbClr val="FFFFFF"/>
                </a:solidFill>
              </a:endParaRPr>
            </a:p>
          </p:txBody>
        </p:sp>
        <p:sp>
          <p:nvSpPr>
            <p:cNvPr id="3967" name="Google Shape;3967;p79"/>
            <p:cNvSpPr txBox="1"/>
            <p:nvPr/>
          </p:nvSpPr>
          <p:spPr>
            <a:xfrm flipH="1">
              <a:off x="3338153" y="1379250"/>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400">
                  <a:solidFill>
                    <a:srgbClr val="FFFFFF"/>
                  </a:solidFill>
                </a:rPr>
                <a:t>PHASE 1</a:t>
              </a:r>
              <a:endParaRPr sz="400">
                <a:solidFill>
                  <a:srgbClr val="FFFFFF"/>
                </a:solidFill>
              </a:endParaRPr>
            </a:p>
          </p:txBody>
        </p:sp>
        <p:sp>
          <p:nvSpPr>
            <p:cNvPr id="3968" name="Google Shape;3968;p79"/>
            <p:cNvSpPr txBox="1"/>
            <p:nvPr/>
          </p:nvSpPr>
          <p:spPr>
            <a:xfrm flipH="1">
              <a:off x="3338156" y="1902299"/>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400">
                  <a:solidFill>
                    <a:srgbClr val="FFFFFF"/>
                  </a:solidFill>
                </a:rPr>
                <a:t>PHASE 2</a:t>
              </a:r>
              <a:endParaRPr sz="400">
                <a:solidFill>
                  <a:srgbClr val="FFFFFF"/>
                </a:solidFill>
              </a:endParaRPr>
            </a:p>
          </p:txBody>
        </p:sp>
        <p:sp>
          <p:nvSpPr>
            <p:cNvPr id="3969" name="Google Shape;3969;p79"/>
            <p:cNvSpPr txBox="1"/>
            <p:nvPr/>
          </p:nvSpPr>
          <p:spPr>
            <a:xfrm flipH="1">
              <a:off x="3344522" y="1537172"/>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1</a:t>
              </a:r>
              <a:endParaRPr sz="400">
                <a:solidFill>
                  <a:srgbClr val="FFFFFF"/>
                </a:solidFill>
              </a:endParaRPr>
            </a:p>
          </p:txBody>
        </p:sp>
        <p:sp>
          <p:nvSpPr>
            <p:cNvPr id="3970" name="Google Shape;3970;p79"/>
            <p:cNvSpPr txBox="1"/>
            <p:nvPr/>
          </p:nvSpPr>
          <p:spPr>
            <a:xfrm flipH="1">
              <a:off x="3344522" y="1713877"/>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2</a:t>
              </a:r>
              <a:endParaRPr sz="400">
                <a:solidFill>
                  <a:srgbClr val="FFFFFF"/>
                </a:solidFill>
              </a:endParaRPr>
            </a:p>
          </p:txBody>
        </p:sp>
        <p:sp>
          <p:nvSpPr>
            <p:cNvPr id="3971" name="Google Shape;3971;p79"/>
            <p:cNvSpPr txBox="1"/>
            <p:nvPr/>
          </p:nvSpPr>
          <p:spPr>
            <a:xfrm flipH="1">
              <a:off x="3344522" y="2079003"/>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1</a:t>
              </a:r>
              <a:endParaRPr sz="400">
                <a:solidFill>
                  <a:srgbClr val="FFFFFF"/>
                </a:solidFill>
              </a:endParaRPr>
            </a:p>
          </p:txBody>
        </p:sp>
        <p:sp>
          <p:nvSpPr>
            <p:cNvPr id="3972" name="Google Shape;3972;p79"/>
            <p:cNvSpPr txBox="1"/>
            <p:nvPr/>
          </p:nvSpPr>
          <p:spPr>
            <a:xfrm flipH="1">
              <a:off x="3344527" y="2246885"/>
              <a:ext cx="262200" cy="825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2</a:t>
              </a:r>
              <a:endParaRPr sz="400">
                <a:solidFill>
                  <a:srgbClr val="FFFFFF"/>
                </a:solidFill>
              </a:endParaRPr>
            </a:p>
          </p:txBody>
        </p:sp>
        <p:grpSp>
          <p:nvGrpSpPr>
            <p:cNvPr id="3973" name="Google Shape;3973;p79"/>
            <p:cNvGrpSpPr/>
            <p:nvPr/>
          </p:nvGrpSpPr>
          <p:grpSpPr>
            <a:xfrm>
              <a:off x="3748438" y="1378608"/>
              <a:ext cx="2159202" cy="903971"/>
              <a:chOff x="1683525" y="2179850"/>
              <a:chExt cx="4519050" cy="2134525"/>
            </a:xfrm>
          </p:grpSpPr>
          <p:sp>
            <p:nvSpPr>
              <p:cNvPr id="3974" name="Google Shape;3974;p79"/>
              <p:cNvSpPr/>
              <p:nvPr/>
            </p:nvSpPr>
            <p:spPr>
              <a:xfrm>
                <a:off x="1683525" y="2179850"/>
                <a:ext cx="4519050" cy="53925"/>
              </a:xfrm>
              <a:custGeom>
                <a:avLst/>
                <a:gdLst/>
                <a:ahLst/>
                <a:cxnLst/>
                <a:rect l="l" t="t" r="r" b="b"/>
                <a:pathLst>
                  <a:path w="180762" h="2157" extrusionOk="0">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975" name="Google Shape;3975;p79"/>
              <p:cNvSpPr/>
              <p:nvPr/>
            </p:nvSpPr>
            <p:spPr>
              <a:xfrm>
                <a:off x="1683525" y="2595975"/>
                <a:ext cx="4519050" cy="53900"/>
              </a:xfrm>
              <a:custGeom>
                <a:avLst/>
                <a:gdLst/>
                <a:ahLst/>
                <a:cxnLst/>
                <a:rect l="l" t="t" r="r" b="b"/>
                <a:pathLst>
                  <a:path w="180762" h="2156" extrusionOk="0">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976" name="Google Shape;3976;p79"/>
              <p:cNvSpPr/>
              <p:nvPr/>
            </p:nvSpPr>
            <p:spPr>
              <a:xfrm>
                <a:off x="1683525" y="3012100"/>
                <a:ext cx="4519050" cy="53900"/>
              </a:xfrm>
              <a:custGeom>
                <a:avLst/>
                <a:gdLst/>
                <a:ahLst/>
                <a:cxnLst/>
                <a:rect l="l" t="t" r="r" b="b"/>
                <a:pathLst>
                  <a:path w="180762" h="2156" extrusionOk="0">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977" name="Google Shape;3977;p79"/>
              <p:cNvSpPr/>
              <p:nvPr/>
            </p:nvSpPr>
            <p:spPr>
              <a:xfrm>
                <a:off x="1683525" y="3428225"/>
                <a:ext cx="4519050" cy="53900"/>
              </a:xfrm>
              <a:custGeom>
                <a:avLst/>
                <a:gdLst/>
                <a:ahLst/>
                <a:cxnLst/>
                <a:rect l="l" t="t" r="r" b="b"/>
                <a:pathLst>
                  <a:path w="180762" h="2156" extrusionOk="0">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978" name="Google Shape;3978;p79"/>
              <p:cNvSpPr/>
              <p:nvPr/>
            </p:nvSpPr>
            <p:spPr>
              <a:xfrm>
                <a:off x="1683525" y="3844350"/>
                <a:ext cx="4519050" cy="53900"/>
              </a:xfrm>
              <a:custGeom>
                <a:avLst/>
                <a:gdLst/>
                <a:ahLst/>
                <a:cxnLst/>
                <a:rect l="l" t="t" r="r" b="b"/>
                <a:pathLst>
                  <a:path w="180762" h="2156" extrusionOk="0">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979" name="Google Shape;3979;p79"/>
              <p:cNvSpPr/>
              <p:nvPr/>
            </p:nvSpPr>
            <p:spPr>
              <a:xfrm>
                <a:off x="1683525" y="4260475"/>
                <a:ext cx="4519050" cy="53900"/>
              </a:xfrm>
              <a:custGeom>
                <a:avLst/>
                <a:gdLst/>
                <a:ahLst/>
                <a:cxnLst/>
                <a:rect l="l" t="t" r="r" b="b"/>
                <a:pathLst>
                  <a:path w="180762" h="2156" extrusionOk="0">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980" name="Google Shape;3980;p79"/>
              <p:cNvSpPr/>
              <p:nvPr/>
            </p:nvSpPr>
            <p:spPr>
              <a:xfrm>
                <a:off x="1683525" y="2179850"/>
                <a:ext cx="921275" cy="53925"/>
              </a:xfrm>
              <a:custGeom>
                <a:avLst/>
                <a:gdLst/>
                <a:ahLst/>
                <a:cxnLst/>
                <a:rect l="l" t="t" r="r" b="b"/>
                <a:pathLst>
                  <a:path w="36851" h="2157" extrusionOk="0">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981" name="Google Shape;3981;p79"/>
              <p:cNvSpPr/>
              <p:nvPr/>
            </p:nvSpPr>
            <p:spPr>
              <a:xfrm>
                <a:off x="2166625" y="2595975"/>
                <a:ext cx="2036900" cy="53900"/>
              </a:xfrm>
              <a:custGeom>
                <a:avLst/>
                <a:gdLst/>
                <a:ahLst/>
                <a:cxnLst/>
                <a:rect l="l" t="t" r="r" b="b"/>
                <a:pathLst>
                  <a:path w="81476" h="2156" extrusionOk="0">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982" name="Google Shape;3982;p79"/>
              <p:cNvSpPr/>
              <p:nvPr/>
            </p:nvSpPr>
            <p:spPr>
              <a:xfrm>
                <a:off x="2808675" y="3012100"/>
                <a:ext cx="1082000" cy="53900"/>
              </a:xfrm>
              <a:custGeom>
                <a:avLst/>
                <a:gdLst/>
                <a:ahLst/>
                <a:cxnLst/>
                <a:rect l="l" t="t" r="r" b="b"/>
                <a:pathLst>
                  <a:path w="43280" h="2156" extrusionOk="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983" name="Google Shape;3983;p79"/>
              <p:cNvSpPr/>
              <p:nvPr/>
            </p:nvSpPr>
            <p:spPr>
              <a:xfrm>
                <a:off x="2942925" y="3428225"/>
                <a:ext cx="2044925" cy="53900"/>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984" name="Google Shape;3984;p79"/>
              <p:cNvSpPr/>
              <p:nvPr/>
            </p:nvSpPr>
            <p:spPr>
              <a:xfrm>
                <a:off x="3933825" y="3844350"/>
                <a:ext cx="1650825" cy="53900"/>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985" name="Google Shape;3985;p79"/>
              <p:cNvSpPr/>
              <p:nvPr/>
            </p:nvSpPr>
            <p:spPr>
              <a:xfrm>
                <a:off x="5058950" y="4260775"/>
                <a:ext cx="1143625" cy="53600"/>
              </a:xfrm>
              <a:custGeom>
                <a:avLst/>
                <a:gdLst/>
                <a:ahLst/>
                <a:cxnLst/>
                <a:rect l="l" t="t" r="r" b="b"/>
                <a:pathLst>
                  <a:path w="45745" h="2144" extrusionOk="0">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grpSp>
      </p:grpSp>
      <p:graphicFrame>
        <p:nvGraphicFramePr>
          <p:cNvPr id="3986" name="Google Shape;3986;p79"/>
          <p:cNvGraphicFramePr/>
          <p:nvPr/>
        </p:nvGraphicFramePr>
        <p:xfrm>
          <a:off x="5935838" y="2130461"/>
          <a:ext cx="2491300" cy="868600"/>
        </p:xfrm>
        <a:graphic>
          <a:graphicData uri="http://schemas.openxmlformats.org/drawingml/2006/table">
            <a:tbl>
              <a:tblPr>
                <a:noFill/>
                <a:tableStyleId>{6557CEAF-83FD-46CB-B0EB-F6EF4438A6C8}</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0"/>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1"/>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E3E9ED"/>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869FB2"/>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2"/>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7994A9">
                        <a:alpha val="64709"/>
                      </a:srgbClr>
                    </a:solidFill>
                  </a:tcPr>
                </a:tc>
                <a:extLst>
                  <a:ext uri="{0D108BD9-81ED-4DB2-BD59-A6C34878D82A}">
                    <a16:rowId xmlns:a16="http://schemas.microsoft.com/office/drawing/2014/main" val="10003"/>
                  </a:ext>
                </a:extLst>
              </a:tr>
            </a:tbl>
          </a:graphicData>
        </a:graphic>
      </p:graphicFrame>
      <p:grpSp>
        <p:nvGrpSpPr>
          <p:cNvPr id="3987" name="Google Shape;3987;p79"/>
          <p:cNvGrpSpPr/>
          <p:nvPr/>
        </p:nvGrpSpPr>
        <p:grpSpPr>
          <a:xfrm>
            <a:off x="5935948" y="3189058"/>
            <a:ext cx="2496964" cy="1001454"/>
            <a:chOff x="1919611" y="789980"/>
            <a:chExt cx="1474179" cy="606868"/>
          </a:xfrm>
        </p:grpSpPr>
        <p:cxnSp>
          <p:nvCxnSpPr>
            <p:cNvPr id="3988" name="Google Shape;3988;p79"/>
            <p:cNvCxnSpPr/>
            <p:nvPr/>
          </p:nvCxnSpPr>
          <p:spPr>
            <a:xfrm rot="10800000">
              <a:off x="2109981" y="1180903"/>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3989" name="Google Shape;3989;p79"/>
            <p:cNvCxnSpPr/>
            <p:nvPr/>
          </p:nvCxnSpPr>
          <p:spPr>
            <a:xfrm rot="10800000">
              <a:off x="2109981" y="985080"/>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3990" name="Google Shape;3990;p79"/>
            <p:cNvCxnSpPr/>
            <p:nvPr/>
          </p:nvCxnSpPr>
          <p:spPr>
            <a:xfrm rot="10800000">
              <a:off x="2109981" y="1376729"/>
              <a:ext cx="1280400" cy="0"/>
            </a:xfrm>
            <a:prstGeom prst="straightConnector1">
              <a:avLst/>
            </a:prstGeom>
            <a:noFill/>
            <a:ln w="9525" cap="flat" cmpd="sng">
              <a:solidFill>
                <a:srgbClr val="B3C3CE"/>
              </a:solidFill>
              <a:prstDash val="solid"/>
              <a:round/>
              <a:headEnd type="none" w="med" len="med"/>
              <a:tailEnd type="none" w="med" len="med"/>
            </a:ln>
          </p:spPr>
        </p:cxnSp>
        <p:sp>
          <p:nvSpPr>
            <p:cNvPr id="3991" name="Google Shape;3991;p79"/>
            <p:cNvSpPr txBox="1"/>
            <p:nvPr/>
          </p:nvSpPr>
          <p:spPr>
            <a:xfrm flipH="1">
              <a:off x="2109710"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JANUARY</a:t>
              </a:r>
              <a:endParaRPr sz="400">
                <a:solidFill>
                  <a:srgbClr val="E3E9ED"/>
                </a:solidFill>
              </a:endParaRPr>
            </a:p>
          </p:txBody>
        </p:sp>
        <p:sp>
          <p:nvSpPr>
            <p:cNvPr id="3992" name="Google Shape;3992;p79"/>
            <p:cNvSpPr txBox="1"/>
            <p:nvPr/>
          </p:nvSpPr>
          <p:spPr>
            <a:xfrm flipH="1">
              <a:off x="2434275" y="789980"/>
              <a:ext cx="2892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FEBRUARY</a:t>
              </a:r>
              <a:endParaRPr sz="400">
                <a:solidFill>
                  <a:srgbClr val="E3E9ED"/>
                </a:solidFill>
              </a:endParaRPr>
            </a:p>
          </p:txBody>
        </p:sp>
        <p:sp>
          <p:nvSpPr>
            <p:cNvPr id="3993" name="Google Shape;3993;p79"/>
            <p:cNvSpPr txBox="1"/>
            <p:nvPr/>
          </p:nvSpPr>
          <p:spPr>
            <a:xfrm flipH="1">
              <a:off x="2781049"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MARCH</a:t>
              </a:r>
              <a:endParaRPr sz="400">
                <a:solidFill>
                  <a:srgbClr val="E3E9ED"/>
                </a:solidFill>
              </a:endParaRPr>
            </a:p>
          </p:txBody>
        </p:sp>
        <p:sp>
          <p:nvSpPr>
            <p:cNvPr id="3994" name="Google Shape;3994;p79"/>
            <p:cNvSpPr txBox="1"/>
            <p:nvPr/>
          </p:nvSpPr>
          <p:spPr>
            <a:xfrm flipH="1">
              <a:off x="3112690"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APRIL</a:t>
              </a:r>
              <a:endParaRPr sz="400">
                <a:solidFill>
                  <a:srgbClr val="E3E9ED"/>
                </a:solidFill>
              </a:endParaRPr>
            </a:p>
          </p:txBody>
        </p:sp>
        <p:sp>
          <p:nvSpPr>
            <p:cNvPr id="3995" name="Google Shape;3995;p79"/>
            <p:cNvSpPr/>
            <p:nvPr/>
          </p:nvSpPr>
          <p:spPr>
            <a:xfrm>
              <a:off x="2105681" y="964326"/>
              <a:ext cx="2892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6" name="Google Shape;3996;p79"/>
            <p:cNvSpPr/>
            <p:nvPr/>
          </p:nvSpPr>
          <p:spPr>
            <a:xfrm>
              <a:off x="2109515" y="1159286"/>
              <a:ext cx="280200" cy="42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7" name="Google Shape;3997;p79"/>
            <p:cNvSpPr/>
            <p:nvPr/>
          </p:nvSpPr>
          <p:spPr>
            <a:xfrm>
              <a:off x="2753389" y="1353677"/>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3998;p79"/>
            <p:cNvSpPr/>
            <p:nvPr/>
          </p:nvSpPr>
          <p:spPr>
            <a:xfrm>
              <a:off x="2105681" y="1159287"/>
              <a:ext cx="2892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3999;p79"/>
            <p:cNvSpPr/>
            <p:nvPr/>
          </p:nvSpPr>
          <p:spPr>
            <a:xfrm>
              <a:off x="2412005" y="1354248"/>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79"/>
            <p:cNvSpPr/>
            <p:nvPr/>
          </p:nvSpPr>
          <p:spPr>
            <a:xfrm>
              <a:off x="2410087"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79"/>
            <p:cNvSpPr txBox="1"/>
            <p:nvPr/>
          </p:nvSpPr>
          <p:spPr>
            <a:xfrm flipH="1">
              <a:off x="1921107" y="918157"/>
              <a:ext cx="188400" cy="106500"/>
            </a:xfrm>
            <a:prstGeom prst="rect">
              <a:avLst/>
            </a:prstGeom>
            <a:noFill/>
            <a:ln>
              <a:noFill/>
            </a:ln>
          </p:spPr>
          <p:txBody>
            <a:bodyPr spcFirstLastPara="1" wrap="square" lIns="0" tIns="91425" rIns="0" bIns="91425" anchor="t" anchorCtr="0">
              <a:noAutofit/>
            </a:bodyPr>
            <a:lstStyle/>
            <a:p>
              <a:pPr marL="0" lvl="0" indent="0" algn="l" rtl="0">
                <a:spcBef>
                  <a:spcPts val="0"/>
                </a:spcBef>
                <a:spcAft>
                  <a:spcPts val="1600"/>
                </a:spcAft>
                <a:buNone/>
              </a:pPr>
              <a:r>
                <a:rPr lang="en" sz="400">
                  <a:solidFill>
                    <a:srgbClr val="E3E9ED"/>
                  </a:solidFill>
                </a:rPr>
                <a:t>PHASE 1</a:t>
              </a:r>
              <a:endParaRPr sz="400">
                <a:solidFill>
                  <a:srgbClr val="E3E9ED"/>
                </a:solidFill>
              </a:endParaRPr>
            </a:p>
          </p:txBody>
        </p:sp>
        <p:sp>
          <p:nvSpPr>
            <p:cNvPr id="4002" name="Google Shape;4002;p79"/>
            <p:cNvSpPr txBox="1"/>
            <p:nvPr/>
          </p:nvSpPr>
          <p:spPr>
            <a:xfrm flipH="1">
              <a:off x="1919611" y="1113383"/>
              <a:ext cx="189900" cy="91200"/>
            </a:xfrm>
            <a:prstGeom prst="rect">
              <a:avLst/>
            </a:prstGeom>
            <a:noFill/>
            <a:ln>
              <a:noFill/>
            </a:ln>
          </p:spPr>
          <p:txBody>
            <a:bodyPr spcFirstLastPara="1" wrap="square" lIns="0" tIns="91425" rIns="0" bIns="91425" anchor="t" anchorCtr="0">
              <a:noAutofit/>
            </a:bodyPr>
            <a:lstStyle/>
            <a:p>
              <a:pPr marL="0" lvl="0" indent="0" algn="l" rtl="0">
                <a:lnSpc>
                  <a:spcPct val="115000"/>
                </a:lnSpc>
                <a:spcBef>
                  <a:spcPts val="0"/>
                </a:spcBef>
                <a:spcAft>
                  <a:spcPts val="1600"/>
                </a:spcAft>
                <a:buNone/>
              </a:pPr>
              <a:r>
                <a:rPr lang="en" sz="400">
                  <a:solidFill>
                    <a:srgbClr val="E3E9ED"/>
                  </a:solidFill>
                </a:rPr>
                <a:t>Task 1</a:t>
              </a:r>
              <a:endParaRPr sz="400">
                <a:solidFill>
                  <a:srgbClr val="E3E9ED"/>
                </a:solidFill>
              </a:endParaRPr>
            </a:p>
          </p:txBody>
        </p:sp>
        <p:sp>
          <p:nvSpPr>
            <p:cNvPr id="4003" name="Google Shape;4003;p79"/>
            <p:cNvSpPr txBox="1"/>
            <p:nvPr/>
          </p:nvSpPr>
          <p:spPr>
            <a:xfrm flipH="1">
              <a:off x="1921111" y="1304520"/>
              <a:ext cx="188400" cy="91200"/>
            </a:xfrm>
            <a:prstGeom prst="rect">
              <a:avLst/>
            </a:prstGeom>
            <a:noFill/>
            <a:ln>
              <a:noFill/>
            </a:ln>
          </p:spPr>
          <p:txBody>
            <a:bodyPr spcFirstLastPara="1" wrap="square" lIns="0" tIns="91425" rIns="0" bIns="91425" anchor="t" anchorCtr="0">
              <a:noAutofit/>
            </a:bodyPr>
            <a:lstStyle/>
            <a:p>
              <a:pPr marL="0" lvl="0" indent="0" algn="l" rtl="0">
                <a:lnSpc>
                  <a:spcPct val="115000"/>
                </a:lnSpc>
                <a:spcBef>
                  <a:spcPts val="0"/>
                </a:spcBef>
                <a:spcAft>
                  <a:spcPts val="1600"/>
                </a:spcAft>
                <a:buNone/>
              </a:pPr>
              <a:r>
                <a:rPr lang="en" sz="400">
                  <a:solidFill>
                    <a:srgbClr val="E3E9ED"/>
                  </a:solidFill>
                </a:rPr>
                <a:t>Task 2</a:t>
              </a:r>
              <a:endParaRPr sz="400">
                <a:solidFill>
                  <a:srgbClr val="E3E9ED"/>
                </a:solidFill>
              </a:endParaRPr>
            </a:p>
          </p:txBody>
        </p:sp>
        <p:sp>
          <p:nvSpPr>
            <p:cNvPr id="4004" name="Google Shape;4004;p79"/>
            <p:cNvSpPr/>
            <p:nvPr/>
          </p:nvSpPr>
          <p:spPr>
            <a:xfrm>
              <a:off x="2750975"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5" name="Google Shape;4005;p79"/>
          <p:cNvGrpSpPr/>
          <p:nvPr/>
        </p:nvGrpSpPr>
        <p:grpSpPr>
          <a:xfrm>
            <a:off x="712562" y="998017"/>
            <a:ext cx="2394370" cy="976502"/>
            <a:chOff x="749309" y="1112739"/>
            <a:chExt cx="2371603" cy="976502"/>
          </a:xfrm>
        </p:grpSpPr>
        <p:sp>
          <p:nvSpPr>
            <p:cNvPr id="4006" name="Google Shape;4006;p79"/>
            <p:cNvSpPr/>
            <p:nvPr/>
          </p:nvSpPr>
          <p:spPr>
            <a:xfrm>
              <a:off x="1092126"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79"/>
            <p:cNvSpPr/>
            <p:nvPr/>
          </p:nvSpPr>
          <p:spPr>
            <a:xfrm>
              <a:off x="1434943"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8" name="Google Shape;4008;p79"/>
            <p:cNvSpPr/>
            <p:nvPr/>
          </p:nvSpPr>
          <p:spPr>
            <a:xfrm>
              <a:off x="1777760"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9" name="Google Shape;4009;p79"/>
            <p:cNvSpPr/>
            <p:nvPr/>
          </p:nvSpPr>
          <p:spPr>
            <a:xfrm>
              <a:off x="2120578"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79"/>
            <p:cNvSpPr/>
            <p:nvPr/>
          </p:nvSpPr>
          <p:spPr>
            <a:xfrm>
              <a:off x="2463395"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79"/>
            <p:cNvSpPr/>
            <p:nvPr/>
          </p:nvSpPr>
          <p:spPr>
            <a:xfrm>
              <a:off x="2806212"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2" name="Google Shape;4012;p79"/>
            <p:cNvSpPr/>
            <p:nvPr/>
          </p:nvSpPr>
          <p:spPr>
            <a:xfrm>
              <a:off x="749309" y="136229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3" name="Google Shape;4013;p79"/>
            <p:cNvSpPr/>
            <p:nvPr/>
          </p:nvSpPr>
          <p:spPr>
            <a:xfrm>
              <a:off x="1092126"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4" name="Google Shape;4014;p79"/>
            <p:cNvSpPr/>
            <p:nvPr/>
          </p:nvSpPr>
          <p:spPr>
            <a:xfrm>
              <a:off x="1434943"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5" name="Google Shape;4015;p79"/>
            <p:cNvSpPr/>
            <p:nvPr/>
          </p:nvSpPr>
          <p:spPr>
            <a:xfrm>
              <a:off x="1777760"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6" name="Google Shape;4016;p79"/>
            <p:cNvSpPr/>
            <p:nvPr/>
          </p:nvSpPr>
          <p:spPr>
            <a:xfrm>
              <a:off x="2120578"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7" name="Google Shape;4017;p79"/>
            <p:cNvSpPr/>
            <p:nvPr/>
          </p:nvSpPr>
          <p:spPr>
            <a:xfrm>
              <a:off x="2463395"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8" name="Google Shape;4018;p79"/>
            <p:cNvSpPr/>
            <p:nvPr/>
          </p:nvSpPr>
          <p:spPr>
            <a:xfrm>
              <a:off x="2806212"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79"/>
            <p:cNvSpPr/>
            <p:nvPr/>
          </p:nvSpPr>
          <p:spPr>
            <a:xfrm>
              <a:off x="749309" y="161184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0" name="Google Shape;4020;p79"/>
            <p:cNvSpPr/>
            <p:nvPr/>
          </p:nvSpPr>
          <p:spPr>
            <a:xfrm>
              <a:off x="1092126"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1" name="Google Shape;4021;p79"/>
            <p:cNvSpPr/>
            <p:nvPr/>
          </p:nvSpPr>
          <p:spPr>
            <a:xfrm>
              <a:off x="1434943"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2" name="Google Shape;4022;p79"/>
            <p:cNvSpPr/>
            <p:nvPr/>
          </p:nvSpPr>
          <p:spPr>
            <a:xfrm>
              <a:off x="1777760"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3" name="Google Shape;4023;p79"/>
            <p:cNvSpPr/>
            <p:nvPr/>
          </p:nvSpPr>
          <p:spPr>
            <a:xfrm>
              <a:off x="2120578"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4" name="Google Shape;4024;p79"/>
            <p:cNvSpPr/>
            <p:nvPr/>
          </p:nvSpPr>
          <p:spPr>
            <a:xfrm>
              <a:off x="2463395"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79"/>
            <p:cNvSpPr/>
            <p:nvPr/>
          </p:nvSpPr>
          <p:spPr>
            <a:xfrm>
              <a:off x="2806212"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6" name="Google Shape;4026;p79"/>
            <p:cNvSpPr/>
            <p:nvPr/>
          </p:nvSpPr>
          <p:spPr>
            <a:xfrm>
              <a:off x="749309" y="186140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7" name="Google Shape;4027;p79"/>
            <p:cNvSpPr/>
            <p:nvPr/>
          </p:nvSpPr>
          <p:spPr>
            <a:xfrm>
              <a:off x="1092126"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028;p79"/>
            <p:cNvSpPr/>
            <p:nvPr/>
          </p:nvSpPr>
          <p:spPr>
            <a:xfrm>
              <a:off x="1434943"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9" name="Google Shape;4029;p79"/>
            <p:cNvSpPr/>
            <p:nvPr/>
          </p:nvSpPr>
          <p:spPr>
            <a:xfrm>
              <a:off x="1777760"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0" name="Google Shape;4030;p79"/>
            <p:cNvSpPr/>
            <p:nvPr/>
          </p:nvSpPr>
          <p:spPr>
            <a:xfrm>
              <a:off x="2120578"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79"/>
            <p:cNvSpPr/>
            <p:nvPr/>
          </p:nvSpPr>
          <p:spPr>
            <a:xfrm>
              <a:off x="2463395"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032;p79"/>
            <p:cNvSpPr/>
            <p:nvPr/>
          </p:nvSpPr>
          <p:spPr>
            <a:xfrm>
              <a:off x="2806212"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3" name="Google Shape;4033;p79"/>
            <p:cNvSpPr/>
            <p:nvPr/>
          </p:nvSpPr>
          <p:spPr>
            <a:xfrm>
              <a:off x="749309" y="111273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79"/>
            <p:cNvSpPr/>
            <p:nvPr/>
          </p:nvSpPr>
          <p:spPr>
            <a:xfrm>
              <a:off x="1434877" y="1258345"/>
              <a:ext cx="16857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5" name="Google Shape;4035;p79"/>
            <p:cNvSpPr/>
            <p:nvPr/>
          </p:nvSpPr>
          <p:spPr>
            <a:xfrm>
              <a:off x="1777683" y="2010641"/>
              <a:ext cx="10002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6" name="Google Shape;4036;p79"/>
            <p:cNvSpPr/>
            <p:nvPr/>
          </p:nvSpPr>
          <p:spPr>
            <a:xfrm>
              <a:off x="1092070"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79"/>
            <p:cNvSpPr/>
            <p:nvPr/>
          </p:nvSpPr>
          <p:spPr>
            <a:xfrm>
              <a:off x="2463277"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4038" name="Google Shape;4038;p79"/>
          <p:cNvGraphicFramePr/>
          <p:nvPr/>
        </p:nvGraphicFramePr>
        <p:xfrm>
          <a:off x="5935863" y="996311"/>
          <a:ext cx="2491300" cy="976425"/>
        </p:xfrm>
        <a:graphic>
          <a:graphicData uri="http://schemas.openxmlformats.org/drawingml/2006/table">
            <a:tbl>
              <a:tblPr>
                <a:noFill/>
                <a:tableStyleId>{6557CEAF-83FD-46CB-B0EB-F6EF4438A6C8}</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extLst>
                  <a:ext uri="{0D108BD9-81ED-4DB2-BD59-A6C34878D82A}">
                    <a16:rowId xmlns:a16="http://schemas.microsoft.com/office/drawing/2014/main" val="10000"/>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2"/>
                  </a:ext>
                </a:extLst>
              </a:tr>
            </a:tbl>
          </a:graphicData>
        </a:graphic>
      </p:graphicFrame>
      <p:graphicFrame>
        <p:nvGraphicFramePr>
          <p:cNvPr id="4039" name="Google Shape;4039;p79"/>
          <p:cNvGraphicFramePr/>
          <p:nvPr/>
        </p:nvGraphicFramePr>
        <p:xfrm>
          <a:off x="3342575" y="2130461"/>
          <a:ext cx="2363400" cy="868575"/>
        </p:xfrm>
        <a:graphic>
          <a:graphicData uri="http://schemas.openxmlformats.org/drawingml/2006/table">
            <a:tbl>
              <a:tblPr>
                <a:noFill/>
                <a:tableStyleId>{6557CEAF-83FD-46CB-B0EB-F6EF4438A6C8}</a:tableStyleId>
              </a:tblPr>
              <a:tblGrid>
                <a:gridCol w="590850">
                  <a:extLst>
                    <a:ext uri="{9D8B030D-6E8A-4147-A177-3AD203B41FA5}">
                      <a16:colId xmlns:a16="http://schemas.microsoft.com/office/drawing/2014/main" val="20000"/>
                    </a:ext>
                  </a:extLst>
                </a:gridCol>
                <a:gridCol w="590850">
                  <a:extLst>
                    <a:ext uri="{9D8B030D-6E8A-4147-A177-3AD203B41FA5}">
                      <a16:colId xmlns:a16="http://schemas.microsoft.com/office/drawing/2014/main" val="20001"/>
                    </a:ext>
                  </a:extLst>
                </a:gridCol>
                <a:gridCol w="590850">
                  <a:extLst>
                    <a:ext uri="{9D8B030D-6E8A-4147-A177-3AD203B41FA5}">
                      <a16:colId xmlns:a16="http://schemas.microsoft.com/office/drawing/2014/main" val="20002"/>
                    </a:ext>
                  </a:extLst>
                </a:gridCol>
                <a:gridCol w="590850">
                  <a:extLst>
                    <a:ext uri="{9D8B030D-6E8A-4147-A177-3AD203B41FA5}">
                      <a16:colId xmlns:a16="http://schemas.microsoft.com/office/drawing/2014/main" val="20003"/>
                    </a:ext>
                  </a:extLst>
                </a:gridCol>
              </a:tblGrid>
              <a:tr h="289525">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4040" name="Google Shape;4040;p79"/>
          <p:cNvGrpSpPr/>
          <p:nvPr/>
        </p:nvGrpSpPr>
        <p:grpSpPr>
          <a:xfrm>
            <a:off x="4086505" y="2517104"/>
            <a:ext cx="1517436" cy="74460"/>
            <a:chOff x="3980086" y="2804397"/>
            <a:chExt cx="1227600" cy="66900"/>
          </a:xfrm>
        </p:grpSpPr>
        <p:sp>
          <p:nvSpPr>
            <p:cNvPr id="4041" name="Google Shape;4041;p79"/>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2" name="Google Shape;4042;p79"/>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3" name="Google Shape;4043;p79"/>
          <p:cNvGrpSpPr/>
          <p:nvPr/>
        </p:nvGrpSpPr>
        <p:grpSpPr>
          <a:xfrm>
            <a:off x="4711569" y="2809692"/>
            <a:ext cx="892956" cy="74460"/>
            <a:chOff x="3980086" y="2804397"/>
            <a:chExt cx="1227600" cy="66900"/>
          </a:xfrm>
        </p:grpSpPr>
        <p:sp>
          <p:nvSpPr>
            <p:cNvPr id="4044" name="Google Shape;4044;p79"/>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5" name="Google Shape;4045;p79"/>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6" name="Google Shape;4046;p79"/>
          <p:cNvGrpSpPr/>
          <p:nvPr/>
        </p:nvGrpSpPr>
        <p:grpSpPr>
          <a:xfrm>
            <a:off x="3344661" y="3168575"/>
            <a:ext cx="2363244" cy="1005943"/>
            <a:chOff x="3358415" y="3361302"/>
            <a:chExt cx="2363244" cy="1024695"/>
          </a:xfrm>
        </p:grpSpPr>
        <p:grpSp>
          <p:nvGrpSpPr>
            <p:cNvPr id="4047" name="Google Shape;4047;p79"/>
            <p:cNvGrpSpPr/>
            <p:nvPr/>
          </p:nvGrpSpPr>
          <p:grpSpPr>
            <a:xfrm>
              <a:off x="3358415" y="3361302"/>
              <a:ext cx="441300" cy="1024695"/>
              <a:chOff x="3358415" y="3361302"/>
              <a:chExt cx="441300" cy="1024695"/>
            </a:xfrm>
          </p:grpSpPr>
          <p:sp>
            <p:nvSpPr>
              <p:cNvPr id="4048" name="Google Shape;4048;p79"/>
              <p:cNvSpPr/>
              <p:nvPr/>
            </p:nvSpPr>
            <p:spPr>
              <a:xfrm>
                <a:off x="3358415"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4049;p79"/>
              <p:cNvSpPr/>
              <p:nvPr/>
            </p:nvSpPr>
            <p:spPr>
              <a:xfrm>
                <a:off x="3358415"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79"/>
              <p:cNvSpPr/>
              <p:nvPr/>
            </p:nvSpPr>
            <p:spPr>
              <a:xfrm>
                <a:off x="3358415"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051;p79"/>
              <p:cNvSpPr/>
              <p:nvPr/>
            </p:nvSpPr>
            <p:spPr>
              <a:xfrm>
                <a:off x="3358415"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79"/>
              <p:cNvSpPr/>
              <p:nvPr/>
            </p:nvSpPr>
            <p:spPr>
              <a:xfrm>
                <a:off x="3358415"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4053;p79"/>
              <p:cNvSpPr/>
              <p:nvPr/>
            </p:nvSpPr>
            <p:spPr>
              <a:xfrm>
                <a:off x="3358415"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4" name="Google Shape;4054;p79"/>
            <p:cNvGrpSpPr/>
            <p:nvPr/>
          </p:nvGrpSpPr>
          <p:grpSpPr>
            <a:xfrm>
              <a:off x="3838901" y="3361302"/>
              <a:ext cx="441300" cy="1024695"/>
              <a:chOff x="3838901" y="3361302"/>
              <a:chExt cx="441300" cy="1024695"/>
            </a:xfrm>
          </p:grpSpPr>
          <p:sp>
            <p:nvSpPr>
              <p:cNvPr id="4055" name="Google Shape;4055;p79"/>
              <p:cNvSpPr/>
              <p:nvPr/>
            </p:nvSpPr>
            <p:spPr>
              <a:xfrm>
                <a:off x="3838901"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6" name="Google Shape;4056;p79"/>
              <p:cNvSpPr/>
              <p:nvPr/>
            </p:nvSpPr>
            <p:spPr>
              <a:xfrm>
                <a:off x="3838901"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7" name="Google Shape;4057;p79"/>
              <p:cNvSpPr/>
              <p:nvPr/>
            </p:nvSpPr>
            <p:spPr>
              <a:xfrm>
                <a:off x="3838901"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79"/>
              <p:cNvSpPr/>
              <p:nvPr/>
            </p:nvSpPr>
            <p:spPr>
              <a:xfrm>
                <a:off x="3838901"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59;p79"/>
              <p:cNvSpPr/>
              <p:nvPr/>
            </p:nvSpPr>
            <p:spPr>
              <a:xfrm>
                <a:off x="3838901"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79"/>
              <p:cNvSpPr/>
              <p:nvPr/>
            </p:nvSpPr>
            <p:spPr>
              <a:xfrm>
                <a:off x="3838901"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1" name="Google Shape;4061;p79"/>
            <p:cNvGrpSpPr/>
            <p:nvPr/>
          </p:nvGrpSpPr>
          <p:grpSpPr>
            <a:xfrm>
              <a:off x="4319387" y="3361302"/>
              <a:ext cx="441300" cy="1024695"/>
              <a:chOff x="4319387" y="3361302"/>
              <a:chExt cx="441300" cy="1024695"/>
            </a:xfrm>
          </p:grpSpPr>
          <p:sp>
            <p:nvSpPr>
              <p:cNvPr id="4062" name="Google Shape;4062;p79"/>
              <p:cNvSpPr/>
              <p:nvPr/>
            </p:nvSpPr>
            <p:spPr>
              <a:xfrm>
                <a:off x="4319387"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3" name="Google Shape;4063;p79"/>
              <p:cNvSpPr/>
              <p:nvPr/>
            </p:nvSpPr>
            <p:spPr>
              <a:xfrm>
                <a:off x="4319387"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79"/>
              <p:cNvSpPr/>
              <p:nvPr/>
            </p:nvSpPr>
            <p:spPr>
              <a:xfrm>
                <a:off x="4319387"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5" name="Google Shape;4065;p79"/>
              <p:cNvSpPr/>
              <p:nvPr/>
            </p:nvSpPr>
            <p:spPr>
              <a:xfrm>
                <a:off x="4319387"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6" name="Google Shape;4066;p79"/>
              <p:cNvSpPr/>
              <p:nvPr/>
            </p:nvSpPr>
            <p:spPr>
              <a:xfrm>
                <a:off x="4319387"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79"/>
              <p:cNvSpPr/>
              <p:nvPr/>
            </p:nvSpPr>
            <p:spPr>
              <a:xfrm>
                <a:off x="4319387"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8" name="Google Shape;4068;p79"/>
            <p:cNvGrpSpPr/>
            <p:nvPr/>
          </p:nvGrpSpPr>
          <p:grpSpPr>
            <a:xfrm>
              <a:off x="4799873" y="3361302"/>
              <a:ext cx="441300" cy="1024695"/>
              <a:chOff x="4799873" y="3361302"/>
              <a:chExt cx="441300" cy="1024695"/>
            </a:xfrm>
          </p:grpSpPr>
          <p:sp>
            <p:nvSpPr>
              <p:cNvPr id="4069" name="Google Shape;4069;p79"/>
              <p:cNvSpPr/>
              <p:nvPr/>
            </p:nvSpPr>
            <p:spPr>
              <a:xfrm>
                <a:off x="4799873"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79"/>
              <p:cNvSpPr/>
              <p:nvPr/>
            </p:nvSpPr>
            <p:spPr>
              <a:xfrm>
                <a:off x="4799873"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4071;p79"/>
              <p:cNvSpPr/>
              <p:nvPr/>
            </p:nvSpPr>
            <p:spPr>
              <a:xfrm>
                <a:off x="4799873"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2" name="Google Shape;4072;p79"/>
              <p:cNvSpPr/>
              <p:nvPr/>
            </p:nvSpPr>
            <p:spPr>
              <a:xfrm>
                <a:off x="4799873"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3" name="Google Shape;4073;p79"/>
              <p:cNvSpPr/>
              <p:nvPr/>
            </p:nvSpPr>
            <p:spPr>
              <a:xfrm>
                <a:off x="4799873"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4" name="Google Shape;4074;p79"/>
              <p:cNvSpPr/>
              <p:nvPr/>
            </p:nvSpPr>
            <p:spPr>
              <a:xfrm>
                <a:off x="4799873"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5" name="Google Shape;4075;p79"/>
            <p:cNvGrpSpPr/>
            <p:nvPr/>
          </p:nvGrpSpPr>
          <p:grpSpPr>
            <a:xfrm>
              <a:off x="5280360" y="3361302"/>
              <a:ext cx="441300" cy="1024695"/>
              <a:chOff x="5280360" y="3361302"/>
              <a:chExt cx="441300" cy="1024695"/>
            </a:xfrm>
          </p:grpSpPr>
          <p:sp>
            <p:nvSpPr>
              <p:cNvPr id="4076" name="Google Shape;4076;p79"/>
              <p:cNvSpPr/>
              <p:nvPr/>
            </p:nvSpPr>
            <p:spPr>
              <a:xfrm>
                <a:off x="5280360"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79"/>
              <p:cNvSpPr/>
              <p:nvPr/>
            </p:nvSpPr>
            <p:spPr>
              <a:xfrm>
                <a:off x="5280360"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078;p79"/>
              <p:cNvSpPr/>
              <p:nvPr/>
            </p:nvSpPr>
            <p:spPr>
              <a:xfrm>
                <a:off x="5280360"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079;p79"/>
              <p:cNvSpPr/>
              <p:nvPr/>
            </p:nvSpPr>
            <p:spPr>
              <a:xfrm>
                <a:off x="5280360"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0" name="Google Shape;4080;p79"/>
              <p:cNvSpPr/>
              <p:nvPr/>
            </p:nvSpPr>
            <p:spPr>
              <a:xfrm>
                <a:off x="5280360"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1" name="Google Shape;4081;p79"/>
              <p:cNvSpPr/>
              <p:nvPr/>
            </p:nvSpPr>
            <p:spPr>
              <a:xfrm>
                <a:off x="5280360"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4082" name="Google Shape;4082;p79"/>
          <p:cNvGraphicFramePr/>
          <p:nvPr/>
        </p:nvGraphicFramePr>
        <p:xfrm>
          <a:off x="711088" y="2130461"/>
          <a:ext cx="2403600" cy="881400"/>
        </p:xfrm>
        <a:graphic>
          <a:graphicData uri="http://schemas.openxmlformats.org/drawingml/2006/table">
            <a:tbl>
              <a:tblPr>
                <a:noFill/>
                <a:tableStyleId>{6557CEAF-83FD-46CB-B0EB-F6EF4438A6C8}</a:tableStyleId>
              </a:tblPr>
              <a:tblGrid>
                <a:gridCol w="600900">
                  <a:extLst>
                    <a:ext uri="{9D8B030D-6E8A-4147-A177-3AD203B41FA5}">
                      <a16:colId xmlns:a16="http://schemas.microsoft.com/office/drawing/2014/main" val="20000"/>
                    </a:ext>
                  </a:extLst>
                </a:gridCol>
                <a:gridCol w="600900">
                  <a:extLst>
                    <a:ext uri="{9D8B030D-6E8A-4147-A177-3AD203B41FA5}">
                      <a16:colId xmlns:a16="http://schemas.microsoft.com/office/drawing/2014/main" val="20001"/>
                    </a:ext>
                  </a:extLst>
                </a:gridCol>
                <a:gridCol w="600900">
                  <a:extLst>
                    <a:ext uri="{9D8B030D-6E8A-4147-A177-3AD203B41FA5}">
                      <a16:colId xmlns:a16="http://schemas.microsoft.com/office/drawing/2014/main" val="20002"/>
                    </a:ext>
                  </a:extLst>
                </a:gridCol>
                <a:gridCol w="600900">
                  <a:extLst>
                    <a:ext uri="{9D8B030D-6E8A-4147-A177-3AD203B41FA5}">
                      <a16:colId xmlns:a16="http://schemas.microsoft.com/office/drawing/2014/main" val="20003"/>
                    </a:ext>
                  </a:extLst>
                </a:gridCol>
              </a:tblGrid>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4083" name="Google Shape;4083;p79"/>
          <p:cNvGrpSpPr/>
          <p:nvPr/>
        </p:nvGrpSpPr>
        <p:grpSpPr>
          <a:xfrm>
            <a:off x="712613" y="3180186"/>
            <a:ext cx="2403614" cy="1005900"/>
            <a:chOff x="726450" y="3372825"/>
            <a:chExt cx="2403614" cy="1005900"/>
          </a:xfrm>
        </p:grpSpPr>
        <p:grpSp>
          <p:nvGrpSpPr>
            <p:cNvPr id="4084" name="Google Shape;4084;p79"/>
            <p:cNvGrpSpPr/>
            <p:nvPr/>
          </p:nvGrpSpPr>
          <p:grpSpPr>
            <a:xfrm>
              <a:off x="726450" y="3696000"/>
              <a:ext cx="2403614" cy="500898"/>
              <a:chOff x="726450" y="3696000"/>
              <a:chExt cx="2403614" cy="500898"/>
            </a:xfrm>
          </p:grpSpPr>
          <p:sp>
            <p:nvSpPr>
              <p:cNvPr id="4085" name="Google Shape;4085;p79"/>
              <p:cNvSpPr/>
              <p:nvPr/>
            </p:nvSpPr>
            <p:spPr>
              <a:xfrm>
                <a:off x="726450" y="3696000"/>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086" name="Google Shape;4086;p79"/>
              <p:cNvSpPr/>
              <p:nvPr/>
            </p:nvSpPr>
            <p:spPr>
              <a:xfrm>
                <a:off x="726464" y="4029798"/>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4087" name="Google Shape;4087;p79"/>
            <p:cNvGrpSpPr/>
            <p:nvPr/>
          </p:nvGrpSpPr>
          <p:grpSpPr>
            <a:xfrm>
              <a:off x="1348050" y="3372825"/>
              <a:ext cx="1720425" cy="1005900"/>
              <a:chOff x="1348050" y="3372825"/>
              <a:chExt cx="1720425" cy="1005900"/>
            </a:xfrm>
          </p:grpSpPr>
          <p:sp>
            <p:nvSpPr>
              <p:cNvPr id="4088" name="Google Shape;4088;p79"/>
              <p:cNvSpPr/>
              <p:nvPr/>
            </p:nvSpPr>
            <p:spPr>
              <a:xfrm>
                <a:off x="1348050"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089" name="Google Shape;4089;p79"/>
              <p:cNvSpPr/>
              <p:nvPr/>
            </p:nvSpPr>
            <p:spPr>
              <a:xfrm>
                <a:off x="1701356"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090" name="Google Shape;4090;p79"/>
              <p:cNvSpPr/>
              <p:nvPr/>
            </p:nvSpPr>
            <p:spPr>
              <a:xfrm>
                <a:off x="2054663"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091" name="Google Shape;4091;p79"/>
              <p:cNvSpPr/>
              <p:nvPr/>
            </p:nvSpPr>
            <p:spPr>
              <a:xfrm>
                <a:off x="2407969"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092" name="Google Shape;4092;p79"/>
              <p:cNvSpPr/>
              <p:nvPr/>
            </p:nvSpPr>
            <p:spPr>
              <a:xfrm>
                <a:off x="2761275"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4093" name="Google Shape;4093;p79"/>
            <p:cNvGrpSpPr/>
            <p:nvPr/>
          </p:nvGrpSpPr>
          <p:grpSpPr>
            <a:xfrm>
              <a:off x="1455707" y="3731058"/>
              <a:ext cx="1491150" cy="417657"/>
              <a:chOff x="1455707" y="3731058"/>
              <a:chExt cx="1491150" cy="417657"/>
            </a:xfrm>
          </p:grpSpPr>
          <p:grpSp>
            <p:nvGrpSpPr>
              <p:cNvPr id="4094" name="Google Shape;4094;p79"/>
              <p:cNvGrpSpPr/>
              <p:nvPr/>
            </p:nvGrpSpPr>
            <p:grpSpPr>
              <a:xfrm>
                <a:off x="1472938" y="3745828"/>
                <a:ext cx="72126" cy="53788"/>
                <a:chOff x="1472938" y="3745828"/>
                <a:chExt cx="72126" cy="53788"/>
              </a:xfrm>
            </p:grpSpPr>
            <p:sp>
              <p:nvSpPr>
                <p:cNvPr id="4095" name="Google Shape;4095;p79"/>
                <p:cNvSpPr/>
                <p:nvPr/>
              </p:nvSpPr>
              <p:spPr>
                <a:xfrm>
                  <a:off x="1472938"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4096;p79"/>
                <p:cNvSpPr/>
                <p:nvPr/>
              </p:nvSpPr>
              <p:spPr>
                <a:xfrm>
                  <a:off x="1490853"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97" name="Google Shape;4097;p79"/>
              <p:cNvGrpSpPr/>
              <p:nvPr/>
            </p:nvGrpSpPr>
            <p:grpSpPr>
              <a:xfrm>
                <a:off x="1819181" y="4089633"/>
                <a:ext cx="72126" cy="53788"/>
                <a:chOff x="1819181" y="4089633"/>
                <a:chExt cx="72126" cy="53788"/>
              </a:xfrm>
            </p:grpSpPr>
            <p:sp>
              <p:nvSpPr>
                <p:cNvPr id="4098" name="Google Shape;4098;p79"/>
                <p:cNvSpPr/>
                <p:nvPr/>
              </p:nvSpPr>
              <p:spPr>
                <a:xfrm>
                  <a:off x="181918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9" name="Google Shape;4099;p79"/>
                <p:cNvSpPr/>
                <p:nvPr/>
              </p:nvSpPr>
              <p:spPr>
                <a:xfrm>
                  <a:off x="183709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0" name="Google Shape;4100;p79"/>
              <p:cNvGrpSpPr/>
              <p:nvPr/>
            </p:nvGrpSpPr>
            <p:grpSpPr>
              <a:xfrm>
                <a:off x="1455707" y="4084171"/>
                <a:ext cx="64321" cy="64544"/>
                <a:chOff x="1455707" y="4084171"/>
                <a:chExt cx="64321" cy="64544"/>
              </a:xfrm>
            </p:grpSpPr>
            <p:sp>
              <p:nvSpPr>
                <p:cNvPr id="4101" name="Google Shape;4101;p79"/>
                <p:cNvSpPr/>
                <p:nvPr/>
              </p:nvSpPr>
              <p:spPr>
                <a:xfrm>
                  <a:off x="1478676" y="408440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2" name="Google Shape;4102;p79"/>
                <p:cNvSpPr/>
                <p:nvPr/>
              </p:nvSpPr>
              <p:spPr>
                <a:xfrm>
                  <a:off x="1455707" y="408417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3" name="Google Shape;4103;p79"/>
              <p:cNvGrpSpPr/>
              <p:nvPr/>
            </p:nvGrpSpPr>
            <p:grpSpPr>
              <a:xfrm>
                <a:off x="1818610" y="3731058"/>
                <a:ext cx="64321" cy="64544"/>
                <a:chOff x="1818610" y="3731058"/>
                <a:chExt cx="64321" cy="64544"/>
              </a:xfrm>
            </p:grpSpPr>
            <p:sp>
              <p:nvSpPr>
                <p:cNvPr id="4104" name="Google Shape;4104;p79"/>
                <p:cNvSpPr/>
                <p:nvPr/>
              </p:nvSpPr>
              <p:spPr>
                <a:xfrm>
                  <a:off x="184157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4105;p79"/>
                <p:cNvSpPr/>
                <p:nvPr/>
              </p:nvSpPr>
              <p:spPr>
                <a:xfrm>
                  <a:off x="181861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6" name="Google Shape;4106;p79"/>
              <p:cNvGrpSpPr/>
              <p:nvPr/>
            </p:nvGrpSpPr>
            <p:grpSpPr>
              <a:xfrm>
                <a:off x="2172491" y="4089633"/>
                <a:ext cx="72126" cy="53788"/>
                <a:chOff x="2172491" y="4089633"/>
                <a:chExt cx="72126" cy="53788"/>
              </a:xfrm>
            </p:grpSpPr>
            <p:sp>
              <p:nvSpPr>
                <p:cNvPr id="4107" name="Google Shape;4107;p79"/>
                <p:cNvSpPr/>
                <p:nvPr/>
              </p:nvSpPr>
              <p:spPr>
                <a:xfrm>
                  <a:off x="217249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8" name="Google Shape;4108;p79"/>
                <p:cNvSpPr/>
                <p:nvPr/>
              </p:nvSpPr>
              <p:spPr>
                <a:xfrm>
                  <a:off x="219040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9" name="Google Shape;4109;p79"/>
              <p:cNvGrpSpPr/>
              <p:nvPr/>
            </p:nvGrpSpPr>
            <p:grpSpPr>
              <a:xfrm>
                <a:off x="2171920" y="3731058"/>
                <a:ext cx="64321" cy="64544"/>
                <a:chOff x="2171920" y="3731058"/>
                <a:chExt cx="64321" cy="64544"/>
              </a:xfrm>
            </p:grpSpPr>
            <p:sp>
              <p:nvSpPr>
                <p:cNvPr id="4110" name="Google Shape;4110;p79"/>
                <p:cNvSpPr/>
                <p:nvPr/>
              </p:nvSpPr>
              <p:spPr>
                <a:xfrm>
                  <a:off x="219488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1" name="Google Shape;4111;p79"/>
                <p:cNvSpPr/>
                <p:nvPr/>
              </p:nvSpPr>
              <p:spPr>
                <a:xfrm>
                  <a:off x="217192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2" name="Google Shape;4112;p79"/>
              <p:cNvGrpSpPr/>
              <p:nvPr/>
            </p:nvGrpSpPr>
            <p:grpSpPr>
              <a:xfrm>
                <a:off x="2874730" y="3745828"/>
                <a:ext cx="72126" cy="53788"/>
                <a:chOff x="2874730" y="3745828"/>
                <a:chExt cx="72126" cy="53788"/>
              </a:xfrm>
            </p:grpSpPr>
            <p:sp>
              <p:nvSpPr>
                <p:cNvPr id="4113" name="Google Shape;4113;p79"/>
                <p:cNvSpPr/>
                <p:nvPr/>
              </p:nvSpPr>
              <p:spPr>
                <a:xfrm>
                  <a:off x="2874730"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4114;p79"/>
                <p:cNvSpPr/>
                <p:nvPr/>
              </p:nvSpPr>
              <p:spPr>
                <a:xfrm>
                  <a:off x="2892645"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5" name="Google Shape;4115;p79"/>
              <p:cNvGrpSpPr/>
              <p:nvPr/>
            </p:nvGrpSpPr>
            <p:grpSpPr>
              <a:xfrm>
                <a:off x="2878589" y="4081481"/>
                <a:ext cx="64321" cy="64544"/>
                <a:chOff x="2878589" y="4081481"/>
                <a:chExt cx="64321" cy="64544"/>
              </a:xfrm>
            </p:grpSpPr>
            <p:sp>
              <p:nvSpPr>
                <p:cNvPr id="4116" name="Google Shape;4116;p79"/>
                <p:cNvSpPr/>
                <p:nvPr/>
              </p:nvSpPr>
              <p:spPr>
                <a:xfrm>
                  <a:off x="2901559" y="408171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7" name="Google Shape;4117;p79"/>
                <p:cNvSpPr/>
                <p:nvPr/>
              </p:nvSpPr>
              <p:spPr>
                <a:xfrm>
                  <a:off x="2878589" y="408148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8" name="Google Shape;4118;p79"/>
              <p:cNvGrpSpPr/>
              <p:nvPr/>
            </p:nvGrpSpPr>
            <p:grpSpPr>
              <a:xfrm>
                <a:off x="2525796" y="4089633"/>
                <a:ext cx="72126" cy="53788"/>
                <a:chOff x="2525796" y="4089633"/>
                <a:chExt cx="72126" cy="53788"/>
              </a:xfrm>
            </p:grpSpPr>
            <p:sp>
              <p:nvSpPr>
                <p:cNvPr id="4119" name="Google Shape;4119;p79"/>
                <p:cNvSpPr/>
                <p:nvPr/>
              </p:nvSpPr>
              <p:spPr>
                <a:xfrm>
                  <a:off x="2525796"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0" name="Google Shape;4120;p79"/>
                <p:cNvSpPr/>
                <p:nvPr/>
              </p:nvSpPr>
              <p:spPr>
                <a:xfrm>
                  <a:off x="2543711"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21" name="Google Shape;4121;p79"/>
              <p:cNvGrpSpPr/>
              <p:nvPr/>
            </p:nvGrpSpPr>
            <p:grpSpPr>
              <a:xfrm>
                <a:off x="2525225" y="3731058"/>
                <a:ext cx="64321" cy="64544"/>
                <a:chOff x="2525225" y="3731058"/>
                <a:chExt cx="64321" cy="64544"/>
              </a:xfrm>
            </p:grpSpPr>
            <p:sp>
              <p:nvSpPr>
                <p:cNvPr id="4122" name="Google Shape;4122;p79"/>
                <p:cNvSpPr/>
                <p:nvPr/>
              </p:nvSpPr>
              <p:spPr>
                <a:xfrm>
                  <a:off x="2548194"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3" name="Google Shape;4123;p79"/>
                <p:cNvSpPr/>
                <p:nvPr/>
              </p:nvSpPr>
              <p:spPr>
                <a:xfrm>
                  <a:off x="2525225"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4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Web Development Requirements</a:t>
            </a:r>
            <a:endParaRPr dirty="0">
              <a:gradFill>
                <a:gsLst>
                  <a:gs pos="0">
                    <a:srgbClr val="CD9CD0"/>
                  </a:gs>
                  <a:gs pos="100000">
                    <a:srgbClr val="9CCAED"/>
                  </a:gs>
                </a:gsLst>
                <a:lin ang="0" scaled="1"/>
              </a:gradFill>
            </a:endParaRPr>
          </a:p>
        </p:txBody>
      </p:sp>
      <p:sp>
        <p:nvSpPr>
          <p:cNvPr id="301" name="Google Shape;301;p40"/>
          <p:cNvSpPr txBox="1">
            <a:spLocks noGrp="1"/>
          </p:cNvSpPr>
          <p:nvPr>
            <p:ph type="subTitle" idx="1"/>
          </p:nvPr>
        </p:nvSpPr>
        <p:spPr>
          <a:xfrm>
            <a:off x="4938653" y="1388850"/>
            <a:ext cx="2967900" cy="219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Speaking of craters, many of them were named after artists or authors who made significant contributions to their respective fields. Mercury takes a little more than 58 days to complete its rotation, so try to imagine how long days must be there! Since the temperatures are so extreme and the solar radiation is so high, Mercury has sadly been considered to be non-habitable for humans</a:t>
            </a:r>
            <a:endParaRPr dirty="0"/>
          </a:p>
        </p:txBody>
      </p:sp>
      <p:sp>
        <p:nvSpPr>
          <p:cNvPr id="302" name="Google Shape;302;p40"/>
          <p:cNvSpPr txBox="1">
            <a:spLocks noGrp="1"/>
          </p:cNvSpPr>
          <p:nvPr>
            <p:ph type="subTitle" idx="2"/>
          </p:nvPr>
        </p:nvSpPr>
        <p:spPr>
          <a:xfrm>
            <a:off x="1237438" y="1388850"/>
            <a:ext cx="2967900" cy="219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Mercury is the closest planet to the Sun and the smallest one in the entire Solar System. This planet's name has nothing to do with the liquid metal, since Mercury was named after the Roman messenger god. Despite being closer to the Sun than Venus, its temperatures aren't as terribly hot as that planet's. Its surface is quite similar to that of Earth's Moon, which means there are a lot of craters and plains</a:t>
            </a:r>
            <a:endParaRPr dirty="0"/>
          </a:p>
        </p:txBody>
      </p:sp>
      <p:sp>
        <p:nvSpPr>
          <p:cNvPr id="2" name="Rectangle: Rounded Corners 1">
            <a:extLst>
              <a:ext uri="{FF2B5EF4-FFF2-40B4-BE49-F238E27FC236}">
                <a16:creationId xmlns:a16="http://schemas.microsoft.com/office/drawing/2014/main" id="{62CFD847-C74E-820F-7ABD-46DA000A8AB2}"/>
              </a:ext>
            </a:extLst>
          </p:cNvPr>
          <p:cNvSpPr/>
          <p:nvPr/>
        </p:nvSpPr>
        <p:spPr>
          <a:xfrm>
            <a:off x="4695511" y="1242228"/>
            <a:ext cx="3211042" cy="2659043"/>
          </a:xfrm>
          <a:prstGeom prst="roundRect">
            <a:avLst/>
          </a:prstGeom>
          <a:solidFill>
            <a:srgbClr val="2F2F2F"/>
          </a:solidFill>
          <a:ln w="3175">
            <a:noFill/>
            <a:round/>
          </a:ln>
          <a:effectLst>
            <a:softEdge rad="0"/>
          </a:effectLst>
        </p:spPr>
        <p:style>
          <a:lnRef idx="2">
            <a:schemeClr val="dk1">
              <a:shade val="15000"/>
            </a:schemeClr>
          </a:lnRef>
          <a:fillRef idx="1">
            <a:schemeClr val="dk1"/>
          </a:fillRef>
          <a:effectRef idx="0">
            <a:schemeClr val="dk1"/>
          </a:effectRef>
          <a:fontRef idx="minor">
            <a:schemeClr val="lt1"/>
          </a:fontRef>
        </p:style>
        <p:txBody>
          <a:bodyPr rtlCol="0" anchor="t"/>
          <a:lstStyle/>
          <a:p>
            <a:pPr marL="171450" indent="-171450">
              <a:buFont typeface="Arial" panose="020B0604020202020204" pitchFamily="34" charset="0"/>
              <a:buChar char="•"/>
            </a:pPr>
            <a:r>
              <a:rPr lang="en-US" sz="1000" dirty="0">
                <a:solidFill>
                  <a:schemeClr val="tx1"/>
                </a:solidFill>
                <a:latin typeface="DM Sans" pitchFamily="2" charset="0"/>
              </a:rPr>
              <a:t>MVCs</a:t>
            </a:r>
          </a:p>
          <a:p>
            <a:pPr marL="171450" indent="-171450">
              <a:buFont typeface="Arial" panose="020B0604020202020204" pitchFamily="34" charset="0"/>
              <a:buChar char="•"/>
            </a:pPr>
            <a:r>
              <a:rPr lang="en-US" sz="1000" dirty="0">
                <a:solidFill>
                  <a:schemeClr val="tx1"/>
                </a:solidFill>
                <a:latin typeface="DM Sans" pitchFamily="2" charset="0"/>
              </a:rPr>
              <a:t>Front to Back connections</a:t>
            </a:r>
          </a:p>
          <a:p>
            <a:pPr marL="171450" indent="-171450">
              <a:buFont typeface="Arial" panose="020B0604020202020204" pitchFamily="34" charset="0"/>
              <a:buChar char="•"/>
            </a:pPr>
            <a:r>
              <a:rPr lang="en-US" sz="1000" dirty="0">
                <a:solidFill>
                  <a:schemeClr val="tx1"/>
                </a:solidFill>
                <a:latin typeface="DM Sans" pitchFamily="2" charset="0"/>
              </a:rPr>
              <a:t>Separation of concerns</a:t>
            </a:r>
          </a:p>
          <a:p>
            <a:pPr marL="171450" indent="-171450">
              <a:buFont typeface="Arial" panose="020B0604020202020204" pitchFamily="34" charset="0"/>
              <a:buChar char="•"/>
            </a:pPr>
            <a:r>
              <a:rPr lang="en-US" sz="1000">
                <a:solidFill>
                  <a:schemeClr val="tx1"/>
                </a:solidFill>
                <a:latin typeface="DM Sans" pitchFamily="2" charset="0"/>
              </a:rPr>
              <a:t>Monolithic structures </a:t>
            </a:r>
            <a:r>
              <a:rPr lang="en-US" sz="1000" dirty="0">
                <a:solidFill>
                  <a:schemeClr val="tx1"/>
                </a:solidFill>
                <a:latin typeface="DM Sans" pitchFamily="2" charset="0"/>
              </a:rPr>
              <a:t>vs. Modular/micro services</a:t>
            </a:r>
          </a:p>
          <a:p>
            <a:pPr marL="171450" indent="-171450">
              <a:buFont typeface="Arial" panose="020B0604020202020204" pitchFamily="34" charset="0"/>
              <a:buChar char="•"/>
            </a:pPr>
            <a:r>
              <a:rPr lang="en-US" sz="1000" dirty="0">
                <a:solidFill>
                  <a:schemeClr val="tx1"/>
                </a:solidFill>
                <a:latin typeface="DM Sans" pitchFamily="2" charset="0"/>
              </a:rPr>
              <a:t>Security</a:t>
            </a:r>
          </a:p>
          <a:p>
            <a:pPr marL="171450" indent="-171450">
              <a:buFont typeface="Arial" panose="020B0604020202020204" pitchFamily="34" charset="0"/>
              <a:buChar char="•"/>
            </a:pPr>
            <a:r>
              <a:rPr lang="en-US" sz="1000" dirty="0">
                <a:solidFill>
                  <a:schemeClr val="tx1"/>
                </a:solidFill>
                <a:latin typeface="DM Sans" pitchFamily="2" charset="0"/>
              </a:rPr>
              <a:t>Least privilege for each component</a:t>
            </a:r>
          </a:p>
          <a:p>
            <a:pPr marL="171450" indent="-171450">
              <a:buFont typeface="Arial" panose="020B0604020202020204" pitchFamily="34" charset="0"/>
              <a:buChar char="•"/>
            </a:pPr>
            <a:r>
              <a:rPr lang="en-US" sz="1000" dirty="0">
                <a:solidFill>
                  <a:schemeClr val="tx1"/>
                </a:solidFill>
                <a:latin typeface="DM Sans" pitchFamily="2" charset="0"/>
              </a:rPr>
              <a:t>One project – multiple apps</a:t>
            </a:r>
          </a:p>
          <a:p>
            <a:pPr marL="171450" indent="-171450">
              <a:buFont typeface="Arial" panose="020B0604020202020204" pitchFamily="34" charset="0"/>
              <a:buChar char="•"/>
            </a:pPr>
            <a:r>
              <a:rPr lang="en-US" sz="1000" dirty="0">
                <a:solidFill>
                  <a:schemeClr val="tx1"/>
                </a:solidFill>
                <a:latin typeface="DM Sans" pitchFamily="2" charset="0"/>
              </a:rPr>
              <a:t>Importance of the ‘Controller’ and how web dev frameworks facilitate this</a:t>
            </a:r>
          </a:p>
          <a:p>
            <a:pPr marL="171450" indent="-171450">
              <a:buFont typeface="Arial" panose="020B0604020202020204" pitchFamily="34" charset="0"/>
              <a:buChar char="•"/>
            </a:pPr>
            <a:endParaRPr lang="en-US" sz="1000" dirty="0">
              <a:solidFill>
                <a:schemeClr val="tx1"/>
              </a:solidFill>
              <a:latin typeface="DM Sans" pitchFamily="2" charset="0"/>
            </a:endParaRPr>
          </a:p>
          <a:p>
            <a:pPr marL="171450" indent="-171450">
              <a:buFont typeface="Arial" panose="020B0604020202020204" pitchFamily="34" charset="0"/>
              <a:buChar char="•"/>
            </a:pPr>
            <a:endParaRPr lang="en-US" sz="1000" dirty="0">
              <a:solidFill>
                <a:schemeClr val="tx1"/>
              </a:solidFill>
              <a:latin typeface="DM Sans" pitchFamily="2" charset="0"/>
            </a:endParaRPr>
          </a:p>
        </p:txBody>
      </p:sp>
      <p:sp>
        <p:nvSpPr>
          <p:cNvPr id="3" name="Rectangle: Rounded Corners 2">
            <a:extLst>
              <a:ext uri="{FF2B5EF4-FFF2-40B4-BE49-F238E27FC236}">
                <a16:creationId xmlns:a16="http://schemas.microsoft.com/office/drawing/2014/main" id="{729A8340-84D8-ACB7-1AF7-73E8389F80B4}"/>
              </a:ext>
            </a:extLst>
          </p:cNvPr>
          <p:cNvSpPr/>
          <p:nvPr/>
        </p:nvSpPr>
        <p:spPr>
          <a:xfrm>
            <a:off x="1188711" y="1242228"/>
            <a:ext cx="2956954" cy="1426167"/>
          </a:xfrm>
          <a:prstGeom prst="roundRect">
            <a:avLst/>
          </a:prstGeom>
          <a:solidFill>
            <a:srgbClr val="000000"/>
          </a:solidFill>
          <a:ln w="3175">
            <a:solidFill>
              <a:schemeClr val="accent3">
                <a:lumMod val="50000"/>
                <a:alpha val="40000"/>
              </a:schemeClr>
            </a:solidFill>
            <a:round/>
          </a:ln>
          <a:effectLst>
            <a:softEdge rad="0"/>
          </a:effectLst>
        </p:spPr>
        <p:style>
          <a:lnRef idx="2">
            <a:schemeClr val="dk1">
              <a:shade val="15000"/>
            </a:schemeClr>
          </a:lnRef>
          <a:fillRef idx="1">
            <a:schemeClr val="dk1"/>
          </a:fillRef>
          <a:effectRef idx="0">
            <a:schemeClr val="dk1"/>
          </a:effectRef>
          <a:fontRef idx="minor">
            <a:schemeClr val="lt1"/>
          </a:fontRef>
        </p:style>
        <p:txBody>
          <a:bodyPr rtlCol="0" anchor="t"/>
          <a:lstStyle/>
          <a:p>
            <a:r>
              <a:rPr lang="en-US" sz="1000" dirty="0">
                <a:solidFill>
                  <a:srgbClr val="0070C0"/>
                </a:solidFill>
                <a:latin typeface="Consolas" panose="020B0609020204030204" pitchFamily="49" charset="0"/>
              </a:rPr>
              <a:t>from</a:t>
            </a:r>
            <a:r>
              <a:rPr lang="en-US" sz="1000" dirty="0">
                <a:solidFill>
                  <a:schemeClr val="tx1"/>
                </a:solidFill>
                <a:latin typeface="Consolas" panose="020B0609020204030204" pitchFamily="49" charset="0"/>
              </a:rPr>
              <a:t> pptx </a:t>
            </a:r>
            <a:r>
              <a:rPr lang="en-US" sz="1000" dirty="0">
                <a:solidFill>
                  <a:srgbClr val="0070C0"/>
                </a:solidFill>
                <a:latin typeface="Consolas" panose="020B0609020204030204" pitchFamily="49" charset="0"/>
              </a:rPr>
              <a:t>import</a:t>
            </a:r>
            <a:r>
              <a:rPr lang="en-US" sz="1000" dirty="0">
                <a:solidFill>
                  <a:schemeClr val="tx1"/>
                </a:solidFill>
                <a:latin typeface="Consolas" panose="020B0609020204030204" pitchFamily="49" charset="0"/>
              </a:rPr>
              <a:t> Presentation</a:t>
            </a:r>
            <a:endParaRPr lang="en-AU" sz="1000" dirty="0">
              <a:solidFill>
                <a:schemeClr val="tx1"/>
              </a:solidFill>
              <a:latin typeface="Consolas" panose="020B0609020204030204" pitchFamily="49" charset="0"/>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4127"/>
        <p:cNvGrpSpPr/>
        <p:nvPr/>
      </p:nvGrpSpPr>
      <p:grpSpPr>
        <a:xfrm>
          <a:off x="0" y="0"/>
          <a:ext cx="0" cy="0"/>
          <a:chOff x="0" y="0"/>
          <a:chExt cx="0" cy="0"/>
        </a:xfrm>
      </p:grpSpPr>
      <p:grpSp>
        <p:nvGrpSpPr>
          <p:cNvPr id="4128" name="Google Shape;4128;p80"/>
          <p:cNvGrpSpPr/>
          <p:nvPr/>
        </p:nvGrpSpPr>
        <p:grpSpPr>
          <a:xfrm>
            <a:off x="5780153" y="1859606"/>
            <a:ext cx="671400" cy="674856"/>
            <a:chOff x="5780148" y="1859605"/>
            <a:chExt cx="671400" cy="674856"/>
          </a:xfrm>
        </p:grpSpPr>
        <p:sp>
          <p:nvSpPr>
            <p:cNvPr id="4129" name="Google Shape;4129;p80"/>
            <p:cNvSpPr/>
            <p:nvPr/>
          </p:nvSpPr>
          <p:spPr>
            <a:xfrm>
              <a:off x="5780148" y="1859605"/>
              <a:ext cx="671400" cy="6714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0" name="Google Shape;4130;p80"/>
            <p:cNvSpPr/>
            <p:nvPr/>
          </p:nvSpPr>
          <p:spPr>
            <a:xfrm>
              <a:off x="5851927" y="2006476"/>
              <a:ext cx="527700" cy="5277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1" name="Google Shape;4131;p80"/>
            <p:cNvSpPr/>
            <p:nvPr/>
          </p:nvSpPr>
          <p:spPr>
            <a:xfrm>
              <a:off x="5899320" y="2101262"/>
              <a:ext cx="433200" cy="4332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2" name="Google Shape;4132;p80"/>
            <p:cNvSpPr/>
            <p:nvPr/>
          </p:nvSpPr>
          <p:spPr>
            <a:xfrm>
              <a:off x="5944113" y="2190849"/>
              <a:ext cx="343500" cy="343500"/>
            </a:xfrm>
            <a:prstGeom prst="ellipse">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33" name="Google Shape;4133;p80"/>
          <p:cNvGrpSpPr/>
          <p:nvPr/>
        </p:nvGrpSpPr>
        <p:grpSpPr>
          <a:xfrm>
            <a:off x="716996" y="971307"/>
            <a:ext cx="845921" cy="690752"/>
            <a:chOff x="732428" y="1198513"/>
            <a:chExt cx="845921" cy="690752"/>
          </a:xfrm>
        </p:grpSpPr>
        <p:grpSp>
          <p:nvGrpSpPr>
            <p:cNvPr id="4134" name="Google Shape;4134;p80"/>
            <p:cNvGrpSpPr/>
            <p:nvPr/>
          </p:nvGrpSpPr>
          <p:grpSpPr>
            <a:xfrm>
              <a:off x="823030" y="1198513"/>
              <a:ext cx="755319" cy="690752"/>
              <a:chOff x="823030" y="1198513"/>
              <a:chExt cx="755319" cy="690752"/>
            </a:xfrm>
          </p:grpSpPr>
          <p:sp>
            <p:nvSpPr>
              <p:cNvPr id="4135" name="Google Shape;4135;p80"/>
              <p:cNvSpPr/>
              <p:nvPr/>
            </p:nvSpPr>
            <p:spPr>
              <a:xfrm>
                <a:off x="823030" y="1198513"/>
                <a:ext cx="755319" cy="690752"/>
              </a:xfrm>
              <a:custGeom>
                <a:avLst/>
                <a:gdLst/>
                <a:ahLst/>
                <a:cxnLst/>
                <a:rect l="l" t="t" r="r" b="b"/>
                <a:pathLst>
                  <a:path w="46769" h="42771" extrusionOk="0">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6" name="Google Shape;4136;p80"/>
              <p:cNvSpPr/>
              <p:nvPr/>
            </p:nvSpPr>
            <p:spPr>
              <a:xfrm>
                <a:off x="1470047" y="1217877"/>
                <a:ext cx="88760" cy="88744"/>
              </a:xfrm>
              <a:custGeom>
                <a:avLst/>
                <a:gdLst/>
                <a:ahLst/>
                <a:cxnLst/>
                <a:rect l="l" t="t" r="r" b="b"/>
                <a:pathLst>
                  <a:path w="5496" h="5495" extrusionOk="0">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37" name="Google Shape;4137;p80"/>
            <p:cNvGrpSpPr/>
            <p:nvPr/>
          </p:nvGrpSpPr>
          <p:grpSpPr>
            <a:xfrm>
              <a:off x="732428" y="1239937"/>
              <a:ext cx="739912" cy="607886"/>
              <a:chOff x="732428" y="1239937"/>
              <a:chExt cx="739912" cy="607886"/>
            </a:xfrm>
          </p:grpSpPr>
          <p:sp>
            <p:nvSpPr>
              <p:cNvPr id="4138" name="Google Shape;4138;p80"/>
              <p:cNvSpPr/>
              <p:nvPr/>
            </p:nvSpPr>
            <p:spPr>
              <a:xfrm>
                <a:off x="732428" y="1239937"/>
                <a:ext cx="739912" cy="607886"/>
              </a:xfrm>
              <a:custGeom>
                <a:avLst/>
                <a:gdLst/>
                <a:ahLst/>
                <a:cxnLst/>
                <a:rect l="l" t="t" r="r" b="b"/>
                <a:pathLst>
                  <a:path w="45815" h="37640" extrusionOk="0">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9" name="Google Shape;4139;p80"/>
              <p:cNvSpPr/>
              <p:nvPr/>
            </p:nvSpPr>
            <p:spPr>
              <a:xfrm>
                <a:off x="751614" y="1735807"/>
                <a:ext cx="88760" cy="88744"/>
              </a:xfrm>
              <a:custGeom>
                <a:avLst/>
                <a:gdLst/>
                <a:ahLst/>
                <a:cxnLst/>
                <a:rect l="l" t="t" r="r" b="b"/>
                <a:pathLst>
                  <a:path w="5496" h="5495" extrusionOk="0">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0" name="Google Shape;4140;p80"/>
            <p:cNvGrpSpPr/>
            <p:nvPr/>
          </p:nvGrpSpPr>
          <p:grpSpPr>
            <a:xfrm>
              <a:off x="732428" y="1277018"/>
              <a:ext cx="702832" cy="533758"/>
              <a:chOff x="732428" y="1277018"/>
              <a:chExt cx="702832" cy="533758"/>
            </a:xfrm>
          </p:grpSpPr>
          <p:sp>
            <p:nvSpPr>
              <p:cNvPr id="4141" name="Google Shape;4141;p80"/>
              <p:cNvSpPr/>
              <p:nvPr/>
            </p:nvSpPr>
            <p:spPr>
              <a:xfrm>
                <a:off x="732428" y="1277018"/>
                <a:ext cx="702832" cy="533758"/>
              </a:xfrm>
              <a:custGeom>
                <a:avLst/>
                <a:gdLst/>
                <a:ahLst/>
                <a:cxnLst/>
                <a:rect l="l" t="t" r="r" b="b"/>
                <a:pathLst>
                  <a:path w="43519" h="33050" extrusionOk="0">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2" name="Google Shape;4142;p80"/>
              <p:cNvSpPr/>
              <p:nvPr/>
            </p:nvSpPr>
            <p:spPr>
              <a:xfrm>
                <a:off x="751695" y="1390407"/>
                <a:ext cx="88728" cy="88744"/>
              </a:xfrm>
              <a:custGeom>
                <a:avLst/>
                <a:gdLst/>
                <a:ahLst/>
                <a:cxnLst/>
                <a:rect l="l" t="t" r="r" b="b"/>
                <a:pathLst>
                  <a:path w="5494" h="5495" extrusionOk="0">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3" name="Google Shape;4143;p80"/>
            <p:cNvGrpSpPr/>
            <p:nvPr/>
          </p:nvGrpSpPr>
          <p:grpSpPr>
            <a:xfrm>
              <a:off x="931170" y="1306653"/>
              <a:ext cx="647179" cy="474455"/>
              <a:chOff x="931170" y="1306653"/>
              <a:chExt cx="647179" cy="474455"/>
            </a:xfrm>
          </p:grpSpPr>
          <p:sp>
            <p:nvSpPr>
              <p:cNvPr id="4144" name="Google Shape;4144;p80"/>
              <p:cNvSpPr/>
              <p:nvPr/>
            </p:nvSpPr>
            <p:spPr>
              <a:xfrm>
                <a:off x="931170" y="1306653"/>
                <a:ext cx="647179" cy="474455"/>
              </a:xfrm>
              <a:custGeom>
                <a:avLst/>
                <a:gdLst/>
                <a:ahLst/>
                <a:cxnLst/>
                <a:rect l="l" t="t" r="r" b="b"/>
                <a:pathLst>
                  <a:path w="40073" h="29378" extrusionOk="0">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5" name="Google Shape;4145;p80"/>
              <p:cNvSpPr/>
              <p:nvPr/>
            </p:nvSpPr>
            <p:spPr>
              <a:xfrm>
                <a:off x="1470047" y="1560806"/>
                <a:ext cx="88760" cy="88744"/>
              </a:xfrm>
              <a:custGeom>
                <a:avLst/>
                <a:gdLst/>
                <a:ahLst/>
                <a:cxnLst/>
                <a:rect l="l" t="t" r="r" b="b"/>
                <a:pathLst>
                  <a:path w="5496" h="5495" extrusionOk="0">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46" name="Google Shape;4146;p80"/>
            <p:cNvSpPr/>
            <p:nvPr/>
          </p:nvSpPr>
          <p:spPr>
            <a:xfrm>
              <a:off x="986565" y="1362064"/>
              <a:ext cx="363666" cy="363650"/>
            </a:xfrm>
            <a:custGeom>
              <a:avLst/>
              <a:gdLst/>
              <a:ahLst/>
              <a:cxnLst/>
              <a:rect l="l" t="t" r="r" b="b"/>
              <a:pathLst>
                <a:path w="22518" h="22517" extrusionOk="0">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7" name="Google Shape;4147;p80"/>
          <p:cNvGrpSpPr/>
          <p:nvPr/>
        </p:nvGrpSpPr>
        <p:grpSpPr>
          <a:xfrm>
            <a:off x="3948605" y="971313"/>
            <a:ext cx="634656" cy="699982"/>
            <a:chOff x="5985650" y="2860025"/>
            <a:chExt cx="1396075" cy="1539775"/>
          </a:xfrm>
        </p:grpSpPr>
        <p:sp>
          <p:nvSpPr>
            <p:cNvPr id="4148" name="Google Shape;4148;p80"/>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9" name="Google Shape;4149;p80"/>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0" name="Google Shape;4150;p80"/>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1" name="Google Shape;4151;p80"/>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2" name="Google Shape;4152;p80"/>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3" name="Google Shape;4153;p80"/>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4" name="Google Shape;4154;p80"/>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5" name="Google Shape;4155;p80"/>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6" name="Google Shape;4156;p80"/>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7" name="Google Shape;4157;p80"/>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8" name="Google Shape;4158;p80"/>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9" name="Google Shape;4159;p80"/>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0" name="Google Shape;4160;p80"/>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1" name="Google Shape;4161;p80"/>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2" name="Google Shape;4162;p80"/>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3" name="Google Shape;4163;p80"/>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4" name="Google Shape;4164;p80"/>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5" name="Google Shape;4165;p80"/>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6" name="Google Shape;4166;p80"/>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7" name="Google Shape;4167;p80"/>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8" name="Google Shape;4168;p80"/>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9" name="Google Shape;4169;p80"/>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0" name="Google Shape;4170;p80"/>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1" name="Google Shape;4171;p80"/>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2" name="Google Shape;4172;p80"/>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3" name="Google Shape;4173;p80"/>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4" name="Google Shape;4174;p80"/>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5" name="Google Shape;4175;p80"/>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6" name="Google Shape;4176;p80"/>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7" name="Google Shape;4177;p80"/>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8" name="Google Shape;4178;p80"/>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9" name="Google Shape;4179;p80"/>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0" name="Google Shape;4180;p80"/>
          <p:cNvGrpSpPr/>
          <p:nvPr/>
        </p:nvGrpSpPr>
        <p:grpSpPr>
          <a:xfrm>
            <a:off x="4704254" y="971307"/>
            <a:ext cx="725845" cy="699975"/>
            <a:chOff x="4249973" y="1201875"/>
            <a:chExt cx="1958568" cy="1888762"/>
          </a:xfrm>
        </p:grpSpPr>
        <p:sp>
          <p:nvSpPr>
            <p:cNvPr id="4181" name="Google Shape;4181;p80"/>
            <p:cNvSpPr/>
            <p:nvPr/>
          </p:nvSpPr>
          <p:spPr>
            <a:xfrm>
              <a:off x="4468527" y="1411932"/>
              <a:ext cx="1528500" cy="1452600"/>
            </a:xfrm>
            <a:prstGeom prst="pentagon">
              <a:avLst>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82" name="Google Shape;4182;p80"/>
            <p:cNvGrpSpPr/>
            <p:nvPr/>
          </p:nvGrpSpPr>
          <p:grpSpPr>
            <a:xfrm>
              <a:off x="5853086" y="1789142"/>
              <a:ext cx="355454" cy="1048099"/>
              <a:chOff x="5576108" y="2016725"/>
              <a:chExt cx="565200" cy="1666560"/>
            </a:xfrm>
          </p:grpSpPr>
          <p:sp>
            <p:nvSpPr>
              <p:cNvPr id="4183" name="Google Shape;4183;p80"/>
              <p:cNvSpPr/>
              <p:nvPr/>
            </p:nvSpPr>
            <p:spPr>
              <a:xfrm>
                <a:off x="5576108"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184" name="Google Shape;4184;p80"/>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5" name="Google Shape;4185;p80"/>
            <p:cNvGrpSpPr/>
            <p:nvPr/>
          </p:nvGrpSpPr>
          <p:grpSpPr>
            <a:xfrm>
              <a:off x="4869455" y="2691676"/>
              <a:ext cx="1013897" cy="398961"/>
              <a:chOff x="4012057" y="3451825"/>
              <a:chExt cx="1612175" cy="634379"/>
            </a:xfrm>
          </p:grpSpPr>
          <p:sp>
            <p:nvSpPr>
              <p:cNvPr id="4186" name="Google Shape;4186;p80"/>
              <p:cNvSpPr/>
              <p:nvPr/>
            </p:nvSpPr>
            <p:spPr>
              <a:xfrm>
                <a:off x="505903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187" name="Google Shape;4187;p80"/>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8" name="Google Shape;4188;p80"/>
            <p:cNvGrpSpPr/>
            <p:nvPr/>
          </p:nvGrpSpPr>
          <p:grpSpPr>
            <a:xfrm>
              <a:off x="4276937" y="2155961"/>
              <a:ext cx="651965" cy="891358"/>
              <a:chOff x="3069908" y="2599997"/>
              <a:chExt cx="1036675" cy="1417328"/>
            </a:xfrm>
          </p:grpSpPr>
          <p:sp>
            <p:nvSpPr>
              <p:cNvPr id="4189" name="Google Shape;4189;p80"/>
              <p:cNvSpPr/>
              <p:nvPr/>
            </p:nvSpPr>
            <p:spPr>
              <a:xfrm>
                <a:off x="354138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190" name="Google Shape;4190;p80"/>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1" name="Google Shape;4191;p80"/>
            <p:cNvGrpSpPr/>
            <p:nvPr/>
          </p:nvGrpSpPr>
          <p:grpSpPr>
            <a:xfrm>
              <a:off x="5054918" y="1201875"/>
              <a:ext cx="999548" cy="602711"/>
              <a:chOff x="4306958" y="1082925"/>
              <a:chExt cx="1589359" cy="958358"/>
            </a:xfrm>
          </p:grpSpPr>
          <p:sp>
            <p:nvSpPr>
              <p:cNvPr id="4192" name="Google Shape;4192;p80"/>
              <p:cNvSpPr/>
              <p:nvPr/>
            </p:nvSpPr>
            <p:spPr>
              <a:xfrm>
                <a:off x="4306958" y="1082925"/>
                <a:ext cx="565200" cy="565500"/>
              </a:xfrm>
              <a:prstGeom prst="ellipse">
                <a:avLst/>
              </a:prstGeom>
              <a:solidFill>
                <a:srgbClr val="5F7D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193" name="Google Shape;4193;p80"/>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4" name="Google Shape;4194;p80"/>
            <p:cNvGrpSpPr/>
            <p:nvPr/>
          </p:nvGrpSpPr>
          <p:grpSpPr>
            <a:xfrm>
              <a:off x="4249973" y="1303451"/>
              <a:ext cx="799317" cy="841334"/>
              <a:chOff x="3027033" y="1244439"/>
              <a:chExt cx="1270977" cy="1337786"/>
            </a:xfrm>
          </p:grpSpPr>
          <p:sp>
            <p:nvSpPr>
              <p:cNvPr id="4195" name="Google Shape;4195;p80"/>
              <p:cNvSpPr/>
              <p:nvPr/>
            </p:nvSpPr>
            <p:spPr>
              <a:xfrm>
                <a:off x="3027033"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196" name="Google Shape;4196;p80"/>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97" name="Google Shape;4197;p80"/>
          <p:cNvGrpSpPr/>
          <p:nvPr/>
        </p:nvGrpSpPr>
        <p:grpSpPr>
          <a:xfrm>
            <a:off x="4057119" y="1858087"/>
            <a:ext cx="750769" cy="683784"/>
            <a:chOff x="4204684" y="2104422"/>
            <a:chExt cx="699822" cy="637382"/>
          </a:xfrm>
        </p:grpSpPr>
        <p:grpSp>
          <p:nvGrpSpPr>
            <p:cNvPr id="4198" name="Google Shape;4198;p80"/>
            <p:cNvGrpSpPr/>
            <p:nvPr/>
          </p:nvGrpSpPr>
          <p:grpSpPr>
            <a:xfrm>
              <a:off x="4204684" y="2430067"/>
              <a:ext cx="342957" cy="311738"/>
              <a:chOff x="4204684" y="2430067"/>
              <a:chExt cx="342957" cy="311738"/>
            </a:xfrm>
          </p:grpSpPr>
          <p:sp>
            <p:nvSpPr>
              <p:cNvPr id="4199" name="Google Shape;4199;p80"/>
              <p:cNvSpPr/>
              <p:nvPr/>
            </p:nvSpPr>
            <p:spPr>
              <a:xfrm>
                <a:off x="4235882" y="2430067"/>
                <a:ext cx="311759" cy="311738"/>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0" name="Google Shape;4200;p80"/>
              <p:cNvSpPr/>
              <p:nvPr/>
            </p:nvSpPr>
            <p:spPr>
              <a:xfrm>
                <a:off x="4204684" y="2558309"/>
                <a:ext cx="117839" cy="117794"/>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1" name="Google Shape;4201;p80"/>
            <p:cNvGrpSpPr/>
            <p:nvPr/>
          </p:nvGrpSpPr>
          <p:grpSpPr>
            <a:xfrm>
              <a:off x="4561586" y="2430067"/>
              <a:ext cx="342920" cy="311738"/>
              <a:chOff x="4561586" y="2430067"/>
              <a:chExt cx="342920" cy="311738"/>
            </a:xfrm>
          </p:grpSpPr>
          <p:sp>
            <p:nvSpPr>
              <p:cNvPr id="4202" name="Google Shape;4202;p80"/>
              <p:cNvSpPr/>
              <p:nvPr/>
            </p:nvSpPr>
            <p:spPr>
              <a:xfrm>
                <a:off x="4561586" y="2430067"/>
                <a:ext cx="311759" cy="311738"/>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3" name="Google Shape;4203;p80"/>
              <p:cNvSpPr/>
              <p:nvPr/>
            </p:nvSpPr>
            <p:spPr>
              <a:xfrm>
                <a:off x="4786741" y="2558309"/>
                <a:ext cx="117765" cy="117794"/>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4" name="Google Shape;4204;p80"/>
            <p:cNvGrpSpPr/>
            <p:nvPr/>
          </p:nvGrpSpPr>
          <p:grpSpPr>
            <a:xfrm>
              <a:off x="4561586" y="2104422"/>
              <a:ext cx="342920" cy="311738"/>
              <a:chOff x="4561586" y="2104422"/>
              <a:chExt cx="342920" cy="311738"/>
            </a:xfrm>
          </p:grpSpPr>
          <p:sp>
            <p:nvSpPr>
              <p:cNvPr id="4205" name="Google Shape;4205;p80"/>
              <p:cNvSpPr/>
              <p:nvPr/>
            </p:nvSpPr>
            <p:spPr>
              <a:xfrm>
                <a:off x="4561586" y="2104422"/>
                <a:ext cx="311722" cy="311738"/>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6" name="Google Shape;4206;p80"/>
              <p:cNvSpPr/>
              <p:nvPr/>
            </p:nvSpPr>
            <p:spPr>
              <a:xfrm>
                <a:off x="4786741" y="2170087"/>
                <a:ext cx="117765" cy="117757"/>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7" name="Google Shape;4207;p80"/>
            <p:cNvGrpSpPr/>
            <p:nvPr/>
          </p:nvGrpSpPr>
          <p:grpSpPr>
            <a:xfrm>
              <a:off x="4204684" y="2104422"/>
              <a:ext cx="342957" cy="311664"/>
              <a:chOff x="4204684" y="2104422"/>
              <a:chExt cx="342957" cy="311664"/>
            </a:xfrm>
          </p:grpSpPr>
          <p:sp>
            <p:nvSpPr>
              <p:cNvPr id="4208" name="Google Shape;4208;p80"/>
              <p:cNvSpPr/>
              <p:nvPr/>
            </p:nvSpPr>
            <p:spPr>
              <a:xfrm>
                <a:off x="4235882" y="2104422"/>
                <a:ext cx="311759" cy="311664"/>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9" name="Google Shape;4209;p80"/>
              <p:cNvSpPr/>
              <p:nvPr/>
            </p:nvSpPr>
            <p:spPr>
              <a:xfrm>
                <a:off x="4204684" y="2170087"/>
                <a:ext cx="117839" cy="117757"/>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10" name="Google Shape;4210;p80"/>
          <p:cNvGrpSpPr/>
          <p:nvPr/>
        </p:nvGrpSpPr>
        <p:grpSpPr>
          <a:xfrm>
            <a:off x="5521552" y="971301"/>
            <a:ext cx="660591" cy="688867"/>
            <a:chOff x="5830645" y="1267368"/>
            <a:chExt cx="530340" cy="553040"/>
          </a:xfrm>
        </p:grpSpPr>
        <p:sp>
          <p:nvSpPr>
            <p:cNvPr id="4211" name="Google Shape;4211;p80"/>
            <p:cNvSpPr/>
            <p:nvPr/>
          </p:nvSpPr>
          <p:spPr>
            <a:xfrm>
              <a:off x="5994669" y="1442730"/>
              <a:ext cx="202317" cy="202342"/>
            </a:xfrm>
            <a:custGeom>
              <a:avLst/>
              <a:gdLst/>
              <a:ahLst/>
              <a:cxnLst/>
              <a:rect l="l" t="t" r="r" b="b"/>
              <a:pathLst>
                <a:path w="7941" h="7942" extrusionOk="0">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12" name="Google Shape;4212;p80"/>
            <p:cNvGrpSpPr/>
            <p:nvPr/>
          </p:nvGrpSpPr>
          <p:grpSpPr>
            <a:xfrm>
              <a:off x="5830645" y="1267368"/>
              <a:ext cx="259743" cy="269909"/>
              <a:chOff x="5830645" y="1267368"/>
              <a:chExt cx="259743" cy="269909"/>
            </a:xfrm>
          </p:grpSpPr>
          <p:sp>
            <p:nvSpPr>
              <p:cNvPr id="4213" name="Google Shape;4213;p80"/>
              <p:cNvSpPr/>
              <p:nvPr/>
            </p:nvSpPr>
            <p:spPr>
              <a:xfrm>
                <a:off x="5830645" y="1304897"/>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4" name="Google Shape;4214;p80"/>
              <p:cNvSpPr/>
              <p:nvPr/>
            </p:nvSpPr>
            <p:spPr>
              <a:xfrm>
                <a:off x="5922950" y="1267368"/>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5" name="Google Shape;4215;p80"/>
            <p:cNvGrpSpPr/>
            <p:nvPr/>
          </p:nvGrpSpPr>
          <p:grpSpPr>
            <a:xfrm>
              <a:off x="6101293" y="1267368"/>
              <a:ext cx="259692" cy="269909"/>
              <a:chOff x="6101293" y="1267368"/>
              <a:chExt cx="259692" cy="269909"/>
            </a:xfrm>
          </p:grpSpPr>
          <p:sp>
            <p:nvSpPr>
              <p:cNvPr id="4216" name="Google Shape;4216;p80"/>
              <p:cNvSpPr/>
              <p:nvPr/>
            </p:nvSpPr>
            <p:spPr>
              <a:xfrm>
                <a:off x="6101293" y="1304897"/>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7" name="Google Shape;4217;p80"/>
              <p:cNvSpPr/>
              <p:nvPr/>
            </p:nvSpPr>
            <p:spPr>
              <a:xfrm>
                <a:off x="6193623" y="1267368"/>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8" name="Google Shape;4218;p80"/>
            <p:cNvGrpSpPr/>
            <p:nvPr/>
          </p:nvGrpSpPr>
          <p:grpSpPr>
            <a:xfrm>
              <a:off x="5830645" y="1550500"/>
              <a:ext cx="259692" cy="269909"/>
              <a:chOff x="5830645" y="1550500"/>
              <a:chExt cx="259692" cy="269909"/>
            </a:xfrm>
          </p:grpSpPr>
          <p:sp>
            <p:nvSpPr>
              <p:cNvPr id="4219" name="Google Shape;4219;p80"/>
              <p:cNvSpPr/>
              <p:nvPr/>
            </p:nvSpPr>
            <p:spPr>
              <a:xfrm>
                <a:off x="5830645" y="1550500"/>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0" name="Google Shape;4220;p80"/>
              <p:cNvSpPr/>
              <p:nvPr/>
            </p:nvSpPr>
            <p:spPr>
              <a:xfrm>
                <a:off x="5922950" y="1745352"/>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1" name="Google Shape;4221;p80"/>
            <p:cNvGrpSpPr/>
            <p:nvPr/>
          </p:nvGrpSpPr>
          <p:grpSpPr>
            <a:xfrm>
              <a:off x="6101293" y="1550500"/>
              <a:ext cx="259692" cy="269909"/>
              <a:chOff x="6101293" y="1550500"/>
              <a:chExt cx="259692" cy="269909"/>
            </a:xfrm>
          </p:grpSpPr>
          <p:sp>
            <p:nvSpPr>
              <p:cNvPr id="4222" name="Google Shape;4222;p80"/>
              <p:cNvSpPr/>
              <p:nvPr/>
            </p:nvSpPr>
            <p:spPr>
              <a:xfrm>
                <a:off x="6101293" y="1550500"/>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3" name="Google Shape;4223;p80"/>
              <p:cNvSpPr/>
              <p:nvPr/>
            </p:nvSpPr>
            <p:spPr>
              <a:xfrm>
                <a:off x="6193623" y="1745352"/>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24" name="Google Shape;4224;p80"/>
          <p:cNvGrpSpPr/>
          <p:nvPr/>
        </p:nvGrpSpPr>
        <p:grpSpPr>
          <a:xfrm>
            <a:off x="723705" y="1861761"/>
            <a:ext cx="697154" cy="679574"/>
            <a:chOff x="2679875" y="2361475"/>
            <a:chExt cx="780425" cy="760575"/>
          </a:xfrm>
        </p:grpSpPr>
        <p:sp>
          <p:nvSpPr>
            <p:cNvPr id="4225" name="Google Shape;4225;p80"/>
            <p:cNvSpPr/>
            <p:nvPr/>
          </p:nvSpPr>
          <p:spPr>
            <a:xfrm>
              <a:off x="2812050" y="236147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6" name="Google Shape;4226;p80"/>
            <p:cNvSpPr/>
            <p:nvPr/>
          </p:nvSpPr>
          <p:spPr>
            <a:xfrm>
              <a:off x="3082750"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7" name="Google Shape;4227;p80"/>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8" name="Google Shape;4228;p80"/>
            <p:cNvSpPr/>
            <p:nvPr/>
          </p:nvSpPr>
          <p:spPr>
            <a:xfrm>
              <a:off x="2679875" y="2645625"/>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9" name="Google Shape;4229;p80"/>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0" name="Google Shape;4230;p80"/>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1" name="Google Shape;4231;p80"/>
          <p:cNvGrpSpPr/>
          <p:nvPr/>
        </p:nvGrpSpPr>
        <p:grpSpPr>
          <a:xfrm>
            <a:off x="3122864" y="971353"/>
            <a:ext cx="735829" cy="684547"/>
            <a:chOff x="3351965" y="1148808"/>
            <a:chExt cx="750770" cy="698375"/>
          </a:xfrm>
        </p:grpSpPr>
        <p:grpSp>
          <p:nvGrpSpPr>
            <p:cNvPr id="4232" name="Google Shape;4232;p80"/>
            <p:cNvGrpSpPr/>
            <p:nvPr/>
          </p:nvGrpSpPr>
          <p:grpSpPr>
            <a:xfrm>
              <a:off x="3586796" y="1148808"/>
              <a:ext cx="294857" cy="286830"/>
              <a:chOff x="3750225" y="1774000"/>
              <a:chExt cx="149575" cy="145525"/>
            </a:xfrm>
          </p:grpSpPr>
          <p:sp>
            <p:nvSpPr>
              <p:cNvPr id="4233" name="Google Shape;4233;p80"/>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4" name="Google Shape;4234;p80"/>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5" name="Google Shape;4235;p80"/>
            <p:cNvGrpSpPr/>
            <p:nvPr/>
          </p:nvGrpSpPr>
          <p:grpSpPr>
            <a:xfrm>
              <a:off x="3779245" y="1375768"/>
              <a:ext cx="323490" cy="286978"/>
              <a:chOff x="3847850" y="1889150"/>
              <a:chExt cx="164100" cy="145600"/>
            </a:xfrm>
          </p:grpSpPr>
          <p:sp>
            <p:nvSpPr>
              <p:cNvPr id="4236" name="Google Shape;4236;p80"/>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7" name="Google Shape;4237;p80"/>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8" name="Google Shape;4238;p80"/>
            <p:cNvGrpSpPr/>
            <p:nvPr/>
          </p:nvGrpSpPr>
          <p:grpSpPr>
            <a:xfrm>
              <a:off x="3351965" y="1330435"/>
              <a:ext cx="295449" cy="285401"/>
              <a:chOff x="3631100" y="1866150"/>
              <a:chExt cx="149875" cy="144800"/>
            </a:xfrm>
          </p:grpSpPr>
          <p:sp>
            <p:nvSpPr>
              <p:cNvPr id="4239" name="Google Shape;4239;p80"/>
              <p:cNvSpPr/>
              <p:nvPr/>
            </p:nvSpPr>
            <p:spPr>
              <a:xfrm>
                <a:off x="3631100" y="1866150"/>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0" name="Google Shape;4240;p80"/>
              <p:cNvSpPr/>
              <p:nvPr/>
            </p:nvSpPr>
            <p:spPr>
              <a:xfrm>
                <a:off x="3654725" y="1907806"/>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1" name="Google Shape;4241;p80"/>
            <p:cNvGrpSpPr/>
            <p:nvPr/>
          </p:nvGrpSpPr>
          <p:grpSpPr>
            <a:xfrm>
              <a:off x="3548208" y="1560352"/>
              <a:ext cx="294808" cy="286830"/>
              <a:chOff x="3730650" y="1982800"/>
              <a:chExt cx="149550" cy="145525"/>
            </a:xfrm>
          </p:grpSpPr>
          <p:sp>
            <p:nvSpPr>
              <p:cNvPr id="4242" name="Google Shape;4242;p80"/>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3" name="Google Shape;4243;p80"/>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44" name="Google Shape;4244;p80"/>
          <p:cNvGrpSpPr/>
          <p:nvPr/>
        </p:nvGrpSpPr>
        <p:grpSpPr>
          <a:xfrm>
            <a:off x="7624517" y="971307"/>
            <a:ext cx="804565" cy="677795"/>
            <a:chOff x="7636443" y="1204988"/>
            <a:chExt cx="804565" cy="677795"/>
          </a:xfrm>
        </p:grpSpPr>
        <p:grpSp>
          <p:nvGrpSpPr>
            <p:cNvPr id="4245" name="Google Shape;4245;p80"/>
            <p:cNvGrpSpPr/>
            <p:nvPr/>
          </p:nvGrpSpPr>
          <p:grpSpPr>
            <a:xfrm>
              <a:off x="7636443" y="1509705"/>
              <a:ext cx="804565" cy="373078"/>
              <a:chOff x="7636443" y="1509705"/>
              <a:chExt cx="804565" cy="373078"/>
            </a:xfrm>
          </p:grpSpPr>
          <p:sp>
            <p:nvSpPr>
              <p:cNvPr id="4246" name="Google Shape;4246;p80"/>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7" name="Google Shape;4247;p80"/>
              <p:cNvSpPr/>
              <p:nvPr/>
            </p:nvSpPr>
            <p:spPr>
              <a:xfrm>
                <a:off x="8398251" y="1667375"/>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8" name="Google Shape;4248;p80"/>
            <p:cNvGrpSpPr/>
            <p:nvPr/>
          </p:nvGrpSpPr>
          <p:grpSpPr>
            <a:xfrm>
              <a:off x="7636443" y="1408133"/>
              <a:ext cx="804565" cy="373078"/>
              <a:chOff x="7636443" y="1408133"/>
              <a:chExt cx="804565" cy="373078"/>
            </a:xfrm>
          </p:grpSpPr>
          <p:sp>
            <p:nvSpPr>
              <p:cNvPr id="4249" name="Google Shape;4249;p80"/>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0" name="Google Shape;4250;p80"/>
              <p:cNvSpPr/>
              <p:nvPr/>
            </p:nvSpPr>
            <p:spPr>
              <a:xfrm>
                <a:off x="8398251" y="1565802"/>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1" name="Google Shape;4251;p80"/>
            <p:cNvGrpSpPr/>
            <p:nvPr/>
          </p:nvGrpSpPr>
          <p:grpSpPr>
            <a:xfrm>
              <a:off x="7636443" y="1306560"/>
              <a:ext cx="804565" cy="373078"/>
              <a:chOff x="7636443" y="1306560"/>
              <a:chExt cx="804565" cy="373078"/>
            </a:xfrm>
          </p:grpSpPr>
          <p:sp>
            <p:nvSpPr>
              <p:cNvPr id="4252" name="Google Shape;4252;p80"/>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3" name="Google Shape;4253;p80"/>
              <p:cNvSpPr/>
              <p:nvPr/>
            </p:nvSpPr>
            <p:spPr>
              <a:xfrm>
                <a:off x="8398251" y="1464230"/>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4" name="Google Shape;4254;p80"/>
            <p:cNvGrpSpPr/>
            <p:nvPr/>
          </p:nvGrpSpPr>
          <p:grpSpPr>
            <a:xfrm>
              <a:off x="7636443" y="1204988"/>
              <a:ext cx="804565" cy="373078"/>
              <a:chOff x="7636443" y="1204988"/>
              <a:chExt cx="804565" cy="373078"/>
            </a:xfrm>
          </p:grpSpPr>
          <p:sp>
            <p:nvSpPr>
              <p:cNvPr id="4255" name="Google Shape;4255;p80"/>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6" name="Google Shape;4256;p80"/>
              <p:cNvSpPr/>
              <p:nvPr/>
            </p:nvSpPr>
            <p:spPr>
              <a:xfrm>
                <a:off x="8398251" y="1362658"/>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57" name="Google Shape;4257;p80"/>
          <p:cNvGrpSpPr/>
          <p:nvPr/>
        </p:nvGrpSpPr>
        <p:grpSpPr>
          <a:xfrm>
            <a:off x="4963363" y="1878721"/>
            <a:ext cx="661339" cy="661188"/>
            <a:chOff x="3990000" y="975400"/>
            <a:chExt cx="3934200" cy="3933300"/>
          </a:xfrm>
        </p:grpSpPr>
        <p:sp>
          <p:nvSpPr>
            <p:cNvPr id="4258" name="Google Shape;4258;p80"/>
            <p:cNvSpPr/>
            <p:nvPr/>
          </p:nvSpPr>
          <p:spPr>
            <a:xfrm>
              <a:off x="3990000" y="975400"/>
              <a:ext cx="3934200" cy="39333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9" name="Google Shape;4259;p80"/>
            <p:cNvSpPr/>
            <p:nvPr/>
          </p:nvSpPr>
          <p:spPr>
            <a:xfrm>
              <a:off x="4346550" y="1331800"/>
              <a:ext cx="3221100" cy="32205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0" name="Google Shape;4260;p80"/>
            <p:cNvSpPr/>
            <p:nvPr/>
          </p:nvSpPr>
          <p:spPr>
            <a:xfrm>
              <a:off x="4786800" y="1771750"/>
              <a:ext cx="2340600" cy="2340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1" name="Google Shape;4261;p80"/>
            <p:cNvSpPr/>
            <p:nvPr/>
          </p:nvSpPr>
          <p:spPr>
            <a:xfrm>
              <a:off x="5218650" y="2203450"/>
              <a:ext cx="1476900" cy="14772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2" name="Google Shape;4262;p80"/>
          <p:cNvGrpSpPr/>
          <p:nvPr/>
        </p:nvGrpSpPr>
        <p:grpSpPr>
          <a:xfrm>
            <a:off x="6607011" y="1857359"/>
            <a:ext cx="868881" cy="684241"/>
            <a:chOff x="6598259" y="2078634"/>
            <a:chExt cx="868881" cy="684241"/>
          </a:xfrm>
        </p:grpSpPr>
        <p:sp>
          <p:nvSpPr>
            <p:cNvPr id="4263" name="Google Shape;4263;p80"/>
            <p:cNvSpPr/>
            <p:nvPr/>
          </p:nvSpPr>
          <p:spPr>
            <a:xfrm>
              <a:off x="7165957" y="2159753"/>
              <a:ext cx="286185" cy="107120"/>
            </a:xfrm>
            <a:custGeom>
              <a:avLst/>
              <a:gdLst/>
              <a:ahLst/>
              <a:cxnLst/>
              <a:rect l="l" t="t" r="r" b="b"/>
              <a:pathLst>
                <a:path w="48506" h="18156" extrusionOk="0">
                  <a:moveTo>
                    <a:pt x="1" y="1"/>
                  </a:moveTo>
                  <a:lnTo>
                    <a:pt x="1" y="18156"/>
                  </a:lnTo>
                  <a:lnTo>
                    <a:pt x="48506" y="18156"/>
                  </a:lnTo>
                  <a:lnTo>
                    <a:pt x="48506" y="1"/>
                  </a:ln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4" name="Google Shape;4264;p80"/>
            <p:cNvSpPr/>
            <p:nvPr/>
          </p:nvSpPr>
          <p:spPr>
            <a:xfrm>
              <a:off x="7085764" y="2536793"/>
              <a:ext cx="349475" cy="107120"/>
            </a:xfrm>
            <a:custGeom>
              <a:avLst/>
              <a:gdLst/>
              <a:ahLst/>
              <a:cxnLst/>
              <a:rect l="l" t="t" r="r" b="b"/>
              <a:pathLst>
                <a:path w="59233" h="18156" extrusionOk="0">
                  <a:moveTo>
                    <a:pt x="1" y="1"/>
                  </a:moveTo>
                  <a:lnTo>
                    <a:pt x="1" y="18156"/>
                  </a:lnTo>
                  <a:lnTo>
                    <a:pt x="59233" y="18156"/>
                  </a:lnTo>
                  <a:lnTo>
                    <a:pt x="59233" y="1"/>
                  </a:ln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5" name="Google Shape;4265;p80"/>
            <p:cNvSpPr/>
            <p:nvPr/>
          </p:nvSpPr>
          <p:spPr>
            <a:xfrm>
              <a:off x="6598259" y="2195183"/>
              <a:ext cx="271241" cy="107120"/>
            </a:xfrm>
            <a:custGeom>
              <a:avLst/>
              <a:gdLst/>
              <a:ahLst/>
              <a:cxnLst/>
              <a:rect l="l" t="t" r="r" b="b"/>
              <a:pathLst>
                <a:path w="45973" h="18156" extrusionOk="0">
                  <a:moveTo>
                    <a:pt x="1" y="0"/>
                  </a:moveTo>
                  <a:lnTo>
                    <a:pt x="1" y="18156"/>
                  </a:lnTo>
                  <a:lnTo>
                    <a:pt x="45972" y="18156"/>
                  </a:lnTo>
                  <a:lnTo>
                    <a:pt x="45972" y="0"/>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6" name="Google Shape;4266;p80"/>
            <p:cNvSpPr/>
            <p:nvPr/>
          </p:nvSpPr>
          <p:spPr>
            <a:xfrm>
              <a:off x="6604064" y="2370778"/>
              <a:ext cx="358696" cy="107126"/>
            </a:xfrm>
            <a:custGeom>
              <a:avLst/>
              <a:gdLst/>
              <a:ahLst/>
              <a:cxnLst/>
              <a:rect l="l" t="t" r="r" b="b"/>
              <a:pathLst>
                <a:path w="60796" h="18157" extrusionOk="0">
                  <a:moveTo>
                    <a:pt x="0" y="1"/>
                  </a:moveTo>
                  <a:lnTo>
                    <a:pt x="0" y="18156"/>
                  </a:lnTo>
                  <a:lnTo>
                    <a:pt x="60796" y="18156"/>
                  </a:lnTo>
                  <a:lnTo>
                    <a:pt x="60796" y="1"/>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7" name="Google Shape;4267;p80"/>
            <p:cNvSpPr/>
            <p:nvPr/>
          </p:nvSpPr>
          <p:spPr>
            <a:xfrm>
              <a:off x="6645158" y="2545743"/>
              <a:ext cx="358696" cy="109044"/>
            </a:xfrm>
            <a:custGeom>
              <a:avLst/>
              <a:gdLst/>
              <a:ahLst/>
              <a:cxnLst/>
              <a:rect l="l" t="t" r="r" b="b"/>
              <a:pathLst>
                <a:path w="60796" h="18482" extrusionOk="0">
                  <a:moveTo>
                    <a:pt x="1" y="0"/>
                  </a:moveTo>
                  <a:lnTo>
                    <a:pt x="1" y="18482"/>
                  </a:lnTo>
                  <a:lnTo>
                    <a:pt x="60796" y="18482"/>
                  </a:lnTo>
                  <a:lnTo>
                    <a:pt x="60796" y="0"/>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8" name="Google Shape;4268;p80"/>
            <p:cNvSpPr/>
            <p:nvPr/>
          </p:nvSpPr>
          <p:spPr>
            <a:xfrm>
              <a:off x="7155838" y="2352960"/>
              <a:ext cx="311302" cy="107120"/>
            </a:xfrm>
            <a:custGeom>
              <a:avLst/>
              <a:gdLst/>
              <a:ahLst/>
              <a:cxnLst/>
              <a:rect l="l" t="t" r="r" b="b"/>
              <a:pathLst>
                <a:path w="52763" h="18156" extrusionOk="0">
                  <a:moveTo>
                    <a:pt x="0" y="0"/>
                  </a:moveTo>
                  <a:lnTo>
                    <a:pt x="0" y="18155"/>
                  </a:lnTo>
                  <a:lnTo>
                    <a:pt x="52763" y="18155"/>
                  </a:lnTo>
                  <a:lnTo>
                    <a:pt x="52763" y="0"/>
                  </a:ln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69" name="Google Shape;4269;p80"/>
            <p:cNvGrpSpPr/>
            <p:nvPr/>
          </p:nvGrpSpPr>
          <p:grpSpPr>
            <a:xfrm>
              <a:off x="6808175" y="2078634"/>
              <a:ext cx="452229" cy="684241"/>
              <a:chOff x="6808175" y="2078634"/>
              <a:chExt cx="452229" cy="684241"/>
            </a:xfrm>
          </p:grpSpPr>
          <p:sp>
            <p:nvSpPr>
              <p:cNvPr id="4270" name="Google Shape;4270;p80"/>
              <p:cNvSpPr/>
              <p:nvPr/>
            </p:nvSpPr>
            <p:spPr>
              <a:xfrm>
                <a:off x="7165957" y="2159753"/>
                <a:ext cx="94447" cy="107120"/>
              </a:xfrm>
              <a:custGeom>
                <a:avLst/>
                <a:gdLst/>
                <a:ahLst/>
                <a:cxnLst/>
                <a:rect l="l" t="t" r="r" b="b"/>
                <a:pathLst>
                  <a:path w="16008" h="18156" extrusionOk="0">
                    <a:moveTo>
                      <a:pt x="1" y="1"/>
                    </a:moveTo>
                    <a:lnTo>
                      <a:pt x="1" y="18156"/>
                    </a:lnTo>
                    <a:lnTo>
                      <a:pt x="16007" y="18156"/>
                    </a:lnTo>
                    <a:cubicBezTo>
                      <a:pt x="15291" y="11568"/>
                      <a:pt x="12904" y="5350"/>
                      <a:pt x="90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1" name="Google Shape;4271;p80"/>
              <p:cNvSpPr/>
              <p:nvPr/>
            </p:nvSpPr>
            <p:spPr>
              <a:xfrm>
                <a:off x="7085764" y="2536793"/>
                <a:ext cx="61100" cy="107120"/>
              </a:xfrm>
              <a:custGeom>
                <a:avLst/>
                <a:gdLst/>
                <a:ahLst/>
                <a:cxnLst/>
                <a:rect l="l" t="t" r="r" b="b"/>
                <a:pathLst>
                  <a:path w="10356" h="18156" extrusionOk="0">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2" name="Google Shape;4272;p80"/>
              <p:cNvSpPr/>
              <p:nvPr/>
            </p:nvSpPr>
            <p:spPr>
              <a:xfrm>
                <a:off x="6808175" y="2195183"/>
                <a:ext cx="61325" cy="107120"/>
              </a:xfrm>
              <a:custGeom>
                <a:avLst/>
                <a:gdLst/>
                <a:ahLst/>
                <a:cxnLst/>
                <a:rect l="l" t="t" r="r" b="b"/>
                <a:pathLst>
                  <a:path w="10394" h="18156" extrusionOk="0">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3" name="Google Shape;4273;p80"/>
              <p:cNvSpPr/>
              <p:nvPr/>
            </p:nvSpPr>
            <p:spPr>
              <a:xfrm>
                <a:off x="6820441" y="2370778"/>
                <a:ext cx="142320" cy="107126"/>
              </a:xfrm>
              <a:custGeom>
                <a:avLst/>
                <a:gdLst/>
                <a:ahLst/>
                <a:cxnLst/>
                <a:rect l="l" t="t" r="r" b="b"/>
                <a:pathLst>
                  <a:path w="24122" h="18157" extrusionOk="0">
                    <a:moveTo>
                      <a:pt x="0" y="1"/>
                    </a:moveTo>
                    <a:cubicBezTo>
                      <a:pt x="1532" y="5312"/>
                      <a:pt x="4200" y="11690"/>
                      <a:pt x="8823" y="18156"/>
                    </a:cubicBezTo>
                    <a:lnTo>
                      <a:pt x="24122" y="18156"/>
                    </a:lnTo>
                    <a:lnTo>
                      <a:pt x="24122"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4" name="Google Shape;4274;p80"/>
              <p:cNvSpPr/>
              <p:nvPr/>
            </p:nvSpPr>
            <p:spPr>
              <a:xfrm>
                <a:off x="6929774" y="2545743"/>
                <a:ext cx="74092" cy="109044"/>
              </a:xfrm>
              <a:custGeom>
                <a:avLst/>
                <a:gdLst/>
                <a:ahLst/>
                <a:cxnLst/>
                <a:rect l="l" t="t" r="r" b="b"/>
                <a:pathLst>
                  <a:path w="12558" h="18482" extrusionOk="0">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5" name="Google Shape;4275;p80"/>
              <p:cNvSpPr/>
              <p:nvPr/>
            </p:nvSpPr>
            <p:spPr>
              <a:xfrm>
                <a:off x="7155838" y="2352960"/>
                <a:ext cx="98377" cy="107120"/>
              </a:xfrm>
              <a:custGeom>
                <a:avLst/>
                <a:gdLst/>
                <a:ahLst/>
                <a:cxnLst/>
                <a:rect l="l" t="t" r="r" b="b"/>
                <a:pathLst>
                  <a:path w="16674" h="18156" extrusionOk="0">
                    <a:moveTo>
                      <a:pt x="0" y="0"/>
                    </a:moveTo>
                    <a:lnTo>
                      <a:pt x="0" y="18155"/>
                    </a:lnTo>
                    <a:lnTo>
                      <a:pt x="9101" y="18155"/>
                    </a:lnTo>
                    <a:cubicBezTo>
                      <a:pt x="13299" y="11475"/>
                      <a:pt x="15509" y="5056"/>
                      <a:pt x="1667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76" name="Google Shape;4276;p80"/>
              <p:cNvGrpSpPr/>
              <p:nvPr/>
            </p:nvGrpSpPr>
            <p:grpSpPr>
              <a:xfrm>
                <a:off x="6821586" y="2078634"/>
                <a:ext cx="426871" cy="684241"/>
                <a:chOff x="6821586" y="2078634"/>
                <a:chExt cx="426871" cy="684241"/>
              </a:xfrm>
            </p:grpSpPr>
            <p:grpSp>
              <p:nvGrpSpPr>
                <p:cNvPr id="4277" name="Google Shape;4277;p80"/>
                <p:cNvGrpSpPr/>
                <p:nvPr/>
              </p:nvGrpSpPr>
              <p:grpSpPr>
                <a:xfrm>
                  <a:off x="6821586" y="2078634"/>
                  <a:ext cx="426871" cy="684241"/>
                  <a:chOff x="6821586" y="2078634"/>
                  <a:chExt cx="426871" cy="684241"/>
                </a:xfrm>
              </p:grpSpPr>
              <p:sp>
                <p:nvSpPr>
                  <p:cNvPr id="4278" name="Google Shape;4278;p80"/>
                  <p:cNvSpPr/>
                  <p:nvPr/>
                </p:nvSpPr>
                <p:spPr>
                  <a:xfrm>
                    <a:off x="6990036" y="2693797"/>
                    <a:ext cx="89963" cy="69077"/>
                  </a:xfrm>
                  <a:custGeom>
                    <a:avLst/>
                    <a:gdLst/>
                    <a:ahLst/>
                    <a:cxnLst/>
                    <a:rect l="l" t="t" r="r" b="b"/>
                    <a:pathLst>
                      <a:path w="15248" h="11708" extrusionOk="0">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9" name="Google Shape;4279;p80"/>
                  <p:cNvSpPr/>
                  <p:nvPr/>
                </p:nvSpPr>
                <p:spPr>
                  <a:xfrm>
                    <a:off x="6968649" y="2671926"/>
                    <a:ext cx="132738" cy="72712"/>
                  </a:xfrm>
                  <a:custGeom>
                    <a:avLst/>
                    <a:gdLst/>
                    <a:ahLst/>
                    <a:cxnLst/>
                    <a:rect l="l" t="t" r="r" b="b"/>
                    <a:pathLst>
                      <a:path w="22498" h="12324" extrusionOk="0">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0" name="Google Shape;4280;p80"/>
                  <p:cNvSpPr/>
                  <p:nvPr/>
                </p:nvSpPr>
                <p:spPr>
                  <a:xfrm>
                    <a:off x="6968649" y="2679891"/>
                    <a:ext cx="132738" cy="64747"/>
                  </a:xfrm>
                  <a:custGeom>
                    <a:avLst/>
                    <a:gdLst/>
                    <a:ahLst/>
                    <a:cxnLst/>
                    <a:rect l="l" t="t" r="r" b="b"/>
                    <a:pathLst>
                      <a:path w="22498" h="10974" extrusionOk="0">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1" name="Google Shape;4281;p80"/>
                  <p:cNvSpPr/>
                  <p:nvPr/>
                </p:nvSpPr>
                <p:spPr>
                  <a:xfrm>
                    <a:off x="6969091" y="2693467"/>
                    <a:ext cx="131729" cy="11765"/>
                  </a:xfrm>
                  <a:custGeom>
                    <a:avLst/>
                    <a:gdLst/>
                    <a:ahLst/>
                    <a:cxnLst/>
                    <a:rect l="l" t="t" r="r" b="b"/>
                    <a:pathLst>
                      <a:path w="22327" h="1994" extrusionOk="0">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2" name="Google Shape;4282;p80"/>
                  <p:cNvSpPr/>
                  <p:nvPr/>
                </p:nvSpPr>
                <p:spPr>
                  <a:xfrm>
                    <a:off x="6821586" y="2078634"/>
                    <a:ext cx="426871" cy="544694"/>
                  </a:xfrm>
                  <a:custGeom>
                    <a:avLst/>
                    <a:gdLst/>
                    <a:ahLst/>
                    <a:cxnLst/>
                    <a:rect l="l" t="t" r="r" b="b"/>
                    <a:pathLst>
                      <a:path w="72351" h="92321" extrusionOk="0">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3" name="Google Shape;4283;p80"/>
                  <p:cNvSpPr/>
                  <p:nvPr/>
                </p:nvSpPr>
                <p:spPr>
                  <a:xfrm>
                    <a:off x="6984514" y="2448953"/>
                    <a:ext cx="101008" cy="164409"/>
                  </a:xfrm>
                  <a:custGeom>
                    <a:avLst/>
                    <a:gdLst/>
                    <a:ahLst/>
                    <a:cxnLst/>
                    <a:rect l="l" t="t" r="r" b="b"/>
                    <a:pathLst>
                      <a:path w="17120" h="27866" extrusionOk="0">
                        <a:moveTo>
                          <a:pt x="1" y="0"/>
                        </a:moveTo>
                        <a:lnTo>
                          <a:pt x="4920" y="27866"/>
                        </a:lnTo>
                        <a:lnTo>
                          <a:pt x="12200" y="27866"/>
                        </a:lnTo>
                        <a:lnTo>
                          <a:pt x="17120" y="0"/>
                        </a:lnTo>
                        <a:close/>
                      </a:path>
                    </a:pathLst>
                  </a:custGeom>
                  <a:solidFill>
                    <a:srgbClr val="ED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4" name="Google Shape;4284;p80"/>
                  <p:cNvSpPr/>
                  <p:nvPr/>
                </p:nvSpPr>
                <p:spPr>
                  <a:xfrm>
                    <a:off x="6984514" y="2448953"/>
                    <a:ext cx="101008" cy="140963"/>
                  </a:xfrm>
                  <a:custGeom>
                    <a:avLst/>
                    <a:gdLst/>
                    <a:ahLst/>
                    <a:cxnLst/>
                    <a:rect l="l" t="t" r="r" b="b"/>
                    <a:pathLst>
                      <a:path w="17120" h="23892" extrusionOk="0">
                        <a:moveTo>
                          <a:pt x="1" y="0"/>
                        </a:moveTo>
                        <a:lnTo>
                          <a:pt x="4218" y="23891"/>
                        </a:lnTo>
                        <a:lnTo>
                          <a:pt x="12902" y="23891"/>
                        </a:lnTo>
                        <a:lnTo>
                          <a:pt x="1712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5" name="Google Shape;4285;p80"/>
                  <p:cNvSpPr/>
                  <p:nvPr/>
                </p:nvSpPr>
                <p:spPr>
                  <a:xfrm>
                    <a:off x="7012451" y="2607162"/>
                    <a:ext cx="45141" cy="6201"/>
                  </a:xfrm>
                  <a:custGeom>
                    <a:avLst/>
                    <a:gdLst/>
                    <a:ahLst/>
                    <a:cxnLst/>
                    <a:rect l="l" t="t" r="r" b="b"/>
                    <a:pathLst>
                      <a:path w="7651" h="1051" extrusionOk="0">
                        <a:moveTo>
                          <a:pt x="0" y="1"/>
                        </a:moveTo>
                        <a:lnTo>
                          <a:pt x="185" y="1051"/>
                        </a:lnTo>
                        <a:lnTo>
                          <a:pt x="7465" y="1051"/>
                        </a:lnTo>
                        <a:lnTo>
                          <a:pt x="76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6" name="Google Shape;4286;p80"/>
                  <p:cNvSpPr/>
                  <p:nvPr/>
                </p:nvSpPr>
                <p:spPr>
                  <a:xfrm>
                    <a:off x="6968649" y="2664244"/>
                    <a:ext cx="132738" cy="25199"/>
                  </a:xfrm>
                  <a:custGeom>
                    <a:avLst/>
                    <a:gdLst/>
                    <a:ahLst/>
                    <a:cxnLst/>
                    <a:rect l="l" t="t" r="r" b="b"/>
                    <a:pathLst>
                      <a:path w="22498" h="4271" extrusionOk="0">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7" name="Google Shape;4287;p80"/>
                  <p:cNvSpPr/>
                  <p:nvPr/>
                </p:nvSpPr>
                <p:spPr>
                  <a:xfrm>
                    <a:off x="6968649" y="2667389"/>
                    <a:ext cx="132738" cy="11776"/>
                  </a:xfrm>
                  <a:custGeom>
                    <a:avLst/>
                    <a:gdLst/>
                    <a:ahLst/>
                    <a:cxnLst/>
                    <a:rect l="l" t="t" r="r" b="b"/>
                    <a:pathLst>
                      <a:path w="22498" h="1996" extrusionOk="0">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8" name="Google Shape;4288;p80"/>
                  <p:cNvSpPr/>
                  <p:nvPr/>
                </p:nvSpPr>
                <p:spPr>
                  <a:xfrm>
                    <a:off x="6963510" y="2683549"/>
                    <a:ext cx="143022" cy="11776"/>
                  </a:xfrm>
                  <a:custGeom>
                    <a:avLst/>
                    <a:gdLst/>
                    <a:ahLst/>
                    <a:cxnLst/>
                    <a:rect l="l" t="t" r="r" b="b"/>
                    <a:pathLst>
                      <a:path w="24241" h="1996" extrusionOk="0">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9" name="Google Shape;4289;p80"/>
                  <p:cNvSpPr/>
                  <p:nvPr/>
                </p:nvSpPr>
                <p:spPr>
                  <a:xfrm>
                    <a:off x="6968649" y="2642639"/>
                    <a:ext cx="132738" cy="25199"/>
                  </a:xfrm>
                  <a:custGeom>
                    <a:avLst/>
                    <a:gdLst/>
                    <a:ahLst/>
                    <a:cxnLst/>
                    <a:rect l="l" t="t" r="r" b="b"/>
                    <a:pathLst>
                      <a:path w="22498" h="4271" extrusionOk="0">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0" name="Google Shape;4290;p80"/>
                  <p:cNvSpPr/>
                  <p:nvPr/>
                </p:nvSpPr>
                <p:spPr>
                  <a:xfrm>
                    <a:off x="6968649" y="2643990"/>
                    <a:ext cx="132738" cy="11776"/>
                  </a:xfrm>
                  <a:custGeom>
                    <a:avLst/>
                    <a:gdLst/>
                    <a:ahLst/>
                    <a:cxnLst/>
                    <a:rect l="l" t="t" r="r" b="b"/>
                    <a:pathLst>
                      <a:path w="22498" h="1996" extrusionOk="0">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1" name="Google Shape;4291;p80"/>
                  <p:cNvSpPr/>
                  <p:nvPr/>
                </p:nvSpPr>
                <p:spPr>
                  <a:xfrm>
                    <a:off x="6963510" y="2660156"/>
                    <a:ext cx="143022" cy="11776"/>
                  </a:xfrm>
                  <a:custGeom>
                    <a:avLst/>
                    <a:gdLst/>
                    <a:ahLst/>
                    <a:cxnLst/>
                    <a:rect l="l" t="t" r="r" b="b"/>
                    <a:pathLst>
                      <a:path w="24241" h="1996" extrusionOk="0">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2" name="Google Shape;4292;p80"/>
                  <p:cNvSpPr/>
                  <p:nvPr/>
                </p:nvSpPr>
                <p:spPr>
                  <a:xfrm>
                    <a:off x="6968649" y="2617451"/>
                    <a:ext cx="132738" cy="25193"/>
                  </a:xfrm>
                  <a:custGeom>
                    <a:avLst/>
                    <a:gdLst/>
                    <a:ahLst/>
                    <a:cxnLst/>
                    <a:rect l="l" t="t" r="r" b="b"/>
                    <a:pathLst>
                      <a:path w="22498" h="4270" extrusionOk="0">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3" name="Google Shape;4293;p80"/>
                  <p:cNvSpPr/>
                  <p:nvPr/>
                </p:nvSpPr>
                <p:spPr>
                  <a:xfrm>
                    <a:off x="6968649" y="2620590"/>
                    <a:ext cx="132738" cy="11782"/>
                  </a:xfrm>
                  <a:custGeom>
                    <a:avLst/>
                    <a:gdLst/>
                    <a:ahLst/>
                    <a:cxnLst/>
                    <a:rect l="l" t="t" r="r" b="b"/>
                    <a:pathLst>
                      <a:path w="22498" h="1997" extrusionOk="0">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4" name="Google Shape;4294;p80"/>
                  <p:cNvSpPr/>
                  <p:nvPr/>
                </p:nvSpPr>
                <p:spPr>
                  <a:xfrm>
                    <a:off x="6963510" y="2613357"/>
                    <a:ext cx="143022" cy="11765"/>
                  </a:xfrm>
                  <a:custGeom>
                    <a:avLst/>
                    <a:gdLst/>
                    <a:ahLst/>
                    <a:cxnLst/>
                    <a:rect l="l" t="t" r="r" b="b"/>
                    <a:pathLst>
                      <a:path w="24241" h="1994" extrusionOk="0">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5" name="Google Shape;4295;p80"/>
                  <p:cNvSpPr/>
                  <p:nvPr/>
                </p:nvSpPr>
                <p:spPr>
                  <a:xfrm>
                    <a:off x="6850372" y="2107302"/>
                    <a:ext cx="369293" cy="477399"/>
                  </a:xfrm>
                  <a:custGeom>
                    <a:avLst/>
                    <a:gdLst/>
                    <a:ahLst/>
                    <a:cxnLst/>
                    <a:rect l="l" t="t" r="r" b="b"/>
                    <a:pathLst>
                      <a:path w="62592" h="80915" extrusionOk="0">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6" name="Google Shape;4296;p80"/>
                  <p:cNvSpPr/>
                  <p:nvPr/>
                </p:nvSpPr>
                <p:spPr>
                  <a:xfrm>
                    <a:off x="6963510" y="2636756"/>
                    <a:ext cx="143022" cy="11776"/>
                  </a:xfrm>
                  <a:custGeom>
                    <a:avLst/>
                    <a:gdLst/>
                    <a:ahLst/>
                    <a:cxnLst/>
                    <a:rect l="l" t="t" r="r" b="b"/>
                    <a:pathLst>
                      <a:path w="24241" h="1996" extrusionOk="0">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97" name="Google Shape;4297;p80"/>
                <p:cNvSpPr/>
                <p:nvPr/>
              </p:nvSpPr>
              <p:spPr>
                <a:xfrm>
                  <a:off x="7046588" y="2275942"/>
                  <a:ext cx="173076" cy="113894"/>
                </a:xfrm>
                <a:custGeom>
                  <a:avLst/>
                  <a:gdLst/>
                  <a:ahLst/>
                  <a:cxnLst/>
                  <a:rect l="l" t="t" r="r" b="b"/>
                  <a:pathLst>
                    <a:path w="29335" h="19304" extrusionOk="0">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8" name="Google Shape;4298;p80"/>
                <p:cNvSpPr/>
                <p:nvPr/>
              </p:nvSpPr>
              <p:spPr>
                <a:xfrm>
                  <a:off x="7046588" y="2107680"/>
                  <a:ext cx="168811" cy="145128"/>
                </a:xfrm>
                <a:custGeom>
                  <a:avLst/>
                  <a:gdLst/>
                  <a:ahLst/>
                  <a:cxnLst/>
                  <a:rect l="l" t="t" r="r" b="b"/>
                  <a:pathLst>
                    <a:path w="28612" h="24598" extrusionOk="0">
                      <a:moveTo>
                        <a:pt x="0" y="1"/>
                      </a:moveTo>
                      <a:lnTo>
                        <a:pt x="0" y="24597"/>
                      </a:lnTo>
                      <a:lnTo>
                        <a:pt x="28612" y="24597"/>
                      </a:lnTo>
                      <a:cubicBezTo>
                        <a:pt x="25701" y="11138"/>
                        <a:pt x="14102" y="876"/>
                        <a:pt x="0" y="1"/>
                      </a:cubicBez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9" name="Google Shape;4299;p80"/>
                <p:cNvSpPr/>
                <p:nvPr/>
              </p:nvSpPr>
              <p:spPr>
                <a:xfrm>
                  <a:off x="6850372" y="2275942"/>
                  <a:ext cx="173082" cy="113894"/>
                </a:xfrm>
                <a:custGeom>
                  <a:avLst/>
                  <a:gdLst/>
                  <a:ahLst/>
                  <a:cxnLst/>
                  <a:rect l="l" t="t" r="r" b="b"/>
                  <a:pathLst>
                    <a:path w="29336" h="19304" extrusionOk="0">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0" name="Google Shape;4300;p80"/>
                <p:cNvSpPr/>
                <p:nvPr/>
              </p:nvSpPr>
              <p:spPr>
                <a:xfrm>
                  <a:off x="6882243" y="2412957"/>
                  <a:ext cx="141211" cy="171743"/>
                </a:xfrm>
                <a:custGeom>
                  <a:avLst/>
                  <a:gdLst/>
                  <a:ahLst/>
                  <a:cxnLst/>
                  <a:rect l="l" t="t" r="r" b="b"/>
                  <a:pathLst>
                    <a:path w="23934" h="29109" extrusionOk="0">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1" name="Google Shape;4301;p80"/>
                <p:cNvSpPr/>
                <p:nvPr/>
              </p:nvSpPr>
              <p:spPr>
                <a:xfrm>
                  <a:off x="6854637" y="2107680"/>
                  <a:ext cx="168817" cy="145128"/>
                </a:xfrm>
                <a:custGeom>
                  <a:avLst/>
                  <a:gdLst/>
                  <a:ahLst/>
                  <a:cxnLst/>
                  <a:rect l="l" t="t" r="r" b="b"/>
                  <a:pathLst>
                    <a:path w="28613" h="24598" extrusionOk="0">
                      <a:moveTo>
                        <a:pt x="28612" y="1"/>
                      </a:moveTo>
                      <a:cubicBezTo>
                        <a:pt x="14512" y="876"/>
                        <a:pt x="2911" y="11138"/>
                        <a:pt x="1" y="24597"/>
                      </a:cubicBezTo>
                      <a:lnTo>
                        <a:pt x="28612" y="24597"/>
                      </a:lnTo>
                      <a:lnTo>
                        <a:pt x="28612" y="1"/>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2" name="Google Shape;4302;p80"/>
                <p:cNvSpPr/>
                <p:nvPr/>
              </p:nvSpPr>
              <p:spPr>
                <a:xfrm>
                  <a:off x="7046588" y="2412957"/>
                  <a:ext cx="141205" cy="171743"/>
                </a:xfrm>
                <a:custGeom>
                  <a:avLst/>
                  <a:gdLst/>
                  <a:ahLst/>
                  <a:cxnLst/>
                  <a:rect l="l" t="t" r="r" b="b"/>
                  <a:pathLst>
                    <a:path w="23933" h="29109" extrusionOk="0">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303" name="Google Shape;4303;p80"/>
          <p:cNvGrpSpPr/>
          <p:nvPr/>
        </p:nvGrpSpPr>
        <p:grpSpPr>
          <a:xfrm>
            <a:off x="716994" y="3531369"/>
            <a:ext cx="1340789" cy="640830"/>
            <a:chOff x="238125" y="1151100"/>
            <a:chExt cx="7139450" cy="3412300"/>
          </a:xfrm>
        </p:grpSpPr>
        <p:sp>
          <p:nvSpPr>
            <p:cNvPr id="4304" name="Google Shape;4304;p80"/>
            <p:cNvSpPr/>
            <p:nvPr/>
          </p:nvSpPr>
          <p:spPr>
            <a:xfrm>
              <a:off x="3468350" y="4223875"/>
              <a:ext cx="679000" cy="33952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5" name="Google Shape;4305;p80"/>
            <p:cNvSpPr/>
            <p:nvPr/>
          </p:nvSpPr>
          <p:spPr>
            <a:xfrm>
              <a:off x="3730250" y="3276125"/>
              <a:ext cx="147275" cy="956575"/>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6" name="Google Shape;4306;p80"/>
            <p:cNvSpPr/>
            <p:nvPr/>
          </p:nvSpPr>
          <p:spPr>
            <a:xfrm>
              <a:off x="3796275" y="3875600"/>
              <a:ext cx="839350" cy="630550"/>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7" name="Google Shape;4307;p80"/>
            <p:cNvSpPr/>
            <p:nvPr/>
          </p:nvSpPr>
          <p:spPr>
            <a:xfrm>
              <a:off x="6240475" y="3130600"/>
              <a:ext cx="1137100" cy="1432800"/>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8" name="Google Shape;4308;p80"/>
            <p:cNvSpPr/>
            <p:nvPr/>
          </p:nvSpPr>
          <p:spPr>
            <a:xfrm>
              <a:off x="5243900" y="1696775"/>
              <a:ext cx="1764175" cy="1777475"/>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9" name="Google Shape;4309;p80"/>
            <p:cNvSpPr/>
            <p:nvPr/>
          </p:nvSpPr>
          <p:spPr>
            <a:xfrm>
              <a:off x="3812150" y="1151100"/>
              <a:ext cx="1896075" cy="1245900"/>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0" name="Google Shape;4310;p80"/>
            <p:cNvSpPr/>
            <p:nvPr/>
          </p:nvSpPr>
          <p:spPr>
            <a:xfrm>
              <a:off x="1910550" y="1151100"/>
              <a:ext cx="1901625" cy="1244175"/>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1" name="Google Shape;4311;p80"/>
            <p:cNvSpPr/>
            <p:nvPr/>
          </p:nvSpPr>
          <p:spPr>
            <a:xfrm>
              <a:off x="608475" y="1694725"/>
              <a:ext cx="1766425" cy="1778150"/>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2" name="Google Shape;4312;p80"/>
            <p:cNvSpPr/>
            <p:nvPr/>
          </p:nvSpPr>
          <p:spPr>
            <a:xfrm>
              <a:off x="238125" y="3129050"/>
              <a:ext cx="1137975" cy="1434175"/>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3" name="Google Shape;4313;p80"/>
            <p:cNvSpPr/>
            <p:nvPr/>
          </p:nvSpPr>
          <p:spPr>
            <a:xfrm>
              <a:off x="1924656" y="1941325"/>
              <a:ext cx="3773110" cy="1646329"/>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4" name="Google Shape;4314;p80"/>
            <p:cNvSpPr/>
            <p:nvPr/>
          </p:nvSpPr>
          <p:spPr>
            <a:xfrm>
              <a:off x="1028863" y="2678027"/>
              <a:ext cx="1805597" cy="188532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5" name="Google Shape;4315;p80"/>
            <p:cNvSpPr/>
            <p:nvPr/>
          </p:nvSpPr>
          <p:spPr>
            <a:xfrm>
              <a:off x="4792190" y="2679937"/>
              <a:ext cx="1798951" cy="1883410"/>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6" name="Google Shape;4316;p80"/>
          <p:cNvGrpSpPr/>
          <p:nvPr/>
        </p:nvGrpSpPr>
        <p:grpSpPr>
          <a:xfrm>
            <a:off x="5584217" y="2734650"/>
            <a:ext cx="985357" cy="585764"/>
            <a:chOff x="5145061" y="2881789"/>
            <a:chExt cx="1107641" cy="658458"/>
          </a:xfrm>
        </p:grpSpPr>
        <p:grpSp>
          <p:nvGrpSpPr>
            <p:cNvPr id="4317" name="Google Shape;4317;p80"/>
            <p:cNvGrpSpPr/>
            <p:nvPr/>
          </p:nvGrpSpPr>
          <p:grpSpPr>
            <a:xfrm>
              <a:off x="5722989" y="3244587"/>
              <a:ext cx="529713" cy="295659"/>
              <a:chOff x="5722989" y="3244587"/>
              <a:chExt cx="529713" cy="295659"/>
            </a:xfrm>
          </p:grpSpPr>
          <p:sp>
            <p:nvSpPr>
              <p:cNvPr id="4318" name="Google Shape;4318;p80"/>
              <p:cNvSpPr/>
              <p:nvPr/>
            </p:nvSpPr>
            <p:spPr>
              <a:xfrm>
                <a:off x="5722989" y="3244587"/>
                <a:ext cx="341346" cy="295659"/>
              </a:xfrm>
              <a:custGeom>
                <a:avLst/>
                <a:gdLst/>
                <a:ahLst/>
                <a:cxnLst/>
                <a:rect l="l" t="t" r="r" b="b"/>
                <a:pathLst>
                  <a:path w="2576195" h="2231390" extrusionOk="0">
                    <a:moveTo>
                      <a:pt x="1288021" y="0"/>
                    </a:moveTo>
                    <a:lnTo>
                      <a:pt x="0" y="2230932"/>
                    </a:lnTo>
                    <a:lnTo>
                      <a:pt x="2576042" y="2230932"/>
                    </a:lnTo>
                    <a:lnTo>
                      <a:pt x="1288021" y="0"/>
                    </a:lnTo>
                    <a:close/>
                  </a:path>
                </a:pathLst>
              </a:custGeom>
              <a:solidFill>
                <a:srgbClr val="869F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319" name="Google Shape;4319;p80"/>
              <p:cNvSpPr/>
              <p:nvPr/>
            </p:nvSpPr>
            <p:spPr>
              <a:xfrm>
                <a:off x="6035543" y="3298113"/>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4320" name="Google Shape;4320;p80"/>
            <p:cNvGrpSpPr/>
            <p:nvPr/>
          </p:nvGrpSpPr>
          <p:grpSpPr>
            <a:xfrm>
              <a:off x="5145061" y="3244587"/>
              <a:ext cx="536807" cy="295659"/>
              <a:chOff x="5145061" y="3244587"/>
              <a:chExt cx="536807" cy="295659"/>
            </a:xfrm>
          </p:grpSpPr>
          <p:sp>
            <p:nvSpPr>
              <p:cNvPr id="4321" name="Google Shape;4321;p80"/>
              <p:cNvSpPr/>
              <p:nvPr/>
            </p:nvSpPr>
            <p:spPr>
              <a:xfrm>
                <a:off x="5340522" y="3244587"/>
                <a:ext cx="341346" cy="295659"/>
              </a:xfrm>
              <a:custGeom>
                <a:avLst/>
                <a:gdLst/>
                <a:ahLst/>
                <a:cxnLst/>
                <a:rect l="l" t="t" r="r" b="b"/>
                <a:pathLst>
                  <a:path w="2576195" h="2231390" extrusionOk="0">
                    <a:moveTo>
                      <a:pt x="1288034" y="0"/>
                    </a:moveTo>
                    <a:lnTo>
                      <a:pt x="0" y="2230920"/>
                    </a:lnTo>
                    <a:lnTo>
                      <a:pt x="2576055" y="2230920"/>
                    </a:lnTo>
                    <a:lnTo>
                      <a:pt x="1288034" y="0"/>
                    </a:lnTo>
                    <a:close/>
                  </a:path>
                </a:pathLst>
              </a:custGeom>
              <a:solidFill>
                <a:srgbClr val="5F7D9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322" name="Google Shape;4322;p80"/>
              <p:cNvSpPr/>
              <p:nvPr/>
            </p:nvSpPr>
            <p:spPr>
              <a:xfrm flipH="1">
                <a:off x="5145061" y="3298599"/>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4323" name="Google Shape;4323;p80"/>
            <p:cNvGrpSpPr/>
            <p:nvPr/>
          </p:nvGrpSpPr>
          <p:grpSpPr>
            <a:xfrm>
              <a:off x="5341327" y="2898245"/>
              <a:ext cx="532309" cy="614891"/>
              <a:chOff x="5341327" y="2898245"/>
              <a:chExt cx="532309" cy="614891"/>
            </a:xfrm>
          </p:grpSpPr>
          <p:sp>
            <p:nvSpPr>
              <p:cNvPr id="4324" name="Google Shape;4324;p80"/>
              <p:cNvSpPr/>
              <p:nvPr/>
            </p:nvSpPr>
            <p:spPr>
              <a:xfrm>
                <a:off x="5532290" y="3217476"/>
                <a:ext cx="341346" cy="295659"/>
              </a:xfrm>
              <a:custGeom>
                <a:avLst/>
                <a:gdLst/>
                <a:ahLst/>
                <a:cxnLst/>
                <a:rect l="l" t="t" r="r" b="b"/>
                <a:pathLst>
                  <a:path w="2576195" h="2231390" extrusionOk="0">
                    <a:moveTo>
                      <a:pt x="2576042" y="0"/>
                    </a:moveTo>
                    <a:lnTo>
                      <a:pt x="0" y="0"/>
                    </a:lnTo>
                    <a:lnTo>
                      <a:pt x="1288021" y="2230920"/>
                    </a:lnTo>
                    <a:lnTo>
                      <a:pt x="2576042" y="0"/>
                    </a:lnTo>
                    <a:close/>
                  </a:path>
                </a:pathLst>
              </a:custGeom>
              <a:solidFill>
                <a:srgbClr val="E3E9E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325" name="Google Shape;4325;p80"/>
              <p:cNvSpPr/>
              <p:nvPr/>
            </p:nvSpPr>
            <p:spPr>
              <a:xfrm flipH="1">
                <a:off x="5341327" y="2898245"/>
                <a:ext cx="217159" cy="33450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4326" name="Google Shape;4326;p80"/>
            <p:cNvGrpSpPr/>
            <p:nvPr/>
          </p:nvGrpSpPr>
          <p:grpSpPr>
            <a:xfrm>
              <a:off x="5532290" y="2881789"/>
              <a:ext cx="620516" cy="305456"/>
              <a:chOff x="5532290" y="2881789"/>
              <a:chExt cx="620516" cy="305456"/>
            </a:xfrm>
          </p:grpSpPr>
          <p:sp>
            <p:nvSpPr>
              <p:cNvPr id="4327" name="Google Shape;4327;p80"/>
              <p:cNvSpPr/>
              <p:nvPr/>
            </p:nvSpPr>
            <p:spPr>
              <a:xfrm>
                <a:off x="5532290" y="2891586"/>
                <a:ext cx="341346" cy="295659"/>
              </a:xfrm>
              <a:custGeom>
                <a:avLst/>
                <a:gdLst/>
                <a:ahLst/>
                <a:cxnLst/>
                <a:rect l="l" t="t" r="r" b="b"/>
                <a:pathLst>
                  <a:path w="2576195" h="2231390" extrusionOk="0">
                    <a:moveTo>
                      <a:pt x="1288021" y="0"/>
                    </a:moveTo>
                    <a:lnTo>
                      <a:pt x="0" y="2230920"/>
                    </a:lnTo>
                    <a:lnTo>
                      <a:pt x="2576042" y="2230920"/>
                    </a:lnTo>
                    <a:lnTo>
                      <a:pt x="1288021" y="0"/>
                    </a:lnTo>
                    <a:close/>
                  </a:path>
                </a:pathLst>
              </a:custGeom>
              <a:solidFill>
                <a:srgbClr val="435D7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328" name="Google Shape;4328;p80"/>
              <p:cNvSpPr/>
              <p:nvPr/>
            </p:nvSpPr>
            <p:spPr>
              <a:xfrm>
                <a:off x="5837311" y="2881789"/>
                <a:ext cx="315495" cy="288369"/>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grpSp>
        <p:nvGrpSpPr>
          <p:cNvPr id="4329" name="Google Shape;4329;p80"/>
          <p:cNvGrpSpPr/>
          <p:nvPr/>
        </p:nvGrpSpPr>
        <p:grpSpPr>
          <a:xfrm>
            <a:off x="8163140" y="3526708"/>
            <a:ext cx="269068" cy="645491"/>
            <a:chOff x="7026852" y="3311869"/>
            <a:chExt cx="434331" cy="1041954"/>
          </a:xfrm>
        </p:grpSpPr>
        <p:sp>
          <p:nvSpPr>
            <p:cNvPr id="4330" name="Google Shape;4330;p80"/>
            <p:cNvSpPr/>
            <p:nvPr/>
          </p:nvSpPr>
          <p:spPr>
            <a:xfrm>
              <a:off x="7026852" y="3311869"/>
              <a:ext cx="434331" cy="847405"/>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1" name="Google Shape;4331;p80"/>
            <p:cNvSpPr/>
            <p:nvPr/>
          </p:nvSpPr>
          <p:spPr>
            <a:xfrm>
              <a:off x="7082395" y="3359392"/>
              <a:ext cx="323321" cy="32332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2" name="Google Shape;4332;p80"/>
            <p:cNvSpPr/>
            <p:nvPr/>
          </p:nvSpPr>
          <p:spPr>
            <a:xfrm>
              <a:off x="7026852" y="4159239"/>
              <a:ext cx="434331" cy="194585"/>
            </a:xfrm>
            <a:custGeom>
              <a:avLst/>
              <a:gdLst/>
              <a:ahLst/>
              <a:cxnLst/>
              <a:rect l="l" t="t" r="r" b="b"/>
              <a:pathLst>
                <a:path w="16734" h="7497" extrusionOk="0">
                  <a:moveTo>
                    <a:pt x="1" y="1"/>
                  </a:moveTo>
                  <a:lnTo>
                    <a:pt x="8369" y="7496"/>
                  </a:lnTo>
                  <a:lnTo>
                    <a:pt x="1673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3" name="Google Shape;4333;p80"/>
          <p:cNvGrpSpPr/>
          <p:nvPr/>
        </p:nvGrpSpPr>
        <p:grpSpPr>
          <a:xfrm>
            <a:off x="6179721" y="3565945"/>
            <a:ext cx="293882" cy="293836"/>
            <a:chOff x="4873519" y="3311869"/>
            <a:chExt cx="499374" cy="499296"/>
          </a:xfrm>
        </p:grpSpPr>
        <p:sp>
          <p:nvSpPr>
            <p:cNvPr id="4334" name="Google Shape;4334;p80"/>
            <p:cNvSpPr/>
            <p:nvPr/>
          </p:nvSpPr>
          <p:spPr>
            <a:xfrm>
              <a:off x="4873519" y="3311869"/>
              <a:ext cx="499374" cy="499296"/>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5" name="Google Shape;4335;p80"/>
            <p:cNvSpPr/>
            <p:nvPr/>
          </p:nvSpPr>
          <p:spPr>
            <a:xfrm>
              <a:off x="4894620" y="3329830"/>
              <a:ext cx="202112" cy="182386"/>
            </a:xfrm>
            <a:custGeom>
              <a:avLst/>
              <a:gdLst/>
              <a:ahLst/>
              <a:cxnLst/>
              <a:rect l="l" t="t" r="r" b="b"/>
              <a:pathLst>
                <a:path w="7787" h="7027" extrusionOk="0">
                  <a:moveTo>
                    <a:pt x="0" y="1"/>
                  </a:moveTo>
                  <a:lnTo>
                    <a:pt x="0" y="7026"/>
                  </a:lnTo>
                  <a:lnTo>
                    <a:pt x="7787"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6" name="Google Shape;4336;p80"/>
          <p:cNvGrpSpPr/>
          <p:nvPr/>
        </p:nvGrpSpPr>
        <p:grpSpPr>
          <a:xfrm>
            <a:off x="6179721" y="3878317"/>
            <a:ext cx="293882" cy="293882"/>
            <a:chOff x="4873519" y="3875839"/>
            <a:chExt cx="499374" cy="499374"/>
          </a:xfrm>
        </p:grpSpPr>
        <p:sp>
          <p:nvSpPr>
            <p:cNvPr id="4337" name="Google Shape;4337;p80"/>
            <p:cNvSpPr/>
            <p:nvPr/>
          </p:nvSpPr>
          <p:spPr>
            <a:xfrm>
              <a:off x="4873519" y="3875839"/>
              <a:ext cx="499374" cy="499374"/>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8" name="Google Shape;4338;p80"/>
            <p:cNvSpPr/>
            <p:nvPr/>
          </p:nvSpPr>
          <p:spPr>
            <a:xfrm>
              <a:off x="4894620" y="3893826"/>
              <a:ext cx="202112" cy="182360"/>
            </a:xfrm>
            <a:custGeom>
              <a:avLst/>
              <a:gdLst/>
              <a:ahLst/>
              <a:cxnLst/>
              <a:rect l="l" t="t" r="r" b="b"/>
              <a:pathLst>
                <a:path w="7787" h="7026" extrusionOk="0">
                  <a:moveTo>
                    <a:pt x="0" y="0"/>
                  </a:moveTo>
                  <a:lnTo>
                    <a:pt x="0" y="7026"/>
                  </a:lnTo>
                  <a:lnTo>
                    <a:pt x="7787"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9" name="Google Shape;4339;p80"/>
          <p:cNvGrpSpPr/>
          <p:nvPr/>
        </p:nvGrpSpPr>
        <p:grpSpPr>
          <a:xfrm>
            <a:off x="2410248" y="1850269"/>
            <a:ext cx="698104" cy="698208"/>
            <a:chOff x="2565073" y="2075876"/>
            <a:chExt cx="672482" cy="672518"/>
          </a:xfrm>
        </p:grpSpPr>
        <p:sp>
          <p:nvSpPr>
            <p:cNvPr id="4340" name="Google Shape;4340;p80"/>
            <p:cNvSpPr/>
            <p:nvPr/>
          </p:nvSpPr>
          <p:spPr>
            <a:xfrm>
              <a:off x="2642193" y="2530650"/>
              <a:ext cx="419588" cy="217743"/>
            </a:xfrm>
            <a:custGeom>
              <a:avLst/>
              <a:gdLst/>
              <a:ahLst/>
              <a:cxnLst/>
              <a:rect l="l" t="t" r="r" b="b"/>
              <a:pathLst>
                <a:path w="130611" h="67780" extrusionOk="0">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1" name="Google Shape;4341;p80"/>
            <p:cNvSpPr/>
            <p:nvPr/>
          </p:nvSpPr>
          <p:spPr>
            <a:xfrm>
              <a:off x="2910083" y="2420918"/>
              <a:ext cx="327379" cy="312727"/>
            </a:xfrm>
            <a:custGeom>
              <a:avLst/>
              <a:gdLst/>
              <a:ahLst/>
              <a:cxnLst/>
              <a:rect l="l" t="t" r="r" b="b"/>
              <a:pathLst>
                <a:path w="101908" h="97347" extrusionOk="0">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2" name="Google Shape;4342;p80"/>
            <p:cNvSpPr/>
            <p:nvPr/>
          </p:nvSpPr>
          <p:spPr>
            <a:xfrm>
              <a:off x="2999034" y="2125384"/>
              <a:ext cx="238522" cy="411351"/>
            </a:xfrm>
            <a:custGeom>
              <a:avLst/>
              <a:gdLst/>
              <a:ahLst/>
              <a:cxnLst/>
              <a:rect l="l" t="t" r="r" b="b"/>
              <a:pathLst>
                <a:path w="74248" h="128047" extrusionOk="0">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3" name="Google Shape;4343;p80"/>
            <p:cNvSpPr/>
            <p:nvPr/>
          </p:nvSpPr>
          <p:spPr>
            <a:xfrm>
              <a:off x="2740849" y="2075876"/>
              <a:ext cx="419604" cy="217734"/>
            </a:xfrm>
            <a:custGeom>
              <a:avLst/>
              <a:gdLst/>
              <a:ahLst/>
              <a:cxnLst/>
              <a:rect l="l" t="t" r="r" b="b"/>
              <a:pathLst>
                <a:path w="130616" h="67777" extrusionOk="0">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4" name="Google Shape;4344;p80"/>
            <p:cNvSpPr/>
            <p:nvPr/>
          </p:nvSpPr>
          <p:spPr>
            <a:xfrm>
              <a:off x="2565167" y="2090625"/>
              <a:ext cx="327379" cy="312740"/>
            </a:xfrm>
            <a:custGeom>
              <a:avLst/>
              <a:gdLst/>
              <a:ahLst/>
              <a:cxnLst/>
              <a:rect l="l" t="t" r="r" b="b"/>
              <a:pathLst>
                <a:path w="101908" h="97351" extrusionOk="0">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5" name="Google Shape;4345;p80"/>
            <p:cNvSpPr/>
            <p:nvPr/>
          </p:nvSpPr>
          <p:spPr>
            <a:xfrm>
              <a:off x="2565073" y="2287538"/>
              <a:ext cx="218572" cy="409555"/>
            </a:xfrm>
            <a:custGeom>
              <a:avLst/>
              <a:gdLst/>
              <a:ahLst/>
              <a:cxnLst/>
              <a:rect l="l" t="t" r="r" b="b"/>
              <a:pathLst>
                <a:path w="68038" h="127488" extrusionOk="0">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6" name="Google Shape;4346;p80"/>
          <p:cNvGrpSpPr/>
          <p:nvPr/>
        </p:nvGrpSpPr>
        <p:grpSpPr>
          <a:xfrm>
            <a:off x="5633660" y="3534870"/>
            <a:ext cx="438354" cy="637329"/>
            <a:chOff x="1697726" y="3244179"/>
            <a:chExt cx="788124" cy="1146069"/>
          </a:xfrm>
        </p:grpSpPr>
        <p:sp>
          <p:nvSpPr>
            <p:cNvPr id="4347" name="Google Shape;4347;p80"/>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8" name="Google Shape;4348;p80"/>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49" name="Google Shape;4349;p80"/>
          <p:cNvSpPr/>
          <p:nvPr/>
        </p:nvSpPr>
        <p:spPr>
          <a:xfrm>
            <a:off x="8130919" y="3422653"/>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50" name="Google Shape;4350;p80"/>
          <p:cNvGrpSpPr/>
          <p:nvPr/>
        </p:nvGrpSpPr>
        <p:grpSpPr>
          <a:xfrm>
            <a:off x="7634874" y="1863232"/>
            <a:ext cx="799565" cy="670282"/>
            <a:chOff x="7617850" y="2063282"/>
            <a:chExt cx="799565" cy="670282"/>
          </a:xfrm>
        </p:grpSpPr>
        <p:cxnSp>
          <p:nvCxnSpPr>
            <p:cNvPr id="4351" name="Google Shape;4351;p80"/>
            <p:cNvCxnSpPr/>
            <p:nvPr/>
          </p:nvCxnSpPr>
          <p:spPr>
            <a:xfrm rot="5400000" flipH="1">
              <a:off x="7629118"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352" name="Google Shape;4352;p80"/>
            <p:cNvCxnSpPr/>
            <p:nvPr/>
          </p:nvCxnSpPr>
          <p:spPr>
            <a:xfrm rot="-5400000">
              <a:off x="8276270"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353" name="Google Shape;4353;p80"/>
            <p:cNvCxnSpPr/>
            <p:nvPr/>
          </p:nvCxnSpPr>
          <p:spPr>
            <a:xfrm rot="5400000">
              <a:off x="7629118"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354" name="Google Shape;4354;p80"/>
            <p:cNvCxnSpPr/>
            <p:nvPr/>
          </p:nvCxnSpPr>
          <p:spPr>
            <a:xfrm rot="-5400000" flipH="1">
              <a:off x="8276270"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355" name="Google Shape;4355;p80"/>
            <p:cNvCxnSpPr/>
            <p:nvPr/>
          </p:nvCxnSpPr>
          <p:spPr>
            <a:xfrm rot="10800000">
              <a:off x="7617850" y="2393356"/>
              <a:ext cx="83400" cy="0"/>
            </a:xfrm>
            <a:prstGeom prst="straightConnector1">
              <a:avLst/>
            </a:prstGeom>
            <a:noFill/>
            <a:ln w="9525" cap="flat" cmpd="sng">
              <a:solidFill>
                <a:srgbClr val="667E92"/>
              </a:solidFill>
              <a:prstDash val="solid"/>
              <a:round/>
              <a:headEnd type="none" w="med" len="med"/>
              <a:tailEnd type="none" w="med" len="med"/>
            </a:ln>
          </p:spPr>
        </p:cxnSp>
        <p:cxnSp>
          <p:nvCxnSpPr>
            <p:cNvPr id="4356" name="Google Shape;4356;p80"/>
            <p:cNvCxnSpPr/>
            <p:nvPr/>
          </p:nvCxnSpPr>
          <p:spPr>
            <a:xfrm rot="10800000">
              <a:off x="8334015" y="2393356"/>
              <a:ext cx="83400" cy="0"/>
            </a:xfrm>
            <a:prstGeom prst="straightConnector1">
              <a:avLst/>
            </a:prstGeom>
            <a:noFill/>
            <a:ln w="9525" cap="flat" cmpd="sng">
              <a:solidFill>
                <a:srgbClr val="667E92"/>
              </a:solidFill>
              <a:prstDash val="solid"/>
              <a:round/>
              <a:headEnd type="none" w="med" len="med"/>
              <a:tailEnd type="none" w="med" len="med"/>
            </a:ln>
          </p:spPr>
        </p:cxnSp>
        <p:grpSp>
          <p:nvGrpSpPr>
            <p:cNvPr id="4357" name="Google Shape;4357;p80"/>
            <p:cNvGrpSpPr/>
            <p:nvPr/>
          </p:nvGrpSpPr>
          <p:grpSpPr>
            <a:xfrm>
              <a:off x="7734309" y="2063282"/>
              <a:ext cx="570957" cy="620095"/>
              <a:chOff x="7734309" y="2063282"/>
              <a:chExt cx="570957" cy="620095"/>
            </a:xfrm>
          </p:grpSpPr>
          <p:grpSp>
            <p:nvGrpSpPr>
              <p:cNvPr id="4358" name="Google Shape;4358;p80"/>
              <p:cNvGrpSpPr/>
              <p:nvPr/>
            </p:nvGrpSpPr>
            <p:grpSpPr>
              <a:xfrm>
                <a:off x="8031573" y="2063282"/>
                <a:ext cx="273693" cy="620095"/>
                <a:chOff x="8031573" y="2063282"/>
                <a:chExt cx="273693" cy="620095"/>
              </a:xfrm>
            </p:grpSpPr>
            <p:sp>
              <p:nvSpPr>
                <p:cNvPr id="4359" name="Google Shape;4359;p80"/>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0" name="Google Shape;4360;p80"/>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1" name="Google Shape;4361;p80"/>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2" name="Google Shape;4362;p80"/>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3" name="Google Shape;4363;p80"/>
              <p:cNvGrpSpPr/>
              <p:nvPr/>
            </p:nvGrpSpPr>
            <p:grpSpPr>
              <a:xfrm flipH="1">
                <a:off x="7734309" y="2063282"/>
                <a:ext cx="273693" cy="620095"/>
                <a:chOff x="8031573" y="2063282"/>
                <a:chExt cx="273693" cy="620095"/>
              </a:xfrm>
            </p:grpSpPr>
            <p:sp>
              <p:nvSpPr>
                <p:cNvPr id="4364" name="Google Shape;4364;p80"/>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5" name="Google Shape;4365;p80"/>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6" name="Google Shape;4366;p80"/>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7" name="Google Shape;4367;p80"/>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4368" name="Google Shape;4368;p80"/>
          <p:cNvSpPr/>
          <p:nvPr/>
        </p:nvSpPr>
        <p:spPr>
          <a:xfrm>
            <a:off x="7095128" y="3555322"/>
            <a:ext cx="558742" cy="616877"/>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9" name="Google Shape;4369;p80"/>
          <p:cNvSpPr/>
          <p:nvPr/>
        </p:nvSpPr>
        <p:spPr>
          <a:xfrm rot="10800000">
            <a:off x="6581310" y="355273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70" name="Google Shape;4370;p80"/>
          <p:cNvGrpSpPr/>
          <p:nvPr/>
        </p:nvGrpSpPr>
        <p:grpSpPr>
          <a:xfrm>
            <a:off x="7821480" y="2716716"/>
            <a:ext cx="602567" cy="601884"/>
            <a:chOff x="1186975" y="238125"/>
            <a:chExt cx="5244275" cy="5238325"/>
          </a:xfrm>
        </p:grpSpPr>
        <p:sp>
          <p:nvSpPr>
            <p:cNvPr id="4371" name="Google Shape;4371;p80"/>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80"/>
            <p:cNvSpPr/>
            <p:nvPr/>
          </p:nvSpPr>
          <p:spPr>
            <a:xfrm>
              <a:off x="1186975" y="2279750"/>
              <a:ext cx="2628625"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3" name="Google Shape;4373;p80"/>
            <p:cNvSpPr/>
            <p:nvPr/>
          </p:nvSpPr>
          <p:spPr>
            <a:xfrm>
              <a:off x="3802600" y="239450"/>
              <a:ext cx="2628650" cy="3196825"/>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4" name="Google Shape;4374;p80"/>
            <p:cNvSpPr/>
            <p:nvPr/>
          </p:nvSpPr>
          <p:spPr>
            <a:xfrm>
              <a:off x="3232500"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5" name="Google Shape;4375;p80"/>
          <p:cNvGrpSpPr/>
          <p:nvPr/>
        </p:nvGrpSpPr>
        <p:grpSpPr>
          <a:xfrm>
            <a:off x="3264218" y="1856199"/>
            <a:ext cx="651848" cy="687338"/>
            <a:chOff x="3400515" y="2056248"/>
            <a:chExt cx="698134" cy="735987"/>
          </a:xfrm>
        </p:grpSpPr>
        <p:grpSp>
          <p:nvGrpSpPr>
            <p:cNvPr id="4376" name="Google Shape;4376;p80"/>
            <p:cNvGrpSpPr/>
            <p:nvPr/>
          </p:nvGrpSpPr>
          <p:grpSpPr>
            <a:xfrm>
              <a:off x="3400515" y="2283913"/>
              <a:ext cx="312919" cy="219900"/>
              <a:chOff x="3400515" y="2283913"/>
              <a:chExt cx="312919" cy="219900"/>
            </a:xfrm>
          </p:grpSpPr>
          <p:sp>
            <p:nvSpPr>
              <p:cNvPr id="4377" name="Google Shape;4377;p80"/>
              <p:cNvSpPr/>
              <p:nvPr/>
            </p:nvSpPr>
            <p:spPr>
              <a:xfrm>
                <a:off x="3493534" y="2283913"/>
                <a:ext cx="219900" cy="219900"/>
              </a:xfrm>
              <a:prstGeom prst="ellipse">
                <a:avLst/>
              </a:prstGeom>
              <a:solidFill>
                <a:srgbClr val="435D7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378" name="Google Shape;4378;p80"/>
              <p:cNvCxnSpPr/>
              <p:nvPr/>
            </p:nvCxnSpPr>
            <p:spPr>
              <a:xfrm rot="10800000">
                <a:off x="3400515" y="2393804"/>
                <a:ext cx="95400" cy="0"/>
              </a:xfrm>
              <a:prstGeom prst="straightConnector1">
                <a:avLst/>
              </a:prstGeom>
              <a:noFill/>
              <a:ln w="28575" cap="flat" cmpd="sng">
                <a:solidFill>
                  <a:srgbClr val="435D74"/>
                </a:solidFill>
                <a:prstDash val="solid"/>
                <a:round/>
                <a:headEnd type="none" w="med" len="med"/>
                <a:tailEnd type="none" w="med" len="med"/>
              </a:ln>
            </p:spPr>
          </p:cxnSp>
        </p:grpSp>
        <p:grpSp>
          <p:nvGrpSpPr>
            <p:cNvPr id="4379" name="Google Shape;4379;p80"/>
            <p:cNvGrpSpPr/>
            <p:nvPr/>
          </p:nvGrpSpPr>
          <p:grpSpPr>
            <a:xfrm>
              <a:off x="3547823" y="2461089"/>
              <a:ext cx="219900" cy="331146"/>
              <a:chOff x="3547823" y="2461089"/>
              <a:chExt cx="219900" cy="331146"/>
            </a:xfrm>
          </p:grpSpPr>
          <p:sp>
            <p:nvSpPr>
              <p:cNvPr id="4380" name="Google Shape;4380;p80"/>
              <p:cNvSpPr/>
              <p:nvPr/>
            </p:nvSpPr>
            <p:spPr>
              <a:xfrm>
                <a:off x="3547823" y="2461089"/>
                <a:ext cx="219900" cy="219900"/>
              </a:xfrm>
              <a:prstGeom prst="ellipse">
                <a:avLst/>
              </a:prstGeom>
              <a:solidFill>
                <a:srgbClr val="5F7D9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381" name="Google Shape;4381;p80"/>
              <p:cNvCxnSpPr/>
              <p:nvPr/>
            </p:nvCxnSpPr>
            <p:spPr>
              <a:xfrm rot="10800000">
                <a:off x="3657701" y="2678535"/>
                <a:ext cx="0" cy="113700"/>
              </a:xfrm>
              <a:prstGeom prst="straightConnector1">
                <a:avLst/>
              </a:prstGeom>
              <a:noFill/>
              <a:ln w="28575" cap="flat" cmpd="sng">
                <a:solidFill>
                  <a:srgbClr val="5F7D95"/>
                </a:solidFill>
                <a:prstDash val="solid"/>
                <a:round/>
                <a:headEnd type="none" w="med" len="med"/>
                <a:tailEnd type="none" w="med" len="med"/>
              </a:ln>
            </p:spPr>
          </p:cxnSp>
        </p:grpSp>
        <p:grpSp>
          <p:nvGrpSpPr>
            <p:cNvPr id="4382" name="Google Shape;4382;p80"/>
            <p:cNvGrpSpPr/>
            <p:nvPr/>
          </p:nvGrpSpPr>
          <p:grpSpPr>
            <a:xfrm>
              <a:off x="3734138" y="2461089"/>
              <a:ext cx="219900" cy="331146"/>
              <a:chOff x="3734138" y="2461089"/>
              <a:chExt cx="219900" cy="331146"/>
            </a:xfrm>
          </p:grpSpPr>
          <p:sp>
            <p:nvSpPr>
              <p:cNvPr id="4383" name="Google Shape;4383;p80"/>
              <p:cNvSpPr/>
              <p:nvPr/>
            </p:nvSpPr>
            <p:spPr>
              <a:xfrm>
                <a:off x="3734138" y="2461089"/>
                <a:ext cx="219900" cy="219900"/>
              </a:xfrm>
              <a:prstGeom prst="ellipse">
                <a:avLst/>
              </a:prstGeom>
              <a:solidFill>
                <a:srgbClr val="869FB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384" name="Google Shape;4384;p80"/>
              <p:cNvCxnSpPr/>
              <p:nvPr/>
            </p:nvCxnSpPr>
            <p:spPr>
              <a:xfrm rot="10800000">
                <a:off x="3844020" y="2678535"/>
                <a:ext cx="0" cy="113700"/>
              </a:xfrm>
              <a:prstGeom prst="straightConnector1">
                <a:avLst/>
              </a:prstGeom>
              <a:noFill/>
              <a:ln w="28575" cap="flat" cmpd="sng">
                <a:solidFill>
                  <a:srgbClr val="869FB2"/>
                </a:solidFill>
                <a:prstDash val="solid"/>
                <a:round/>
                <a:headEnd type="none" w="med" len="med"/>
                <a:tailEnd type="none" w="med" len="med"/>
              </a:ln>
            </p:spPr>
          </p:cxnSp>
        </p:grpSp>
        <p:grpSp>
          <p:nvGrpSpPr>
            <p:cNvPr id="4385" name="Google Shape;4385;p80"/>
            <p:cNvGrpSpPr/>
            <p:nvPr/>
          </p:nvGrpSpPr>
          <p:grpSpPr>
            <a:xfrm>
              <a:off x="3787560" y="2281742"/>
              <a:ext cx="311089" cy="219900"/>
              <a:chOff x="3787560" y="2281742"/>
              <a:chExt cx="311089" cy="219900"/>
            </a:xfrm>
          </p:grpSpPr>
          <p:sp>
            <p:nvSpPr>
              <p:cNvPr id="4386" name="Google Shape;4386;p80"/>
              <p:cNvSpPr/>
              <p:nvPr/>
            </p:nvSpPr>
            <p:spPr>
              <a:xfrm>
                <a:off x="3787560" y="2281742"/>
                <a:ext cx="219900" cy="219900"/>
              </a:xfrm>
              <a:prstGeom prst="ellipse">
                <a:avLst/>
              </a:prstGeom>
              <a:solidFill>
                <a:srgbClr val="A5B7C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387" name="Google Shape;4387;p80"/>
              <p:cNvCxnSpPr/>
              <p:nvPr/>
            </p:nvCxnSpPr>
            <p:spPr>
              <a:xfrm rot="10800000">
                <a:off x="4003849" y="2393795"/>
                <a:ext cx="94800" cy="0"/>
              </a:xfrm>
              <a:prstGeom prst="straightConnector1">
                <a:avLst/>
              </a:prstGeom>
              <a:noFill/>
              <a:ln w="28575" cap="flat" cmpd="sng">
                <a:solidFill>
                  <a:srgbClr val="A5B7C6"/>
                </a:solidFill>
                <a:prstDash val="solid"/>
                <a:round/>
                <a:headEnd type="none" w="med" len="med"/>
                <a:tailEnd type="none" w="med" len="med"/>
              </a:ln>
            </p:spPr>
          </p:cxnSp>
        </p:grpSp>
        <p:grpSp>
          <p:nvGrpSpPr>
            <p:cNvPr id="4388" name="Google Shape;4388;p80"/>
            <p:cNvGrpSpPr/>
            <p:nvPr/>
          </p:nvGrpSpPr>
          <p:grpSpPr>
            <a:xfrm>
              <a:off x="3637290" y="2056248"/>
              <a:ext cx="219900" cy="330736"/>
              <a:chOff x="3637290" y="2056248"/>
              <a:chExt cx="219900" cy="330736"/>
            </a:xfrm>
          </p:grpSpPr>
          <p:sp>
            <p:nvSpPr>
              <p:cNvPr id="4389" name="Google Shape;4389;p80"/>
              <p:cNvSpPr/>
              <p:nvPr/>
            </p:nvSpPr>
            <p:spPr>
              <a:xfrm>
                <a:off x="3637290" y="2167085"/>
                <a:ext cx="219900" cy="219900"/>
              </a:xfrm>
              <a:prstGeom prst="ellipse">
                <a:avLst/>
              </a:prstGeom>
              <a:solidFill>
                <a:srgbClr val="BAC8D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cxnSp>
            <p:nvCxnSpPr>
              <p:cNvPr id="4390" name="Google Shape;4390;p80"/>
              <p:cNvCxnSpPr/>
              <p:nvPr/>
            </p:nvCxnSpPr>
            <p:spPr>
              <a:xfrm rot="10800000">
                <a:off x="3747169" y="2056248"/>
                <a:ext cx="0" cy="113700"/>
              </a:xfrm>
              <a:prstGeom prst="straightConnector1">
                <a:avLst/>
              </a:prstGeom>
              <a:noFill/>
              <a:ln w="28575" cap="flat" cmpd="sng">
                <a:solidFill>
                  <a:srgbClr val="BAC8D3"/>
                </a:solidFill>
                <a:prstDash val="solid"/>
                <a:round/>
                <a:headEnd type="none" w="med" len="med"/>
                <a:tailEnd type="none" w="med" len="med"/>
              </a:ln>
            </p:spPr>
          </p:cxnSp>
        </p:grpSp>
      </p:grpSp>
      <p:grpSp>
        <p:nvGrpSpPr>
          <p:cNvPr id="4391" name="Google Shape;4391;p80"/>
          <p:cNvGrpSpPr/>
          <p:nvPr/>
        </p:nvGrpSpPr>
        <p:grpSpPr>
          <a:xfrm>
            <a:off x="2555923" y="2726206"/>
            <a:ext cx="1268144" cy="592394"/>
            <a:chOff x="238125" y="1188750"/>
            <a:chExt cx="7140450" cy="3335550"/>
          </a:xfrm>
        </p:grpSpPr>
        <p:sp>
          <p:nvSpPr>
            <p:cNvPr id="4392" name="Google Shape;4392;p80"/>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4393;p80"/>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4" name="Google Shape;4394;p80"/>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5" name="Google Shape;4395;p80"/>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80"/>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7" name="Google Shape;4397;p80"/>
          <p:cNvGrpSpPr/>
          <p:nvPr/>
        </p:nvGrpSpPr>
        <p:grpSpPr>
          <a:xfrm>
            <a:off x="6663824" y="2728360"/>
            <a:ext cx="1053944" cy="590147"/>
            <a:chOff x="238125" y="1335475"/>
            <a:chExt cx="5418735" cy="3034175"/>
          </a:xfrm>
        </p:grpSpPr>
        <p:sp>
          <p:nvSpPr>
            <p:cNvPr id="4398" name="Google Shape;4398;p80"/>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9" name="Google Shape;4399;p80"/>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0" name="Google Shape;4400;p80"/>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01" name="Google Shape;4401;p80"/>
          <p:cNvGrpSpPr/>
          <p:nvPr/>
        </p:nvGrpSpPr>
        <p:grpSpPr>
          <a:xfrm>
            <a:off x="4094633" y="3533260"/>
            <a:ext cx="1268207" cy="638939"/>
            <a:chOff x="3967651" y="3645904"/>
            <a:chExt cx="1479304" cy="745292"/>
          </a:xfrm>
        </p:grpSpPr>
        <p:grpSp>
          <p:nvGrpSpPr>
            <p:cNvPr id="4402" name="Google Shape;4402;p80"/>
            <p:cNvGrpSpPr/>
            <p:nvPr/>
          </p:nvGrpSpPr>
          <p:grpSpPr>
            <a:xfrm>
              <a:off x="3967651" y="4009026"/>
              <a:ext cx="1479304" cy="382170"/>
              <a:chOff x="3967651" y="4009026"/>
              <a:chExt cx="1479304" cy="382170"/>
            </a:xfrm>
          </p:grpSpPr>
          <p:grpSp>
            <p:nvGrpSpPr>
              <p:cNvPr id="4403" name="Google Shape;4403;p80"/>
              <p:cNvGrpSpPr/>
              <p:nvPr/>
            </p:nvGrpSpPr>
            <p:grpSpPr>
              <a:xfrm>
                <a:off x="4892216" y="4195630"/>
                <a:ext cx="554739" cy="195566"/>
                <a:chOff x="3604375" y="4892160"/>
                <a:chExt cx="1651500" cy="582215"/>
              </a:xfrm>
            </p:grpSpPr>
            <p:sp>
              <p:nvSpPr>
                <p:cNvPr id="4404" name="Google Shape;4404;p80"/>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5" name="Google Shape;4405;p80"/>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06" name="Google Shape;4406;p80"/>
              <p:cNvGrpSpPr/>
              <p:nvPr/>
            </p:nvGrpSpPr>
            <p:grpSpPr>
              <a:xfrm>
                <a:off x="3967651" y="4146303"/>
                <a:ext cx="579402" cy="244893"/>
                <a:chOff x="851875" y="4745310"/>
                <a:chExt cx="1724925" cy="729065"/>
              </a:xfrm>
            </p:grpSpPr>
            <p:sp>
              <p:nvSpPr>
                <p:cNvPr id="4407" name="Google Shape;4407;p80"/>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8" name="Google Shape;4408;p80"/>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09" name="Google Shape;4409;p80"/>
              <p:cNvGrpSpPr/>
              <p:nvPr/>
            </p:nvGrpSpPr>
            <p:grpSpPr>
              <a:xfrm>
                <a:off x="4460753" y="4009026"/>
                <a:ext cx="493110" cy="382170"/>
                <a:chOff x="2319875" y="4336625"/>
                <a:chExt cx="1468025" cy="1137750"/>
              </a:xfrm>
            </p:grpSpPr>
            <p:sp>
              <p:nvSpPr>
                <p:cNvPr id="4410" name="Google Shape;4410;p80"/>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1" name="Google Shape;4411;p80"/>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12" name="Google Shape;4412;p80"/>
            <p:cNvGrpSpPr/>
            <p:nvPr/>
          </p:nvGrpSpPr>
          <p:grpSpPr>
            <a:xfrm>
              <a:off x="4479443" y="3645904"/>
              <a:ext cx="455965" cy="388789"/>
              <a:chOff x="2957425" y="238100"/>
              <a:chExt cx="1910200" cy="1628775"/>
            </a:xfrm>
          </p:grpSpPr>
          <p:sp>
            <p:nvSpPr>
              <p:cNvPr id="4413" name="Google Shape;4413;p80"/>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4" name="Google Shape;4414;p80"/>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5" name="Google Shape;4415;p80"/>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6" name="Google Shape;4416;p80"/>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7" name="Google Shape;4417;p80"/>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8" name="Google Shape;4418;p80"/>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9" name="Google Shape;4419;p80"/>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0" name="Google Shape;4420;p80"/>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1" name="Google Shape;4421;p80"/>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2" name="Google Shape;4422;p80"/>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23" name="Google Shape;4423;p80"/>
          <p:cNvGrpSpPr/>
          <p:nvPr/>
        </p:nvGrpSpPr>
        <p:grpSpPr>
          <a:xfrm>
            <a:off x="2480746" y="3534460"/>
            <a:ext cx="1243128" cy="637739"/>
            <a:chOff x="2496310" y="3693351"/>
            <a:chExt cx="1342906" cy="688926"/>
          </a:xfrm>
        </p:grpSpPr>
        <p:grpSp>
          <p:nvGrpSpPr>
            <p:cNvPr id="4424" name="Google Shape;4424;p80"/>
            <p:cNvGrpSpPr/>
            <p:nvPr/>
          </p:nvGrpSpPr>
          <p:grpSpPr>
            <a:xfrm>
              <a:off x="2496310" y="3693351"/>
              <a:ext cx="1342906" cy="688875"/>
              <a:chOff x="2496310" y="3693351"/>
              <a:chExt cx="1342906" cy="688875"/>
            </a:xfrm>
          </p:grpSpPr>
          <p:sp>
            <p:nvSpPr>
              <p:cNvPr id="4425" name="Google Shape;4425;p80"/>
              <p:cNvSpPr/>
              <p:nvPr/>
            </p:nvSpPr>
            <p:spPr>
              <a:xfrm>
                <a:off x="2567815" y="3809577"/>
                <a:ext cx="1200140" cy="572649"/>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6" name="Google Shape;4426;p80"/>
              <p:cNvSpPr/>
              <p:nvPr/>
            </p:nvSpPr>
            <p:spPr>
              <a:xfrm>
                <a:off x="342068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7" name="Google Shape;4427;p80"/>
              <p:cNvSpPr/>
              <p:nvPr/>
            </p:nvSpPr>
            <p:spPr>
              <a:xfrm>
                <a:off x="3135700" y="3791751"/>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8" name="Google Shape;4428;p80"/>
              <p:cNvSpPr/>
              <p:nvPr/>
            </p:nvSpPr>
            <p:spPr>
              <a:xfrm>
                <a:off x="3620515"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9" name="Google Shape;4429;p80"/>
              <p:cNvSpPr/>
              <p:nvPr/>
            </p:nvSpPr>
            <p:spPr>
              <a:xfrm>
                <a:off x="284380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0" name="Google Shape;4430;p80"/>
              <p:cNvSpPr/>
              <p:nvPr/>
            </p:nvSpPr>
            <p:spPr>
              <a:xfrm>
                <a:off x="2652010"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31" name="Google Shape;4431;p80"/>
              <p:cNvCxnSpPr>
                <a:stCxn id="4429" idx="0"/>
              </p:cNvCxnSpPr>
              <p:nvPr/>
            </p:nvCxnSpPr>
            <p:spPr>
              <a:xfrm rot="5400000" flipH="1">
                <a:off x="2741958" y="3724116"/>
                <a:ext cx="68700" cy="200100"/>
              </a:xfrm>
              <a:prstGeom prst="bentConnector2">
                <a:avLst/>
              </a:prstGeom>
              <a:noFill/>
              <a:ln w="19050" cap="flat" cmpd="sng">
                <a:solidFill>
                  <a:srgbClr val="869FB2"/>
                </a:solidFill>
                <a:prstDash val="solid"/>
                <a:round/>
                <a:headEnd type="none" w="med" len="med"/>
                <a:tailEnd type="none" w="med" len="med"/>
              </a:ln>
            </p:spPr>
          </p:cxnSp>
          <p:cxnSp>
            <p:nvCxnSpPr>
              <p:cNvPr id="4432" name="Google Shape;4432;p80"/>
              <p:cNvCxnSpPr>
                <a:stCxn id="4426" idx="0"/>
              </p:cNvCxnSpPr>
              <p:nvPr/>
            </p:nvCxnSpPr>
            <p:spPr>
              <a:xfrm rot="-5400000">
                <a:off x="3512338" y="3723516"/>
                <a:ext cx="75900" cy="194100"/>
              </a:xfrm>
              <a:prstGeom prst="bentConnector2">
                <a:avLst/>
              </a:prstGeom>
              <a:noFill/>
              <a:ln w="19050" cap="flat" cmpd="sng">
                <a:solidFill>
                  <a:srgbClr val="869FB2"/>
                </a:solidFill>
                <a:prstDash val="solid"/>
                <a:round/>
                <a:headEnd type="none" w="med" len="med"/>
                <a:tailEnd type="none" w="med" len="med"/>
              </a:ln>
            </p:spPr>
          </p:cxnSp>
          <p:cxnSp>
            <p:nvCxnSpPr>
              <p:cNvPr id="4433" name="Google Shape;4433;p80"/>
              <p:cNvCxnSpPr>
                <a:stCxn id="4427" idx="0"/>
              </p:cNvCxnSpPr>
              <p:nvPr/>
            </p:nvCxnSpPr>
            <p:spPr>
              <a:xfrm rot="-5400000">
                <a:off x="3119350" y="3742251"/>
                <a:ext cx="984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4434" name="Google Shape;4434;p80"/>
              <p:cNvCxnSpPr>
                <a:stCxn id="4430" idx="2"/>
              </p:cNvCxnSpPr>
              <p:nvPr/>
            </p:nvCxnSpPr>
            <p:spPr>
              <a:xfrm flipH="1">
                <a:off x="2496310" y="4065467"/>
                <a:ext cx="1557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4435" name="Google Shape;4435;p80"/>
              <p:cNvCxnSpPr>
                <a:stCxn id="4428" idx="6"/>
              </p:cNvCxnSpPr>
              <p:nvPr/>
            </p:nvCxnSpPr>
            <p:spPr>
              <a:xfrm>
                <a:off x="3685615" y="4065467"/>
                <a:ext cx="153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4436" name="Google Shape;4436;p80"/>
            <p:cNvGrpSpPr/>
            <p:nvPr/>
          </p:nvGrpSpPr>
          <p:grpSpPr>
            <a:xfrm>
              <a:off x="2675275" y="3930557"/>
              <a:ext cx="1003306" cy="451719"/>
              <a:chOff x="2675275" y="4174282"/>
              <a:chExt cx="1003306" cy="451719"/>
            </a:xfrm>
          </p:grpSpPr>
          <p:sp>
            <p:nvSpPr>
              <p:cNvPr id="4437" name="Google Shape;4437;p80"/>
              <p:cNvSpPr/>
              <p:nvPr/>
            </p:nvSpPr>
            <p:spPr>
              <a:xfrm>
                <a:off x="2675275" y="4174282"/>
                <a:ext cx="1003306" cy="451719"/>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8" name="Google Shape;4438;p80"/>
              <p:cNvSpPr/>
              <p:nvPr/>
            </p:nvSpPr>
            <p:spPr>
              <a:xfrm>
                <a:off x="2716046" y="4210984"/>
                <a:ext cx="921789" cy="415018"/>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9" name="Google Shape;4439;p80"/>
              <p:cNvSpPr/>
              <p:nvPr/>
            </p:nvSpPr>
            <p:spPr>
              <a:xfrm>
                <a:off x="2762606" y="4252906"/>
                <a:ext cx="828676" cy="373095"/>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40" name="Google Shape;4440;p80"/>
          <p:cNvGrpSpPr/>
          <p:nvPr/>
        </p:nvGrpSpPr>
        <p:grpSpPr>
          <a:xfrm>
            <a:off x="1654417" y="971307"/>
            <a:ext cx="574511" cy="874709"/>
            <a:chOff x="1715404" y="1112080"/>
            <a:chExt cx="642270" cy="977984"/>
          </a:xfrm>
        </p:grpSpPr>
        <p:grpSp>
          <p:nvGrpSpPr>
            <p:cNvPr id="4441" name="Google Shape;4441;p80"/>
            <p:cNvGrpSpPr/>
            <p:nvPr/>
          </p:nvGrpSpPr>
          <p:grpSpPr>
            <a:xfrm>
              <a:off x="1715404" y="1112080"/>
              <a:ext cx="642270" cy="977984"/>
              <a:chOff x="1715404" y="1112080"/>
              <a:chExt cx="642270" cy="977984"/>
            </a:xfrm>
          </p:grpSpPr>
          <p:sp>
            <p:nvSpPr>
              <p:cNvPr id="4442" name="Google Shape;4442;p80"/>
              <p:cNvSpPr/>
              <p:nvPr/>
            </p:nvSpPr>
            <p:spPr>
              <a:xfrm>
                <a:off x="1715404" y="1112080"/>
                <a:ext cx="642270" cy="642270"/>
              </a:xfrm>
              <a:custGeom>
                <a:avLst/>
                <a:gdLst/>
                <a:ahLst/>
                <a:cxnLst/>
                <a:rect l="l" t="t" r="r" b="b"/>
                <a:pathLst>
                  <a:path w="41544" h="41544" extrusionOk="0">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3" name="Google Shape;4443;p80"/>
              <p:cNvSpPr/>
              <p:nvPr/>
            </p:nvSpPr>
            <p:spPr>
              <a:xfrm>
                <a:off x="1956781" y="1714402"/>
                <a:ext cx="9121" cy="375663"/>
              </a:xfrm>
              <a:custGeom>
                <a:avLst/>
                <a:gdLst/>
                <a:ahLst/>
                <a:cxnLst/>
                <a:rect l="l" t="t" r="r" b="b"/>
                <a:pathLst>
                  <a:path w="590" h="24299" extrusionOk="0">
                    <a:moveTo>
                      <a:pt x="0" y="0"/>
                    </a:moveTo>
                    <a:lnTo>
                      <a:pt x="0" y="24299"/>
                    </a:lnTo>
                    <a:lnTo>
                      <a:pt x="589" y="24299"/>
                    </a:lnTo>
                    <a:lnTo>
                      <a:pt x="589"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4" name="Google Shape;4444;p80"/>
            <p:cNvGrpSpPr/>
            <p:nvPr/>
          </p:nvGrpSpPr>
          <p:grpSpPr>
            <a:xfrm>
              <a:off x="1768927" y="1165603"/>
              <a:ext cx="535225" cy="851367"/>
              <a:chOff x="1768927" y="1165603"/>
              <a:chExt cx="535225" cy="851367"/>
            </a:xfrm>
          </p:grpSpPr>
          <p:sp>
            <p:nvSpPr>
              <p:cNvPr id="4445" name="Google Shape;4445;p80"/>
              <p:cNvSpPr/>
              <p:nvPr/>
            </p:nvSpPr>
            <p:spPr>
              <a:xfrm>
                <a:off x="1768927" y="1165603"/>
                <a:ext cx="535225" cy="535225"/>
              </a:xfrm>
              <a:custGeom>
                <a:avLst/>
                <a:gdLst/>
                <a:ahLst/>
                <a:cxnLst/>
                <a:rect l="l" t="t" r="r" b="b"/>
                <a:pathLst>
                  <a:path w="34620" h="34620" extrusionOk="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6" name="Google Shape;4446;p80"/>
              <p:cNvSpPr/>
              <p:nvPr/>
            </p:nvSpPr>
            <p:spPr>
              <a:xfrm>
                <a:off x="2006902" y="1668949"/>
                <a:ext cx="9137" cy="348020"/>
              </a:xfrm>
              <a:custGeom>
                <a:avLst/>
                <a:gdLst/>
                <a:ahLst/>
                <a:cxnLst/>
                <a:rect l="l" t="t" r="r" b="b"/>
                <a:pathLst>
                  <a:path w="591" h="22511" extrusionOk="0">
                    <a:moveTo>
                      <a:pt x="1" y="0"/>
                    </a:moveTo>
                    <a:lnTo>
                      <a:pt x="1" y="22510"/>
                    </a:lnTo>
                    <a:lnTo>
                      <a:pt x="590" y="22510"/>
                    </a:lnTo>
                    <a:lnTo>
                      <a:pt x="590"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7" name="Google Shape;4447;p80"/>
            <p:cNvGrpSpPr/>
            <p:nvPr/>
          </p:nvGrpSpPr>
          <p:grpSpPr>
            <a:xfrm>
              <a:off x="1822449" y="1219125"/>
              <a:ext cx="428180" cy="718859"/>
              <a:chOff x="1822449" y="1219125"/>
              <a:chExt cx="428180" cy="718859"/>
            </a:xfrm>
          </p:grpSpPr>
          <p:sp>
            <p:nvSpPr>
              <p:cNvPr id="4448" name="Google Shape;4448;p80"/>
              <p:cNvSpPr/>
              <p:nvPr/>
            </p:nvSpPr>
            <p:spPr>
              <a:xfrm>
                <a:off x="1822449" y="1219125"/>
                <a:ext cx="428180" cy="428180"/>
              </a:xfrm>
              <a:custGeom>
                <a:avLst/>
                <a:gdLst/>
                <a:ahLst/>
                <a:cxnLst/>
                <a:rect l="l" t="t" r="r" b="b"/>
                <a:pathLst>
                  <a:path w="27696" h="27696" extrusionOk="0">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9" name="Google Shape;4449;p80"/>
              <p:cNvSpPr/>
              <p:nvPr/>
            </p:nvSpPr>
            <p:spPr>
              <a:xfrm>
                <a:off x="2057039" y="1605996"/>
                <a:ext cx="9121" cy="331988"/>
              </a:xfrm>
              <a:custGeom>
                <a:avLst/>
                <a:gdLst/>
                <a:ahLst/>
                <a:cxnLst/>
                <a:rect l="l" t="t" r="r" b="b"/>
                <a:pathLst>
                  <a:path w="590" h="21474" extrusionOk="0">
                    <a:moveTo>
                      <a:pt x="0" y="0"/>
                    </a:moveTo>
                    <a:lnTo>
                      <a:pt x="0" y="21474"/>
                    </a:lnTo>
                    <a:lnTo>
                      <a:pt x="590" y="21474"/>
                    </a:lnTo>
                    <a:lnTo>
                      <a:pt x="59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0" name="Google Shape;4450;p80"/>
            <p:cNvGrpSpPr/>
            <p:nvPr/>
          </p:nvGrpSpPr>
          <p:grpSpPr>
            <a:xfrm>
              <a:off x="1875972" y="1272648"/>
              <a:ext cx="321135" cy="586939"/>
              <a:chOff x="1875972" y="1272648"/>
              <a:chExt cx="321135" cy="586939"/>
            </a:xfrm>
          </p:grpSpPr>
          <p:sp>
            <p:nvSpPr>
              <p:cNvPr id="4451" name="Google Shape;4451;p80"/>
              <p:cNvSpPr/>
              <p:nvPr/>
            </p:nvSpPr>
            <p:spPr>
              <a:xfrm>
                <a:off x="1875972" y="1272648"/>
                <a:ext cx="321135" cy="321120"/>
              </a:xfrm>
              <a:custGeom>
                <a:avLst/>
                <a:gdLst/>
                <a:ahLst/>
                <a:cxnLst/>
                <a:rect l="l" t="t" r="r" b="b"/>
                <a:pathLst>
                  <a:path w="20772" h="20771" extrusionOk="0">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2" name="Google Shape;4452;p80"/>
              <p:cNvSpPr/>
              <p:nvPr/>
            </p:nvSpPr>
            <p:spPr>
              <a:xfrm>
                <a:off x="2107176" y="1533705"/>
                <a:ext cx="9121" cy="325881"/>
              </a:xfrm>
              <a:custGeom>
                <a:avLst/>
                <a:gdLst/>
                <a:ahLst/>
                <a:cxnLst/>
                <a:rect l="l" t="t" r="r" b="b"/>
                <a:pathLst>
                  <a:path w="590" h="21079" extrusionOk="0">
                    <a:moveTo>
                      <a:pt x="0" y="0"/>
                    </a:moveTo>
                    <a:lnTo>
                      <a:pt x="0" y="21078"/>
                    </a:lnTo>
                    <a:lnTo>
                      <a:pt x="589" y="21078"/>
                    </a:lnTo>
                    <a:lnTo>
                      <a:pt x="58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53" name="Google Shape;4453;p80"/>
          <p:cNvGrpSpPr/>
          <p:nvPr/>
        </p:nvGrpSpPr>
        <p:grpSpPr>
          <a:xfrm>
            <a:off x="7761578" y="3528028"/>
            <a:ext cx="293855" cy="644170"/>
            <a:chOff x="241025" y="3151575"/>
            <a:chExt cx="293855" cy="644170"/>
          </a:xfrm>
        </p:grpSpPr>
        <p:sp>
          <p:nvSpPr>
            <p:cNvPr id="4454" name="Google Shape;4454;p80"/>
            <p:cNvSpPr/>
            <p:nvPr/>
          </p:nvSpPr>
          <p:spPr>
            <a:xfrm>
              <a:off x="241025" y="3151575"/>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5" name="Google Shape;4455;p80"/>
            <p:cNvSpPr/>
            <p:nvPr/>
          </p:nvSpPr>
          <p:spPr>
            <a:xfrm>
              <a:off x="241347" y="3252796"/>
              <a:ext cx="293533" cy="164134"/>
            </a:xfrm>
            <a:custGeom>
              <a:avLst/>
              <a:gdLst/>
              <a:ahLst/>
              <a:cxnLst/>
              <a:rect l="l" t="t" r="r" b="b"/>
              <a:pathLst>
                <a:path w="19132" h="10698" extrusionOk="0">
                  <a:moveTo>
                    <a:pt x="1" y="1"/>
                  </a:moveTo>
                  <a:lnTo>
                    <a:pt x="1" y="10698"/>
                  </a:lnTo>
                  <a:lnTo>
                    <a:pt x="19132" y="10698"/>
                  </a:lnTo>
                  <a:lnTo>
                    <a:pt x="1913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6" name="Google Shape;4456;p80"/>
          <p:cNvGrpSpPr/>
          <p:nvPr/>
        </p:nvGrpSpPr>
        <p:grpSpPr>
          <a:xfrm>
            <a:off x="709562" y="2728028"/>
            <a:ext cx="1779649" cy="591620"/>
            <a:chOff x="246070" y="1983375"/>
            <a:chExt cx="1855347" cy="616849"/>
          </a:xfrm>
        </p:grpSpPr>
        <p:sp>
          <p:nvSpPr>
            <p:cNvPr id="4457" name="Google Shape;4457;p80"/>
            <p:cNvSpPr/>
            <p:nvPr/>
          </p:nvSpPr>
          <p:spPr>
            <a:xfrm>
              <a:off x="1072131" y="1983872"/>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8" name="Google Shape;4458;p80"/>
            <p:cNvSpPr/>
            <p:nvPr/>
          </p:nvSpPr>
          <p:spPr>
            <a:xfrm>
              <a:off x="1430530" y="2193486"/>
              <a:ext cx="46960" cy="46948"/>
            </a:xfrm>
            <a:custGeom>
              <a:avLst/>
              <a:gdLst/>
              <a:ahLst/>
              <a:cxnLst/>
              <a:rect l="l" t="t" r="r" b="b"/>
              <a:pathLst>
                <a:path w="3915" h="3914" extrusionOk="0">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9" name="Google Shape;4459;p80"/>
            <p:cNvSpPr/>
            <p:nvPr/>
          </p:nvSpPr>
          <p:spPr>
            <a:xfrm>
              <a:off x="1277847" y="2191554"/>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0" name="Google Shape;4460;p80"/>
            <p:cNvSpPr/>
            <p:nvPr/>
          </p:nvSpPr>
          <p:spPr>
            <a:xfrm>
              <a:off x="1690156" y="2190379"/>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1" name="Google Shape;4461;p80"/>
            <p:cNvSpPr/>
            <p:nvPr/>
          </p:nvSpPr>
          <p:spPr>
            <a:xfrm>
              <a:off x="1484068" y="1984268"/>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2" name="Google Shape;4462;p80"/>
            <p:cNvSpPr/>
            <p:nvPr/>
          </p:nvSpPr>
          <p:spPr>
            <a:xfrm flipH="1">
              <a:off x="865779" y="2190662"/>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3" name="Google Shape;4463;p80"/>
            <p:cNvSpPr/>
            <p:nvPr/>
          </p:nvSpPr>
          <p:spPr>
            <a:xfrm>
              <a:off x="246070" y="1983826"/>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4" name="Google Shape;4464;p80"/>
            <p:cNvSpPr/>
            <p:nvPr/>
          </p:nvSpPr>
          <p:spPr>
            <a:xfrm flipH="1">
              <a:off x="659595" y="1983375"/>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5" name="Google Shape;4465;p80"/>
            <p:cNvSpPr/>
            <p:nvPr/>
          </p:nvSpPr>
          <p:spPr>
            <a:xfrm flipH="1">
              <a:off x="451107" y="2189486"/>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6" name="Google Shape;4466;p80"/>
          <p:cNvGrpSpPr/>
          <p:nvPr/>
        </p:nvGrpSpPr>
        <p:grpSpPr>
          <a:xfrm>
            <a:off x="2320428" y="971307"/>
            <a:ext cx="711055" cy="745993"/>
            <a:chOff x="2496269" y="1171698"/>
            <a:chExt cx="761953" cy="799392"/>
          </a:xfrm>
        </p:grpSpPr>
        <p:grpSp>
          <p:nvGrpSpPr>
            <p:cNvPr id="4467" name="Google Shape;4467;p80"/>
            <p:cNvGrpSpPr/>
            <p:nvPr/>
          </p:nvGrpSpPr>
          <p:grpSpPr>
            <a:xfrm>
              <a:off x="2496269" y="1171698"/>
              <a:ext cx="761953" cy="723022"/>
              <a:chOff x="2496269" y="1171698"/>
              <a:chExt cx="761953" cy="723022"/>
            </a:xfrm>
          </p:grpSpPr>
          <p:sp>
            <p:nvSpPr>
              <p:cNvPr id="4468" name="Google Shape;4468;p80"/>
              <p:cNvSpPr/>
              <p:nvPr/>
            </p:nvSpPr>
            <p:spPr>
              <a:xfrm>
                <a:off x="2727495" y="1360642"/>
                <a:ext cx="175877" cy="207414"/>
              </a:xfrm>
              <a:custGeom>
                <a:avLst/>
                <a:gdLst/>
                <a:ahLst/>
                <a:cxnLst/>
                <a:rect l="l" t="t" r="r" b="b"/>
                <a:pathLst>
                  <a:path w="27928" h="32936" extrusionOk="0">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9" name="Google Shape;4469;p80"/>
              <p:cNvSpPr/>
              <p:nvPr/>
            </p:nvSpPr>
            <p:spPr>
              <a:xfrm>
                <a:off x="2730750" y="1408371"/>
                <a:ext cx="108720" cy="144761"/>
              </a:xfrm>
              <a:custGeom>
                <a:avLst/>
                <a:gdLst/>
                <a:ahLst/>
                <a:cxnLst/>
                <a:rect l="l" t="t" r="r" b="b"/>
                <a:pathLst>
                  <a:path w="17264" h="22987" extrusionOk="0">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70" name="Google Shape;4470;p80"/>
              <p:cNvGrpSpPr/>
              <p:nvPr/>
            </p:nvGrpSpPr>
            <p:grpSpPr>
              <a:xfrm>
                <a:off x="2496269" y="1171698"/>
                <a:ext cx="761953" cy="723022"/>
                <a:chOff x="2496269" y="1120652"/>
                <a:chExt cx="761953" cy="723022"/>
              </a:xfrm>
            </p:grpSpPr>
            <p:grpSp>
              <p:nvGrpSpPr>
                <p:cNvPr id="4471" name="Google Shape;4471;p80"/>
                <p:cNvGrpSpPr/>
                <p:nvPr/>
              </p:nvGrpSpPr>
              <p:grpSpPr>
                <a:xfrm>
                  <a:off x="2496269" y="1120652"/>
                  <a:ext cx="761953" cy="723022"/>
                  <a:chOff x="2496269" y="1120652"/>
                  <a:chExt cx="761953" cy="723022"/>
                </a:xfrm>
              </p:grpSpPr>
              <p:grpSp>
                <p:nvGrpSpPr>
                  <p:cNvPr id="4472" name="Google Shape;4472;p80"/>
                  <p:cNvGrpSpPr/>
                  <p:nvPr/>
                </p:nvGrpSpPr>
                <p:grpSpPr>
                  <a:xfrm>
                    <a:off x="2496269" y="1304589"/>
                    <a:ext cx="407089" cy="305057"/>
                    <a:chOff x="2496269" y="1304589"/>
                    <a:chExt cx="407089" cy="305057"/>
                  </a:xfrm>
                </p:grpSpPr>
                <p:sp>
                  <p:nvSpPr>
                    <p:cNvPr id="4473" name="Google Shape;4473;p80"/>
                    <p:cNvSpPr/>
                    <p:nvPr/>
                  </p:nvSpPr>
                  <p:spPr>
                    <a:xfrm>
                      <a:off x="2496269" y="1304589"/>
                      <a:ext cx="407089" cy="305057"/>
                    </a:xfrm>
                    <a:custGeom>
                      <a:avLst/>
                      <a:gdLst/>
                      <a:ahLst/>
                      <a:cxnLst/>
                      <a:rect l="l" t="t" r="r" b="b"/>
                      <a:pathLst>
                        <a:path w="64643" h="48441" extrusionOk="0">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4" name="Google Shape;4474;p80"/>
                    <p:cNvSpPr/>
                    <p:nvPr/>
                  </p:nvSpPr>
                  <p:spPr>
                    <a:xfrm>
                      <a:off x="2553035" y="1348798"/>
                      <a:ext cx="287349" cy="215318"/>
                    </a:xfrm>
                    <a:custGeom>
                      <a:avLst/>
                      <a:gdLst/>
                      <a:ahLst/>
                      <a:cxnLst/>
                      <a:rect l="l" t="t" r="r" b="b"/>
                      <a:pathLst>
                        <a:path w="45629" h="34191" extrusionOk="0">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75" name="Google Shape;4475;p80"/>
                  <p:cNvGrpSpPr/>
                  <p:nvPr/>
                </p:nvGrpSpPr>
                <p:grpSpPr>
                  <a:xfrm>
                    <a:off x="2586468" y="1493376"/>
                    <a:ext cx="358850" cy="349656"/>
                    <a:chOff x="2586468" y="1493376"/>
                    <a:chExt cx="358850" cy="349656"/>
                  </a:xfrm>
                </p:grpSpPr>
                <p:sp>
                  <p:nvSpPr>
                    <p:cNvPr id="4476" name="Google Shape;4476;p80"/>
                    <p:cNvSpPr/>
                    <p:nvPr/>
                  </p:nvSpPr>
                  <p:spPr>
                    <a:xfrm>
                      <a:off x="2586468" y="1493376"/>
                      <a:ext cx="358850" cy="349656"/>
                    </a:xfrm>
                    <a:custGeom>
                      <a:avLst/>
                      <a:gdLst/>
                      <a:ahLst/>
                      <a:cxnLst/>
                      <a:rect l="l" t="t" r="r" b="b"/>
                      <a:pathLst>
                        <a:path w="56983" h="55523" extrusionOk="0">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7" name="Google Shape;4477;p80"/>
                    <p:cNvSpPr/>
                    <p:nvPr/>
                  </p:nvSpPr>
                  <p:spPr>
                    <a:xfrm>
                      <a:off x="2637642" y="1547125"/>
                      <a:ext cx="253304" cy="246805"/>
                    </a:xfrm>
                    <a:custGeom>
                      <a:avLst/>
                      <a:gdLst/>
                      <a:ahLst/>
                      <a:cxnLst/>
                      <a:rect l="l" t="t" r="r" b="b"/>
                      <a:pathLst>
                        <a:path w="40223" h="39191" extrusionOk="0">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78" name="Google Shape;4478;p80"/>
                  <p:cNvGrpSpPr/>
                  <p:nvPr/>
                </p:nvGrpSpPr>
                <p:grpSpPr>
                  <a:xfrm>
                    <a:off x="2807939" y="1494024"/>
                    <a:ext cx="358857" cy="349650"/>
                    <a:chOff x="2807939" y="1494024"/>
                    <a:chExt cx="358857" cy="349650"/>
                  </a:xfrm>
                </p:grpSpPr>
                <p:sp>
                  <p:nvSpPr>
                    <p:cNvPr id="4479" name="Google Shape;4479;p80"/>
                    <p:cNvSpPr/>
                    <p:nvPr/>
                  </p:nvSpPr>
                  <p:spPr>
                    <a:xfrm>
                      <a:off x="2807939" y="1494024"/>
                      <a:ext cx="358857" cy="349650"/>
                    </a:xfrm>
                    <a:custGeom>
                      <a:avLst/>
                      <a:gdLst/>
                      <a:ahLst/>
                      <a:cxnLst/>
                      <a:rect l="l" t="t" r="r" b="b"/>
                      <a:pathLst>
                        <a:path w="56984" h="55522" extrusionOk="0">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0" name="Google Shape;4480;p80"/>
                    <p:cNvSpPr/>
                    <p:nvPr/>
                  </p:nvSpPr>
                  <p:spPr>
                    <a:xfrm>
                      <a:off x="2862324" y="1547767"/>
                      <a:ext cx="253292" cy="246805"/>
                    </a:xfrm>
                    <a:custGeom>
                      <a:avLst/>
                      <a:gdLst/>
                      <a:ahLst/>
                      <a:cxnLst/>
                      <a:rect l="l" t="t" r="r" b="b"/>
                      <a:pathLst>
                        <a:path w="40221" h="39191" extrusionOk="0">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81" name="Google Shape;4481;p80"/>
                  <p:cNvGrpSpPr/>
                  <p:nvPr/>
                </p:nvGrpSpPr>
                <p:grpSpPr>
                  <a:xfrm>
                    <a:off x="2851133" y="1305635"/>
                    <a:ext cx="407089" cy="305057"/>
                    <a:chOff x="2851133" y="1305635"/>
                    <a:chExt cx="407089" cy="305057"/>
                  </a:xfrm>
                </p:grpSpPr>
                <p:sp>
                  <p:nvSpPr>
                    <p:cNvPr id="4482" name="Google Shape;4482;p80"/>
                    <p:cNvSpPr/>
                    <p:nvPr/>
                  </p:nvSpPr>
                  <p:spPr>
                    <a:xfrm>
                      <a:off x="2851133" y="1305635"/>
                      <a:ext cx="407089" cy="305057"/>
                    </a:xfrm>
                    <a:custGeom>
                      <a:avLst/>
                      <a:gdLst/>
                      <a:ahLst/>
                      <a:cxnLst/>
                      <a:rect l="l" t="t" r="r" b="b"/>
                      <a:pathLst>
                        <a:path w="64643" h="48441" extrusionOk="0">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80"/>
                    <p:cNvSpPr/>
                    <p:nvPr/>
                  </p:nvSpPr>
                  <p:spPr>
                    <a:xfrm>
                      <a:off x="2914108" y="1349849"/>
                      <a:ext cx="287349" cy="215324"/>
                    </a:xfrm>
                    <a:custGeom>
                      <a:avLst/>
                      <a:gdLst/>
                      <a:ahLst/>
                      <a:cxnLst/>
                      <a:rect l="l" t="t" r="r" b="b"/>
                      <a:pathLst>
                        <a:path w="45629" h="34192" extrusionOk="0">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84" name="Google Shape;4484;p80"/>
                  <p:cNvGrpSpPr/>
                  <p:nvPr/>
                </p:nvGrpSpPr>
                <p:grpSpPr>
                  <a:xfrm>
                    <a:off x="2727495" y="1120652"/>
                    <a:ext cx="300271" cy="396358"/>
                    <a:chOff x="2727495" y="1120652"/>
                    <a:chExt cx="300271" cy="396358"/>
                  </a:xfrm>
                </p:grpSpPr>
                <p:sp>
                  <p:nvSpPr>
                    <p:cNvPr id="4485" name="Google Shape;4485;p80"/>
                    <p:cNvSpPr/>
                    <p:nvPr/>
                  </p:nvSpPr>
                  <p:spPr>
                    <a:xfrm>
                      <a:off x="2727495" y="1120652"/>
                      <a:ext cx="300271" cy="396358"/>
                    </a:xfrm>
                    <a:custGeom>
                      <a:avLst/>
                      <a:gdLst/>
                      <a:ahLst/>
                      <a:cxnLst/>
                      <a:rect l="l" t="t" r="r" b="b"/>
                      <a:pathLst>
                        <a:path w="47681" h="62939" extrusionOk="0">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80"/>
                    <p:cNvSpPr/>
                    <p:nvPr/>
                  </p:nvSpPr>
                  <p:spPr>
                    <a:xfrm>
                      <a:off x="2771659" y="1178948"/>
                      <a:ext cx="211942" cy="279766"/>
                    </a:xfrm>
                    <a:custGeom>
                      <a:avLst/>
                      <a:gdLst/>
                      <a:ahLst/>
                      <a:cxnLst/>
                      <a:rect l="l" t="t" r="r" b="b"/>
                      <a:pathLst>
                        <a:path w="33655" h="44425" extrusionOk="0">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87" name="Google Shape;4487;p80"/>
                <p:cNvGrpSpPr/>
                <p:nvPr/>
              </p:nvGrpSpPr>
              <p:grpSpPr>
                <a:xfrm>
                  <a:off x="2722305" y="1350460"/>
                  <a:ext cx="308357" cy="308344"/>
                  <a:chOff x="2722305" y="1350460"/>
                  <a:chExt cx="308357" cy="308344"/>
                </a:xfrm>
              </p:grpSpPr>
              <p:sp>
                <p:nvSpPr>
                  <p:cNvPr id="4488" name="Google Shape;4488;p80"/>
                  <p:cNvSpPr/>
                  <p:nvPr/>
                </p:nvSpPr>
                <p:spPr>
                  <a:xfrm>
                    <a:off x="2722305" y="1350460"/>
                    <a:ext cx="308357" cy="308344"/>
                  </a:xfrm>
                  <a:custGeom>
                    <a:avLst/>
                    <a:gdLst/>
                    <a:ahLst/>
                    <a:cxnLst/>
                    <a:rect l="l" t="t" r="r" b="b"/>
                    <a:pathLst>
                      <a:path w="48965" h="48963" extrusionOk="0">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89" name="Google Shape;4489;p80"/>
                  <p:cNvGrpSpPr/>
                  <p:nvPr/>
                </p:nvGrpSpPr>
                <p:grpSpPr>
                  <a:xfrm>
                    <a:off x="2725064" y="1364529"/>
                    <a:ext cx="297954" cy="280182"/>
                    <a:chOff x="2725064" y="1364529"/>
                    <a:chExt cx="297954" cy="280182"/>
                  </a:xfrm>
                </p:grpSpPr>
                <p:sp>
                  <p:nvSpPr>
                    <p:cNvPr id="4490" name="Google Shape;4490;p80"/>
                    <p:cNvSpPr/>
                    <p:nvPr/>
                  </p:nvSpPr>
                  <p:spPr>
                    <a:xfrm>
                      <a:off x="2743100" y="1541306"/>
                      <a:ext cx="133551" cy="103405"/>
                    </a:xfrm>
                    <a:custGeom>
                      <a:avLst/>
                      <a:gdLst/>
                      <a:ahLst/>
                      <a:cxnLst/>
                      <a:rect l="l" t="t" r="r" b="b"/>
                      <a:pathLst>
                        <a:path w="21207" h="16420" extrusionOk="0">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1" name="Google Shape;4491;p80"/>
                    <p:cNvSpPr/>
                    <p:nvPr/>
                  </p:nvSpPr>
                  <p:spPr>
                    <a:xfrm>
                      <a:off x="2946887" y="1391180"/>
                      <a:ext cx="76130" cy="156241"/>
                    </a:xfrm>
                    <a:custGeom>
                      <a:avLst/>
                      <a:gdLst/>
                      <a:ahLst/>
                      <a:cxnLst/>
                      <a:rect l="l" t="t" r="r" b="b"/>
                      <a:pathLst>
                        <a:path w="12089" h="24810" extrusionOk="0">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2" name="Google Shape;4492;p80"/>
                    <p:cNvSpPr/>
                    <p:nvPr/>
                  </p:nvSpPr>
                  <p:spPr>
                    <a:xfrm>
                      <a:off x="2794481" y="1364529"/>
                      <a:ext cx="164226" cy="42924"/>
                    </a:xfrm>
                    <a:custGeom>
                      <a:avLst/>
                      <a:gdLst/>
                      <a:ahLst/>
                      <a:cxnLst/>
                      <a:rect l="l" t="t" r="r" b="b"/>
                      <a:pathLst>
                        <a:path w="26078" h="6816" extrusionOk="0">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3" name="Google Shape;4493;p80"/>
                    <p:cNvSpPr/>
                    <p:nvPr/>
                  </p:nvSpPr>
                  <p:spPr>
                    <a:xfrm>
                      <a:off x="2876645" y="1541193"/>
                      <a:ext cx="133243" cy="103518"/>
                    </a:xfrm>
                    <a:custGeom>
                      <a:avLst/>
                      <a:gdLst/>
                      <a:ahLst/>
                      <a:cxnLst/>
                      <a:rect l="l" t="t" r="r" b="b"/>
                      <a:pathLst>
                        <a:path w="21158" h="16438" extrusionOk="0">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4" name="Google Shape;4494;p80"/>
                    <p:cNvSpPr/>
                    <p:nvPr/>
                  </p:nvSpPr>
                  <p:spPr>
                    <a:xfrm>
                      <a:off x="2725064" y="1391035"/>
                      <a:ext cx="81238" cy="156487"/>
                    </a:xfrm>
                    <a:custGeom>
                      <a:avLst/>
                      <a:gdLst/>
                      <a:ahLst/>
                      <a:cxnLst/>
                      <a:rect l="l" t="t" r="r" b="b"/>
                      <a:pathLst>
                        <a:path w="12900" h="24849" extrusionOk="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4495" name="Google Shape;4495;p80"/>
            <p:cNvSpPr/>
            <p:nvPr/>
          </p:nvSpPr>
          <p:spPr>
            <a:xfrm>
              <a:off x="2621966" y="124587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6" name="Google Shape;4496;p80"/>
            <p:cNvSpPr/>
            <p:nvPr/>
          </p:nvSpPr>
          <p:spPr>
            <a:xfrm>
              <a:off x="2517909" y="160045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7" name="Google Shape;4497;p80"/>
            <p:cNvSpPr/>
            <p:nvPr/>
          </p:nvSpPr>
          <p:spPr>
            <a:xfrm>
              <a:off x="3174265" y="161404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8" name="Google Shape;4498;p80"/>
            <p:cNvSpPr/>
            <p:nvPr/>
          </p:nvSpPr>
          <p:spPr>
            <a:xfrm>
              <a:off x="3023194" y="125435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9" name="Google Shape;4499;p80"/>
            <p:cNvSpPr/>
            <p:nvPr/>
          </p:nvSpPr>
          <p:spPr>
            <a:xfrm rot="8660313">
              <a:off x="2818264" y="186144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0" name="Google Shape;4500;p80"/>
          <p:cNvGrpSpPr/>
          <p:nvPr/>
        </p:nvGrpSpPr>
        <p:grpSpPr>
          <a:xfrm>
            <a:off x="3909129" y="2727412"/>
            <a:ext cx="1569144" cy="591015"/>
            <a:chOff x="3820100" y="3023049"/>
            <a:chExt cx="1303926" cy="491162"/>
          </a:xfrm>
        </p:grpSpPr>
        <p:grpSp>
          <p:nvGrpSpPr>
            <p:cNvPr id="4501" name="Google Shape;4501;p80"/>
            <p:cNvGrpSpPr/>
            <p:nvPr/>
          </p:nvGrpSpPr>
          <p:grpSpPr>
            <a:xfrm>
              <a:off x="3820100" y="3023072"/>
              <a:ext cx="1303926" cy="491139"/>
              <a:chOff x="3820100" y="3023072"/>
              <a:chExt cx="1303926" cy="491139"/>
            </a:xfrm>
          </p:grpSpPr>
          <p:sp>
            <p:nvSpPr>
              <p:cNvPr id="4502" name="Google Shape;4502;p80"/>
              <p:cNvSpPr/>
              <p:nvPr/>
            </p:nvSpPr>
            <p:spPr>
              <a:xfrm>
                <a:off x="3820100" y="3023072"/>
                <a:ext cx="505424" cy="491139"/>
              </a:xfrm>
              <a:custGeom>
                <a:avLst/>
                <a:gdLst/>
                <a:ahLst/>
                <a:cxnLst/>
                <a:rect l="l" t="t" r="r" b="b"/>
                <a:pathLst>
                  <a:path w="45218" h="43940" extrusionOk="0">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3" name="Google Shape;4503;p80"/>
              <p:cNvSpPr/>
              <p:nvPr/>
            </p:nvSpPr>
            <p:spPr>
              <a:xfrm>
                <a:off x="4323828" y="3411976"/>
                <a:ext cx="800197" cy="102229"/>
              </a:xfrm>
              <a:custGeom>
                <a:avLst/>
                <a:gdLst/>
                <a:ahLst/>
                <a:cxnLst/>
                <a:rect l="l" t="t" r="r" b="b"/>
                <a:pathLst>
                  <a:path w="71590" h="9146" extrusionOk="0">
                    <a:moveTo>
                      <a:pt x="1" y="1"/>
                    </a:moveTo>
                    <a:lnTo>
                      <a:pt x="1" y="9145"/>
                    </a:lnTo>
                    <a:lnTo>
                      <a:pt x="71589" y="9145"/>
                    </a:lnTo>
                    <a:lnTo>
                      <a:pt x="7158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4" name="Google Shape;4504;p80"/>
            <p:cNvGrpSpPr/>
            <p:nvPr/>
          </p:nvGrpSpPr>
          <p:grpSpPr>
            <a:xfrm>
              <a:off x="4132439" y="3023645"/>
              <a:ext cx="393633" cy="177096"/>
              <a:chOff x="4132439" y="3023645"/>
              <a:chExt cx="393633" cy="177096"/>
            </a:xfrm>
          </p:grpSpPr>
          <p:sp>
            <p:nvSpPr>
              <p:cNvPr id="4505" name="Google Shape;4505;p80"/>
              <p:cNvSpPr/>
              <p:nvPr/>
            </p:nvSpPr>
            <p:spPr>
              <a:xfrm>
                <a:off x="4132439" y="3023645"/>
                <a:ext cx="190085" cy="177096"/>
              </a:xfrm>
              <a:custGeom>
                <a:avLst/>
                <a:gdLst/>
                <a:ahLst/>
                <a:cxnLst/>
                <a:rect l="l" t="t" r="r" b="b"/>
                <a:pathLst>
                  <a:path w="17006" h="15844" extrusionOk="0">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6" name="Google Shape;4506;p80"/>
              <p:cNvSpPr/>
              <p:nvPr/>
            </p:nvSpPr>
            <p:spPr>
              <a:xfrm>
                <a:off x="4318649" y="3101461"/>
                <a:ext cx="207423" cy="99267"/>
              </a:xfrm>
              <a:custGeom>
                <a:avLst/>
                <a:gdLst/>
                <a:ahLst/>
                <a:cxnLst/>
                <a:rect l="l" t="t" r="r" b="b"/>
                <a:pathLst>
                  <a:path w="18211" h="8881" extrusionOk="0">
                    <a:moveTo>
                      <a:pt x="0" y="0"/>
                    </a:moveTo>
                    <a:lnTo>
                      <a:pt x="0" y="8880"/>
                    </a:lnTo>
                    <a:lnTo>
                      <a:pt x="18210" y="8880"/>
                    </a:lnTo>
                    <a:lnTo>
                      <a:pt x="1821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7" name="Google Shape;4507;p80"/>
            <p:cNvGrpSpPr/>
            <p:nvPr/>
          </p:nvGrpSpPr>
          <p:grpSpPr>
            <a:xfrm>
              <a:off x="3921811" y="3023049"/>
              <a:ext cx="1002397" cy="388943"/>
              <a:chOff x="3921811" y="3023049"/>
              <a:chExt cx="1002397" cy="388943"/>
            </a:xfrm>
          </p:grpSpPr>
          <p:sp>
            <p:nvSpPr>
              <p:cNvPr id="4508" name="Google Shape;4508;p80"/>
              <p:cNvSpPr/>
              <p:nvPr/>
            </p:nvSpPr>
            <p:spPr>
              <a:xfrm>
                <a:off x="3921811" y="3023049"/>
                <a:ext cx="403709" cy="388943"/>
              </a:xfrm>
              <a:custGeom>
                <a:avLst/>
                <a:gdLst/>
                <a:ahLst/>
                <a:cxnLst/>
                <a:rect l="l" t="t" r="r" b="b"/>
                <a:pathLst>
                  <a:path w="36118" h="34797" extrusionOk="0">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9" name="Google Shape;4509;p80"/>
              <p:cNvSpPr/>
              <p:nvPr/>
            </p:nvSpPr>
            <p:spPr>
              <a:xfrm>
                <a:off x="4322109" y="3309770"/>
                <a:ext cx="602098" cy="102218"/>
              </a:xfrm>
              <a:custGeom>
                <a:avLst/>
                <a:gdLst/>
                <a:ahLst/>
                <a:cxnLst/>
                <a:rect l="l" t="t" r="r" b="b"/>
                <a:pathLst>
                  <a:path w="53867" h="9145" extrusionOk="0">
                    <a:moveTo>
                      <a:pt x="1" y="0"/>
                    </a:moveTo>
                    <a:lnTo>
                      <a:pt x="1" y="9145"/>
                    </a:lnTo>
                    <a:lnTo>
                      <a:pt x="53867" y="9145"/>
                    </a:lnTo>
                    <a:lnTo>
                      <a:pt x="5386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0" name="Google Shape;4510;p80"/>
            <p:cNvGrpSpPr/>
            <p:nvPr/>
          </p:nvGrpSpPr>
          <p:grpSpPr>
            <a:xfrm>
              <a:off x="4023645" y="3023049"/>
              <a:ext cx="683032" cy="286722"/>
              <a:chOff x="4023645" y="3023049"/>
              <a:chExt cx="683032" cy="286722"/>
            </a:xfrm>
          </p:grpSpPr>
          <p:sp>
            <p:nvSpPr>
              <p:cNvPr id="4511" name="Google Shape;4511;p80"/>
              <p:cNvSpPr/>
              <p:nvPr/>
            </p:nvSpPr>
            <p:spPr>
              <a:xfrm>
                <a:off x="4023645" y="3023049"/>
                <a:ext cx="300664" cy="286524"/>
              </a:xfrm>
              <a:custGeom>
                <a:avLst/>
                <a:gdLst/>
                <a:ahLst/>
                <a:cxnLst/>
                <a:rect l="l" t="t" r="r" b="b"/>
                <a:pathLst>
                  <a:path w="26899" h="25634" extrusionOk="0">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2" name="Google Shape;4512;p80"/>
              <p:cNvSpPr/>
              <p:nvPr/>
            </p:nvSpPr>
            <p:spPr>
              <a:xfrm>
                <a:off x="4314850" y="3200125"/>
                <a:ext cx="391827" cy="109646"/>
              </a:xfrm>
              <a:custGeom>
                <a:avLst/>
                <a:gdLst/>
                <a:ahLst/>
                <a:cxnLst/>
                <a:rect l="l" t="t" r="r" b="b"/>
                <a:pathLst>
                  <a:path w="35055" h="9792" extrusionOk="0">
                    <a:moveTo>
                      <a:pt x="1" y="0"/>
                    </a:moveTo>
                    <a:lnTo>
                      <a:pt x="1" y="88"/>
                    </a:lnTo>
                    <a:lnTo>
                      <a:pt x="1" y="9792"/>
                    </a:lnTo>
                    <a:lnTo>
                      <a:pt x="35054" y="9792"/>
                    </a:lnTo>
                    <a:lnTo>
                      <a:pt x="350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13" name="Google Shape;4513;p80"/>
          <p:cNvGrpSpPr/>
          <p:nvPr/>
        </p:nvGrpSpPr>
        <p:grpSpPr>
          <a:xfrm>
            <a:off x="1541251" y="1854258"/>
            <a:ext cx="713522" cy="688025"/>
            <a:chOff x="1706078" y="2092648"/>
            <a:chExt cx="660913" cy="637296"/>
          </a:xfrm>
        </p:grpSpPr>
        <p:sp>
          <p:nvSpPr>
            <p:cNvPr id="4514" name="Google Shape;4514;p80"/>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15" name="Google Shape;4515;p80"/>
            <p:cNvGrpSpPr/>
            <p:nvPr/>
          </p:nvGrpSpPr>
          <p:grpSpPr>
            <a:xfrm>
              <a:off x="1706078" y="2092648"/>
              <a:ext cx="660913" cy="575241"/>
              <a:chOff x="1706078" y="2092648"/>
              <a:chExt cx="660913" cy="575241"/>
            </a:xfrm>
          </p:grpSpPr>
          <p:sp>
            <p:nvSpPr>
              <p:cNvPr id="4516" name="Google Shape;4516;p80"/>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7" name="Google Shape;4517;p80"/>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8" name="Google Shape;4518;p80"/>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19" name="Google Shape;4519;p80"/>
          <p:cNvGrpSpPr/>
          <p:nvPr/>
        </p:nvGrpSpPr>
        <p:grpSpPr>
          <a:xfrm>
            <a:off x="6303109" y="971806"/>
            <a:ext cx="1317459" cy="684168"/>
            <a:chOff x="238125" y="999450"/>
            <a:chExt cx="7140700" cy="3708225"/>
          </a:xfrm>
        </p:grpSpPr>
        <p:sp>
          <p:nvSpPr>
            <p:cNvPr id="4520" name="Google Shape;4520;p80"/>
            <p:cNvSpPr/>
            <p:nvPr/>
          </p:nvSpPr>
          <p:spPr>
            <a:xfrm>
              <a:off x="2171975" y="3872925"/>
              <a:ext cx="7900" cy="25"/>
            </a:xfrm>
            <a:custGeom>
              <a:avLst/>
              <a:gdLst/>
              <a:ahLst/>
              <a:cxnLst/>
              <a:rect l="l" t="t" r="r" b="b"/>
              <a:pathLst>
                <a:path w="316" h="1" extrusionOk="0">
                  <a:moveTo>
                    <a:pt x="316" y="0"/>
                  </a:moveTo>
                  <a:lnTo>
                    <a:pt x="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1" name="Google Shape;4521;p80"/>
            <p:cNvSpPr/>
            <p:nvPr/>
          </p:nvSpPr>
          <p:spPr>
            <a:xfrm>
              <a:off x="2180300" y="999450"/>
              <a:ext cx="3256350" cy="3708225"/>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2" name="Google Shape;4522;p80"/>
            <p:cNvSpPr/>
            <p:nvPr/>
          </p:nvSpPr>
          <p:spPr>
            <a:xfrm>
              <a:off x="238125" y="2853750"/>
              <a:ext cx="2358675" cy="1853475"/>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3" name="Google Shape;4523;p80"/>
            <p:cNvSpPr/>
            <p:nvPr/>
          </p:nvSpPr>
          <p:spPr>
            <a:xfrm>
              <a:off x="238125" y="999450"/>
              <a:ext cx="1942200" cy="2270400"/>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4" name="Google Shape;4524;p80"/>
            <p:cNvSpPr/>
            <p:nvPr/>
          </p:nvSpPr>
          <p:spPr>
            <a:xfrm>
              <a:off x="3808250" y="2852875"/>
              <a:ext cx="25" cy="25"/>
            </a:xfrm>
            <a:custGeom>
              <a:avLst/>
              <a:gdLst/>
              <a:ahLst/>
              <a:cxnLst/>
              <a:rect l="l" t="t" r="r" b="b"/>
              <a:pathLst>
                <a:path w="1" h="1" extrusionOk="0">
                  <a:moveTo>
                    <a:pt x="0" y="1"/>
                  </a:moveTo>
                  <a:close/>
                </a:path>
              </a:pathLst>
            </a:custGeom>
            <a:solidFill>
              <a:srgbClr val="DB6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5" name="Google Shape;4525;p80"/>
            <p:cNvSpPr/>
            <p:nvPr/>
          </p:nvSpPr>
          <p:spPr>
            <a:xfrm>
              <a:off x="1762475" y="999450"/>
              <a:ext cx="2386250" cy="2044875"/>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6" name="Google Shape;4526;p80"/>
            <p:cNvSpPr/>
            <p:nvPr/>
          </p:nvSpPr>
          <p:spPr>
            <a:xfrm>
              <a:off x="3338000" y="2435975"/>
              <a:ext cx="2101275" cy="2271250"/>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7" name="Google Shape;4527;p80"/>
            <p:cNvSpPr/>
            <p:nvPr/>
          </p:nvSpPr>
          <p:spPr>
            <a:xfrm>
              <a:off x="5019250" y="2852875"/>
              <a:ext cx="2359150" cy="1854350"/>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8" name="Google Shape;4528;p80"/>
            <p:cNvSpPr/>
            <p:nvPr/>
          </p:nvSpPr>
          <p:spPr>
            <a:xfrm>
              <a:off x="5025375" y="999450"/>
              <a:ext cx="2353450" cy="2270825"/>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4532"/>
        <p:cNvGrpSpPr/>
        <p:nvPr/>
      </p:nvGrpSpPr>
      <p:grpSpPr>
        <a:xfrm>
          <a:off x="0" y="0"/>
          <a:ext cx="0" cy="0"/>
          <a:chOff x="0" y="0"/>
          <a:chExt cx="0" cy="0"/>
        </a:xfrm>
      </p:grpSpPr>
      <p:grpSp>
        <p:nvGrpSpPr>
          <p:cNvPr id="4533" name="Google Shape;4533;p81"/>
          <p:cNvGrpSpPr/>
          <p:nvPr/>
        </p:nvGrpSpPr>
        <p:grpSpPr>
          <a:xfrm>
            <a:off x="717027" y="967622"/>
            <a:ext cx="1636117" cy="1526144"/>
            <a:chOff x="729238" y="1179665"/>
            <a:chExt cx="1636117" cy="1526144"/>
          </a:xfrm>
        </p:grpSpPr>
        <p:grpSp>
          <p:nvGrpSpPr>
            <p:cNvPr id="4534" name="Google Shape;4534;p81"/>
            <p:cNvGrpSpPr/>
            <p:nvPr/>
          </p:nvGrpSpPr>
          <p:grpSpPr>
            <a:xfrm>
              <a:off x="729238" y="1179665"/>
              <a:ext cx="80700" cy="1526144"/>
              <a:chOff x="729238" y="1179665"/>
              <a:chExt cx="80700" cy="1526144"/>
            </a:xfrm>
          </p:grpSpPr>
          <p:sp>
            <p:nvSpPr>
              <p:cNvPr id="4535" name="Google Shape;4535;p81"/>
              <p:cNvSpPr/>
              <p:nvPr/>
            </p:nvSpPr>
            <p:spPr>
              <a:xfrm>
                <a:off x="72923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6" name="Google Shape;4536;p81"/>
              <p:cNvSpPr/>
              <p:nvPr/>
            </p:nvSpPr>
            <p:spPr>
              <a:xfrm>
                <a:off x="72923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7" name="Google Shape;4537;p81"/>
              <p:cNvSpPr/>
              <p:nvPr/>
            </p:nvSpPr>
            <p:spPr>
              <a:xfrm>
                <a:off x="72923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8" name="Google Shape;4538;p81"/>
              <p:cNvSpPr/>
              <p:nvPr/>
            </p:nvSpPr>
            <p:spPr>
              <a:xfrm>
                <a:off x="72923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9" name="Google Shape;4539;p81"/>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0" name="Google Shape;4540;p81"/>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1" name="Google Shape;4541;p81"/>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2" name="Google Shape;4542;p81"/>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3" name="Google Shape;4543;p81"/>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4" name="Google Shape;4544;p81"/>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5" name="Google Shape;4545;p81"/>
            <p:cNvGrpSpPr/>
            <p:nvPr/>
          </p:nvGrpSpPr>
          <p:grpSpPr>
            <a:xfrm>
              <a:off x="903098" y="1179665"/>
              <a:ext cx="80700" cy="1526144"/>
              <a:chOff x="903098" y="1179665"/>
              <a:chExt cx="80700" cy="1526144"/>
            </a:xfrm>
          </p:grpSpPr>
          <p:sp>
            <p:nvSpPr>
              <p:cNvPr id="4546" name="Google Shape;4546;p81"/>
              <p:cNvSpPr/>
              <p:nvPr/>
            </p:nvSpPr>
            <p:spPr>
              <a:xfrm>
                <a:off x="90309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7" name="Google Shape;4547;p81"/>
              <p:cNvSpPr/>
              <p:nvPr/>
            </p:nvSpPr>
            <p:spPr>
              <a:xfrm>
                <a:off x="90309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8" name="Google Shape;4548;p81"/>
              <p:cNvSpPr/>
              <p:nvPr/>
            </p:nvSpPr>
            <p:spPr>
              <a:xfrm>
                <a:off x="90309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9" name="Google Shape;4549;p81"/>
              <p:cNvSpPr/>
              <p:nvPr/>
            </p:nvSpPr>
            <p:spPr>
              <a:xfrm>
                <a:off x="90309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0" name="Google Shape;4550;p81"/>
              <p:cNvSpPr/>
              <p:nvPr/>
            </p:nvSpPr>
            <p:spPr>
              <a:xfrm>
                <a:off x="90309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1" name="Google Shape;4551;p81"/>
              <p:cNvSpPr/>
              <p:nvPr/>
            </p:nvSpPr>
            <p:spPr>
              <a:xfrm>
                <a:off x="90309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2" name="Google Shape;4552;p81"/>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3" name="Google Shape;4553;p81"/>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4" name="Google Shape;4554;p81"/>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5" name="Google Shape;4555;p81"/>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6" name="Google Shape;4556;p81"/>
            <p:cNvGrpSpPr/>
            <p:nvPr/>
          </p:nvGrpSpPr>
          <p:grpSpPr>
            <a:xfrm>
              <a:off x="1076958" y="1179665"/>
              <a:ext cx="80700" cy="1526144"/>
              <a:chOff x="1076958" y="1179665"/>
              <a:chExt cx="80700" cy="1526144"/>
            </a:xfrm>
          </p:grpSpPr>
          <p:sp>
            <p:nvSpPr>
              <p:cNvPr id="4557" name="Google Shape;4557;p81"/>
              <p:cNvSpPr/>
              <p:nvPr/>
            </p:nvSpPr>
            <p:spPr>
              <a:xfrm>
                <a:off x="107695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8" name="Google Shape;4558;p81"/>
              <p:cNvSpPr/>
              <p:nvPr/>
            </p:nvSpPr>
            <p:spPr>
              <a:xfrm>
                <a:off x="107695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9" name="Google Shape;4559;p81"/>
              <p:cNvSpPr/>
              <p:nvPr/>
            </p:nvSpPr>
            <p:spPr>
              <a:xfrm>
                <a:off x="107695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0" name="Google Shape;4560;p81"/>
              <p:cNvSpPr/>
              <p:nvPr/>
            </p:nvSpPr>
            <p:spPr>
              <a:xfrm>
                <a:off x="107695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1" name="Google Shape;4561;p81"/>
              <p:cNvSpPr/>
              <p:nvPr/>
            </p:nvSpPr>
            <p:spPr>
              <a:xfrm>
                <a:off x="107695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2" name="Google Shape;4562;p81"/>
              <p:cNvSpPr/>
              <p:nvPr/>
            </p:nvSpPr>
            <p:spPr>
              <a:xfrm>
                <a:off x="107695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3" name="Google Shape;4563;p81"/>
              <p:cNvSpPr/>
              <p:nvPr/>
            </p:nvSpPr>
            <p:spPr>
              <a:xfrm>
                <a:off x="1076958"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4" name="Google Shape;4564;p81"/>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5" name="Google Shape;4565;p81"/>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6" name="Google Shape;4566;p81"/>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7" name="Google Shape;4567;p81"/>
            <p:cNvGrpSpPr/>
            <p:nvPr/>
          </p:nvGrpSpPr>
          <p:grpSpPr>
            <a:xfrm>
              <a:off x="1247707" y="1179665"/>
              <a:ext cx="80700" cy="1526144"/>
              <a:chOff x="1247707" y="1179665"/>
              <a:chExt cx="80700" cy="1526144"/>
            </a:xfrm>
          </p:grpSpPr>
          <p:sp>
            <p:nvSpPr>
              <p:cNvPr id="4568" name="Google Shape;4568;p81"/>
              <p:cNvSpPr/>
              <p:nvPr/>
            </p:nvSpPr>
            <p:spPr>
              <a:xfrm>
                <a:off x="124770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9" name="Google Shape;4569;p81"/>
              <p:cNvSpPr/>
              <p:nvPr/>
            </p:nvSpPr>
            <p:spPr>
              <a:xfrm>
                <a:off x="124770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0" name="Google Shape;4570;p81"/>
              <p:cNvSpPr/>
              <p:nvPr/>
            </p:nvSpPr>
            <p:spPr>
              <a:xfrm>
                <a:off x="124770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1" name="Google Shape;4571;p81"/>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2" name="Google Shape;4572;p81"/>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3" name="Google Shape;4573;p81"/>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4" name="Google Shape;4574;p81"/>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5" name="Google Shape;4575;p81"/>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6" name="Google Shape;4576;p81"/>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7" name="Google Shape;4577;p81"/>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8" name="Google Shape;4578;p81"/>
            <p:cNvGrpSpPr/>
            <p:nvPr/>
          </p:nvGrpSpPr>
          <p:grpSpPr>
            <a:xfrm>
              <a:off x="1421567" y="1179665"/>
              <a:ext cx="80700" cy="1526144"/>
              <a:chOff x="1421567" y="1179665"/>
              <a:chExt cx="80700" cy="1526144"/>
            </a:xfrm>
          </p:grpSpPr>
          <p:sp>
            <p:nvSpPr>
              <p:cNvPr id="4579" name="Google Shape;4579;p81"/>
              <p:cNvSpPr/>
              <p:nvPr/>
            </p:nvSpPr>
            <p:spPr>
              <a:xfrm>
                <a:off x="142156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0" name="Google Shape;4580;p81"/>
              <p:cNvSpPr/>
              <p:nvPr/>
            </p:nvSpPr>
            <p:spPr>
              <a:xfrm>
                <a:off x="142156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1" name="Google Shape;4581;p81"/>
              <p:cNvSpPr/>
              <p:nvPr/>
            </p:nvSpPr>
            <p:spPr>
              <a:xfrm>
                <a:off x="142156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2" name="Google Shape;4582;p81"/>
              <p:cNvSpPr/>
              <p:nvPr/>
            </p:nvSpPr>
            <p:spPr>
              <a:xfrm>
                <a:off x="142156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3" name="Google Shape;4583;p81"/>
              <p:cNvSpPr/>
              <p:nvPr/>
            </p:nvSpPr>
            <p:spPr>
              <a:xfrm>
                <a:off x="142156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4" name="Google Shape;4584;p81"/>
              <p:cNvSpPr/>
              <p:nvPr/>
            </p:nvSpPr>
            <p:spPr>
              <a:xfrm>
                <a:off x="142156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5" name="Google Shape;4585;p81"/>
              <p:cNvSpPr/>
              <p:nvPr/>
            </p:nvSpPr>
            <p:spPr>
              <a:xfrm>
                <a:off x="142156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6" name="Google Shape;4586;p81"/>
              <p:cNvSpPr/>
              <p:nvPr/>
            </p:nvSpPr>
            <p:spPr>
              <a:xfrm>
                <a:off x="142156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7" name="Google Shape;4587;p81"/>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8" name="Google Shape;4588;p81"/>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9" name="Google Shape;4589;p81"/>
            <p:cNvGrpSpPr/>
            <p:nvPr/>
          </p:nvGrpSpPr>
          <p:grpSpPr>
            <a:xfrm>
              <a:off x="1592327" y="1179665"/>
              <a:ext cx="80700" cy="1526144"/>
              <a:chOff x="1592327" y="1179665"/>
              <a:chExt cx="80700" cy="1526144"/>
            </a:xfrm>
          </p:grpSpPr>
          <p:sp>
            <p:nvSpPr>
              <p:cNvPr id="4590" name="Google Shape;4590;p81"/>
              <p:cNvSpPr/>
              <p:nvPr/>
            </p:nvSpPr>
            <p:spPr>
              <a:xfrm>
                <a:off x="159232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1" name="Google Shape;4591;p81"/>
              <p:cNvSpPr/>
              <p:nvPr/>
            </p:nvSpPr>
            <p:spPr>
              <a:xfrm>
                <a:off x="159232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2" name="Google Shape;4592;p81"/>
              <p:cNvSpPr/>
              <p:nvPr/>
            </p:nvSpPr>
            <p:spPr>
              <a:xfrm>
                <a:off x="159232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3" name="Google Shape;4593;p81"/>
              <p:cNvSpPr/>
              <p:nvPr/>
            </p:nvSpPr>
            <p:spPr>
              <a:xfrm>
                <a:off x="159232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4" name="Google Shape;4594;p81"/>
              <p:cNvSpPr/>
              <p:nvPr/>
            </p:nvSpPr>
            <p:spPr>
              <a:xfrm>
                <a:off x="159232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5" name="Google Shape;4595;p81"/>
              <p:cNvSpPr/>
              <p:nvPr/>
            </p:nvSpPr>
            <p:spPr>
              <a:xfrm>
                <a:off x="159232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6" name="Google Shape;4596;p81"/>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7" name="Google Shape;4597;p81"/>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8" name="Google Shape;4598;p81"/>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9" name="Google Shape;4599;p81"/>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0" name="Google Shape;4600;p81"/>
            <p:cNvGrpSpPr/>
            <p:nvPr/>
          </p:nvGrpSpPr>
          <p:grpSpPr>
            <a:xfrm>
              <a:off x="1766187" y="1179665"/>
              <a:ext cx="80700" cy="1526144"/>
              <a:chOff x="1766187" y="1179665"/>
              <a:chExt cx="80700" cy="1526144"/>
            </a:xfrm>
          </p:grpSpPr>
          <p:sp>
            <p:nvSpPr>
              <p:cNvPr id="4601" name="Google Shape;4601;p81"/>
              <p:cNvSpPr/>
              <p:nvPr/>
            </p:nvSpPr>
            <p:spPr>
              <a:xfrm>
                <a:off x="176618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2" name="Google Shape;4602;p81"/>
              <p:cNvSpPr/>
              <p:nvPr/>
            </p:nvSpPr>
            <p:spPr>
              <a:xfrm>
                <a:off x="176618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3" name="Google Shape;4603;p81"/>
              <p:cNvSpPr/>
              <p:nvPr/>
            </p:nvSpPr>
            <p:spPr>
              <a:xfrm>
                <a:off x="176618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4" name="Google Shape;4604;p81"/>
              <p:cNvSpPr/>
              <p:nvPr/>
            </p:nvSpPr>
            <p:spPr>
              <a:xfrm>
                <a:off x="176618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5" name="Google Shape;4605;p81"/>
              <p:cNvSpPr/>
              <p:nvPr/>
            </p:nvSpPr>
            <p:spPr>
              <a:xfrm>
                <a:off x="176618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6" name="Google Shape;4606;p81"/>
              <p:cNvSpPr/>
              <p:nvPr/>
            </p:nvSpPr>
            <p:spPr>
              <a:xfrm>
                <a:off x="176618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7" name="Google Shape;4607;p81"/>
              <p:cNvSpPr/>
              <p:nvPr/>
            </p:nvSpPr>
            <p:spPr>
              <a:xfrm>
                <a:off x="176618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8" name="Google Shape;4608;p81"/>
              <p:cNvSpPr/>
              <p:nvPr/>
            </p:nvSpPr>
            <p:spPr>
              <a:xfrm>
                <a:off x="176618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9" name="Google Shape;4609;p81"/>
              <p:cNvSpPr/>
              <p:nvPr/>
            </p:nvSpPr>
            <p:spPr>
              <a:xfrm>
                <a:off x="1766187" y="2464413"/>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0" name="Google Shape;4610;p81"/>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1" name="Google Shape;4611;p81"/>
            <p:cNvGrpSpPr/>
            <p:nvPr/>
          </p:nvGrpSpPr>
          <p:grpSpPr>
            <a:xfrm>
              <a:off x="1936935" y="1179665"/>
              <a:ext cx="80700" cy="1526144"/>
              <a:chOff x="1936935" y="1179665"/>
              <a:chExt cx="80700" cy="1526144"/>
            </a:xfrm>
          </p:grpSpPr>
          <p:sp>
            <p:nvSpPr>
              <p:cNvPr id="4612" name="Google Shape;4612;p81"/>
              <p:cNvSpPr/>
              <p:nvPr/>
            </p:nvSpPr>
            <p:spPr>
              <a:xfrm>
                <a:off x="193693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3" name="Google Shape;4613;p81"/>
              <p:cNvSpPr/>
              <p:nvPr/>
            </p:nvSpPr>
            <p:spPr>
              <a:xfrm>
                <a:off x="193693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4" name="Google Shape;4614;p81"/>
              <p:cNvSpPr/>
              <p:nvPr/>
            </p:nvSpPr>
            <p:spPr>
              <a:xfrm>
                <a:off x="193693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5" name="Google Shape;4615;p81"/>
              <p:cNvSpPr/>
              <p:nvPr/>
            </p:nvSpPr>
            <p:spPr>
              <a:xfrm>
                <a:off x="193693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6" name="Google Shape;4616;p81"/>
              <p:cNvSpPr/>
              <p:nvPr/>
            </p:nvSpPr>
            <p:spPr>
              <a:xfrm>
                <a:off x="193693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7" name="Google Shape;4617;p81"/>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8" name="Google Shape;4618;p81"/>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9" name="Google Shape;4619;p81"/>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0" name="Google Shape;4620;p81"/>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1" name="Google Shape;4621;p81"/>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2" name="Google Shape;4622;p81"/>
            <p:cNvGrpSpPr/>
            <p:nvPr/>
          </p:nvGrpSpPr>
          <p:grpSpPr>
            <a:xfrm>
              <a:off x="2110795" y="1179665"/>
              <a:ext cx="80700" cy="1526144"/>
              <a:chOff x="2110795" y="1179665"/>
              <a:chExt cx="80700" cy="1526144"/>
            </a:xfrm>
          </p:grpSpPr>
          <p:sp>
            <p:nvSpPr>
              <p:cNvPr id="4623" name="Google Shape;4623;p81"/>
              <p:cNvSpPr/>
              <p:nvPr/>
            </p:nvSpPr>
            <p:spPr>
              <a:xfrm>
                <a:off x="211079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4" name="Google Shape;4624;p81"/>
              <p:cNvSpPr/>
              <p:nvPr/>
            </p:nvSpPr>
            <p:spPr>
              <a:xfrm>
                <a:off x="211079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5" name="Google Shape;4625;p81"/>
              <p:cNvSpPr/>
              <p:nvPr/>
            </p:nvSpPr>
            <p:spPr>
              <a:xfrm>
                <a:off x="211079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6" name="Google Shape;4626;p81"/>
              <p:cNvSpPr/>
              <p:nvPr/>
            </p:nvSpPr>
            <p:spPr>
              <a:xfrm>
                <a:off x="211079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7" name="Google Shape;4627;p81"/>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8" name="Google Shape;4628;p81"/>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9" name="Google Shape;4629;p81"/>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0" name="Google Shape;4630;p81"/>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1" name="Google Shape;4631;p81"/>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2" name="Google Shape;4632;p81"/>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3" name="Google Shape;4633;p81"/>
            <p:cNvGrpSpPr/>
            <p:nvPr/>
          </p:nvGrpSpPr>
          <p:grpSpPr>
            <a:xfrm>
              <a:off x="2284655" y="1179665"/>
              <a:ext cx="80700" cy="1526144"/>
              <a:chOff x="2284655" y="1179665"/>
              <a:chExt cx="80700" cy="1526144"/>
            </a:xfrm>
          </p:grpSpPr>
          <p:sp>
            <p:nvSpPr>
              <p:cNvPr id="4634" name="Google Shape;4634;p81"/>
              <p:cNvSpPr/>
              <p:nvPr/>
            </p:nvSpPr>
            <p:spPr>
              <a:xfrm>
                <a:off x="228465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5" name="Google Shape;4635;p81"/>
              <p:cNvSpPr/>
              <p:nvPr/>
            </p:nvSpPr>
            <p:spPr>
              <a:xfrm>
                <a:off x="228465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6" name="Google Shape;4636;p81"/>
              <p:cNvSpPr/>
              <p:nvPr/>
            </p:nvSpPr>
            <p:spPr>
              <a:xfrm>
                <a:off x="228465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7" name="Google Shape;4637;p81"/>
              <p:cNvSpPr/>
              <p:nvPr/>
            </p:nvSpPr>
            <p:spPr>
              <a:xfrm>
                <a:off x="228465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8" name="Google Shape;4638;p81"/>
              <p:cNvSpPr/>
              <p:nvPr/>
            </p:nvSpPr>
            <p:spPr>
              <a:xfrm>
                <a:off x="228465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9" name="Google Shape;4639;p81"/>
              <p:cNvSpPr/>
              <p:nvPr/>
            </p:nvSpPr>
            <p:spPr>
              <a:xfrm>
                <a:off x="2284655"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0" name="Google Shape;4640;p81"/>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1" name="Google Shape;4641;p81"/>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2" name="Google Shape;4642;p81"/>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3" name="Google Shape;4643;p81"/>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44" name="Google Shape;4644;p81"/>
          <p:cNvGrpSpPr/>
          <p:nvPr/>
        </p:nvGrpSpPr>
        <p:grpSpPr>
          <a:xfrm>
            <a:off x="2611693" y="986760"/>
            <a:ext cx="1364248" cy="1102133"/>
            <a:chOff x="2623904" y="1198803"/>
            <a:chExt cx="1364248" cy="1102133"/>
          </a:xfrm>
        </p:grpSpPr>
        <p:grpSp>
          <p:nvGrpSpPr>
            <p:cNvPr id="4645" name="Google Shape;4645;p81"/>
            <p:cNvGrpSpPr/>
            <p:nvPr/>
          </p:nvGrpSpPr>
          <p:grpSpPr>
            <a:xfrm>
              <a:off x="2623907" y="1198803"/>
              <a:ext cx="1364245" cy="273000"/>
              <a:chOff x="2623907" y="1198803"/>
              <a:chExt cx="1364245" cy="273000"/>
            </a:xfrm>
          </p:grpSpPr>
          <p:sp>
            <p:nvSpPr>
              <p:cNvPr id="4646" name="Google Shape;4646;p81"/>
              <p:cNvSpPr/>
              <p:nvPr/>
            </p:nvSpPr>
            <p:spPr>
              <a:xfrm>
                <a:off x="2623907"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7" name="Google Shape;4647;p81"/>
              <p:cNvSpPr/>
              <p:nvPr/>
            </p:nvSpPr>
            <p:spPr>
              <a:xfrm>
                <a:off x="2896718"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8" name="Google Shape;4648;p81"/>
              <p:cNvSpPr/>
              <p:nvPr/>
            </p:nvSpPr>
            <p:spPr>
              <a:xfrm>
                <a:off x="3169529"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9" name="Google Shape;4649;p81"/>
              <p:cNvSpPr/>
              <p:nvPr/>
            </p:nvSpPr>
            <p:spPr>
              <a:xfrm>
                <a:off x="3442341"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0" name="Google Shape;4650;p81"/>
              <p:cNvSpPr/>
              <p:nvPr/>
            </p:nvSpPr>
            <p:spPr>
              <a:xfrm>
                <a:off x="3715152" y="1198803"/>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1" name="Google Shape;4651;p81"/>
            <p:cNvGrpSpPr/>
            <p:nvPr/>
          </p:nvGrpSpPr>
          <p:grpSpPr>
            <a:xfrm>
              <a:off x="2623904" y="1476964"/>
              <a:ext cx="1364245" cy="273000"/>
              <a:chOff x="2623904" y="1476964"/>
              <a:chExt cx="1364245" cy="273000"/>
            </a:xfrm>
          </p:grpSpPr>
          <p:sp>
            <p:nvSpPr>
              <p:cNvPr id="4652" name="Google Shape;4652;p81"/>
              <p:cNvSpPr/>
              <p:nvPr/>
            </p:nvSpPr>
            <p:spPr>
              <a:xfrm>
                <a:off x="2623904"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3" name="Google Shape;4653;p81"/>
              <p:cNvSpPr/>
              <p:nvPr/>
            </p:nvSpPr>
            <p:spPr>
              <a:xfrm>
                <a:off x="2896716"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4" name="Google Shape;4654;p81"/>
              <p:cNvSpPr/>
              <p:nvPr/>
            </p:nvSpPr>
            <p:spPr>
              <a:xfrm>
                <a:off x="3169527"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5" name="Google Shape;4655;p81"/>
              <p:cNvSpPr/>
              <p:nvPr/>
            </p:nvSpPr>
            <p:spPr>
              <a:xfrm>
                <a:off x="3442338"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6" name="Google Shape;4656;p81"/>
              <p:cNvSpPr/>
              <p:nvPr/>
            </p:nvSpPr>
            <p:spPr>
              <a:xfrm>
                <a:off x="3715149"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7" name="Google Shape;4657;p81"/>
            <p:cNvGrpSpPr/>
            <p:nvPr/>
          </p:nvGrpSpPr>
          <p:grpSpPr>
            <a:xfrm>
              <a:off x="2623907" y="1749775"/>
              <a:ext cx="1364245" cy="273000"/>
              <a:chOff x="2623907" y="1749775"/>
              <a:chExt cx="1364245" cy="273000"/>
            </a:xfrm>
          </p:grpSpPr>
          <p:sp>
            <p:nvSpPr>
              <p:cNvPr id="4658" name="Google Shape;4658;p81"/>
              <p:cNvSpPr/>
              <p:nvPr/>
            </p:nvSpPr>
            <p:spPr>
              <a:xfrm>
                <a:off x="2623907"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9" name="Google Shape;4659;p81"/>
              <p:cNvSpPr/>
              <p:nvPr/>
            </p:nvSpPr>
            <p:spPr>
              <a:xfrm>
                <a:off x="2896718"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0" name="Google Shape;4660;p81"/>
              <p:cNvSpPr/>
              <p:nvPr/>
            </p:nvSpPr>
            <p:spPr>
              <a:xfrm>
                <a:off x="3169529"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1" name="Google Shape;4661;p81"/>
              <p:cNvSpPr/>
              <p:nvPr/>
            </p:nvSpPr>
            <p:spPr>
              <a:xfrm>
                <a:off x="3442341"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2" name="Google Shape;4662;p81"/>
              <p:cNvSpPr/>
              <p:nvPr/>
            </p:nvSpPr>
            <p:spPr>
              <a:xfrm>
                <a:off x="3715152"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3" name="Google Shape;4663;p81"/>
            <p:cNvGrpSpPr/>
            <p:nvPr/>
          </p:nvGrpSpPr>
          <p:grpSpPr>
            <a:xfrm>
              <a:off x="2623904" y="2027936"/>
              <a:ext cx="1364245" cy="273000"/>
              <a:chOff x="2623904" y="2027936"/>
              <a:chExt cx="1364245" cy="273000"/>
            </a:xfrm>
          </p:grpSpPr>
          <p:sp>
            <p:nvSpPr>
              <p:cNvPr id="4664" name="Google Shape;4664;p81"/>
              <p:cNvSpPr/>
              <p:nvPr/>
            </p:nvSpPr>
            <p:spPr>
              <a:xfrm>
                <a:off x="2623904"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5" name="Google Shape;4665;p81"/>
              <p:cNvSpPr/>
              <p:nvPr/>
            </p:nvSpPr>
            <p:spPr>
              <a:xfrm>
                <a:off x="2896716"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6" name="Google Shape;4666;p81"/>
              <p:cNvSpPr/>
              <p:nvPr/>
            </p:nvSpPr>
            <p:spPr>
              <a:xfrm>
                <a:off x="3169527"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7" name="Google Shape;4667;p81"/>
              <p:cNvSpPr/>
              <p:nvPr/>
            </p:nvSpPr>
            <p:spPr>
              <a:xfrm>
                <a:off x="3442338"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8" name="Google Shape;4668;p81"/>
              <p:cNvSpPr/>
              <p:nvPr/>
            </p:nvSpPr>
            <p:spPr>
              <a:xfrm>
                <a:off x="3715149"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69" name="Google Shape;4669;p81"/>
          <p:cNvGrpSpPr/>
          <p:nvPr/>
        </p:nvGrpSpPr>
        <p:grpSpPr>
          <a:xfrm>
            <a:off x="2601154" y="2445833"/>
            <a:ext cx="1387541" cy="159124"/>
            <a:chOff x="3200660" y="2180272"/>
            <a:chExt cx="2563824" cy="378237"/>
          </a:xfrm>
        </p:grpSpPr>
        <p:sp>
          <p:nvSpPr>
            <p:cNvPr id="4670" name="Google Shape;4670;p81"/>
            <p:cNvSpPr/>
            <p:nvPr/>
          </p:nvSpPr>
          <p:spPr>
            <a:xfrm>
              <a:off x="3200660" y="2180272"/>
              <a:ext cx="108240" cy="378237"/>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1" name="Google Shape;4671;p81"/>
            <p:cNvSpPr/>
            <p:nvPr/>
          </p:nvSpPr>
          <p:spPr>
            <a:xfrm>
              <a:off x="3345104" y="2180272"/>
              <a:ext cx="108240" cy="378237"/>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2" name="Google Shape;4672;p81"/>
            <p:cNvSpPr/>
            <p:nvPr/>
          </p:nvSpPr>
          <p:spPr>
            <a:xfrm>
              <a:off x="3489548" y="2180272"/>
              <a:ext cx="108240" cy="378237"/>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3" name="Google Shape;4673;p81"/>
            <p:cNvSpPr/>
            <p:nvPr/>
          </p:nvSpPr>
          <p:spPr>
            <a:xfrm>
              <a:off x="3633992" y="2180272"/>
              <a:ext cx="108252" cy="378237"/>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4" name="Google Shape;4674;p81"/>
            <p:cNvSpPr/>
            <p:nvPr/>
          </p:nvSpPr>
          <p:spPr>
            <a:xfrm>
              <a:off x="3778448" y="2180272"/>
              <a:ext cx="108240" cy="378097"/>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5" name="Google Shape;4675;p81"/>
            <p:cNvSpPr/>
            <p:nvPr/>
          </p:nvSpPr>
          <p:spPr>
            <a:xfrm>
              <a:off x="3922892" y="2180272"/>
              <a:ext cx="108240" cy="378237"/>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6" name="Google Shape;4676;p81"/>
            <p:cNvSpPr/>
            <p:nvPr/>
          </p:nvSpPr>
          <p:spPr>
            <a:xfrm>
              <a:off x="4067336" y="2180272"/>
              <a:ext cx="108240" cy="378237"/>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7" name="Google Shape;4677;p81"/>
            <p:cNvSpPr/>
            <p:nvPr/>
          </p:nvSpPr>
          <p:spPr>
            <a:xfrm>
              <a:off x="4211780" y="2180272"/>
              <a:ext cx="108252" cy="378237"/>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8" name="Google Shape;4678;p81"/>
            <p:cNvSpPr/>
            <p:nvPr/>
          </p:nvSpPr>
          <p:spPr>
            <a:xfrm>
              <a:off x="4356236" y="2180272"/>
              <a:ext cx="108240" cy="378097"/>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9" name="Google Shape;4679;p81"/>
            <p:cNvSpPr/>
            <p:nvPr/>
          </p:nvSpPr>
          <p:spPr>
            <a:xfrm>
              <a:off x="4500680" y="2180272"/>
              <a:ext cx="108240" cy="378237"/>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0" name="Google Shape;4680;p81"/>
            <p:cNvSpPr/>
            <p:nvPr/>
          </p:nvSpPr>
          <p:spPr>
            <a:xfrm>
              <a:off x="4645124" y="2180272"/>
              <a:ext cx="108240" cy="378097"/>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1" name="Google Shape;4681;p81"/>
            <p:cNvSpPr/>
            <p:nvPr/>
          </p:nvSpPr>
          <p:spPr>
            <a:xfrm>
              <a:off x="4789568" y="2180272"/>
              <a:ext cx="108240" cy="378237"/>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2" name="Google Shape;4682;p81"/>
            <p:cNvSpPr/>
            <p:nvPr/>
          </p:nvSpPr>
          <p:spPr>
            <a:xfrm>
              <a:off x="4934012" y="2180272"/>
              <a:ext cx="108240" cy="378237"/>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3" name="Google Shape;4683;p81"/>
            <p:cNvSpPr/>
            <p:nvPr/>
          </p:nvSpPr>
          <p:spPr>
            <a:xfrm>
              <a:off x="5078456" y="2180272"/>
              <a:ext cx="108240" cy="378237"/>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4" name="Google Shape;4684;p81"/>
            <p:cNvSpPr/>
            <p:nvPr/>
          </p:nvSpPr>
          <p:spPr>
            <a:xfrm>
              <a:off x="5222900" y="2180272"/>
              <a:ext cx="108240" cy="378237"/>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5" name="Google Shape;4685;p81"/>
            <p:cNvSpPr/>
            <p:nvPr/>
          </p:nvSpPr>
          <p:spPr>
            <a:xfrm>
              <a:off x="5367343" y="2180272"/>
              <a:ext cx="108240" cy="378237"/>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6" name="Google Shape;4686;p81"/>
            <p:cNvSpPr/>
            <p:nvPr/>
          </p:nvSpPr>
          <p:spPr>
            <a:xfrm>
              <a:off x="5511787" y="2180272"/>
              <a:ext cx="108240" cy="378097"/>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7" name="Google Shape;4687;p81"/>
            <p:cNvSpPr/>
            <p:nvPr/>
          </p:nvSpPr>
          <p:spPr>
            <a:xfrm>
              <a:off x="5656231" y="2180272"/>
              <a:ext cx="108252" cy="378237"/>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8" name="Google Shape;4688;p81"/>
          <p:cNvGrpSpPr/>
          <p:nvPr/>
        </p:nvGrpSpPr>
        <p:grpSpPr>
          <a:xfrm>
            <a:off x="2597679" y="2723597"/>
            <a:ext cx="1390502" cy="159625"/>
            <a:chOff x="3530150" y="2790075"/>
            <a:chExt cx="1962600" cy="225300"/>
          </a:xfrm>
        </p:grpSpPr>
        <p:sp>
          <p:nvSpPr>
            <p:cNvPr id="4689" name="Google Shape;4689;p81"/>
            <p:cNvSpPr/>
            <p:nvPr/>
          </p:nvSpPr>
          <p:spPr>
            <a:xfrm>
              <a:off x="3530150" y="2790075"/>
              <a:ext cx="1962600" cy="2253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0" name="Google Shape;4690;p81"/>
            <p:cNvSpPr/>
            <p:nvPr/>
          </p:nvSpPr>
          <p:spPr>
            <a:xfrm>
              <a:off x="3530150" y="2790075"/>
              <a:ext cx="1110000" cy="2253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1" name="Google Shape;4691;p81"/>
          <p:cNvGrpSpPr/>
          <p:nvPr/>
        </p:nvGrpSpPr>
        <p:grpSpPr>
          <a:xfrm>
            <a:off x="2597736" y="3001862"/>
            <a:ext cx="1411629" cy="154175"/>
            <a:chOff x="3558802" y="4011244"/>
            <a:chExt cx="1866000" cy="111600"/>
          </a:xfrm>
        </p:grpSpPr>
        <p:sp>
          <p:nvSpPr>
            <p:cNvPr id="4692" name="Google Shape;4692;p81"/>
            <p:cNvSpPr/>
            <p:nvPr/>
          </p:nvSpPr>
          <p:spPr>
            <a:xfrm rot="5400000" flipH="1">
              <a:off x="4436152" y="3134077"/>
              <a:ext cx="111300" cy="1866000"/>
            </a:xfrm>
            <a:prstGeom prst="round2SameRect">
              <a:avLst>
                <a:gd name="adj1" fmla="val 50000"/>
                <a:gd name="adj2" fmla="val 50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3" name="Google Shape;4693;p81"/>
            <p:cNvSpPr/>
            <p:nvPr/>
          </p:nvSpPr>
          <p:spPr>
            <a:xfrm rot="5400000" flipH="1">
              <a:off x="4157232" y="3412894"/>
              <a:ext cx="111600" cy="13083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4" name="Google Shape;4694;p81"/>
          <p:cNvGrpSpPr/>
          <p:nvPr/>
        </p:nvGrpSpPr>
        <p:grpSpPr>
          <a:xfrm>
            <a:off x="2598024" y="2207432"/>
            <a:ext cx="1383503" cy="119761"/>
            <a:chOff x="3465975" y="2270258"/>
            <a:chExt cx="1986364" cy="171947"/>
          </a:xfrm>
        </p:grpSpPr>
        <p:sp>
          <p:nvSpPr>
            <p:cNvPr id="4695" name="Google Shape;4695;p81"/>
            <p:cNvSpPr/>
            <p:nvPr/>
          </p:nvSpPr>
          <p:spPr>
            <a:xfrm rot="-5400000">
              <a:off x="372518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6" name="Google Shape;4696;p81"/>
            <p:cNvSpPr/>
            <p:nvPr/>
          </p:nvSpPr>
          <p:spPr>
            <a:xfrm rot="-5400000">
              <a:off x="398439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7" name="Google Shape;4697;p81"/>
            <p:cNvSpPr/>
            <p:nvPr/>
          </p:nvSpPr>
          <p:spPr>
            <a:xfrm rot="-5400000">
              <a:off x="4243603"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8" name="Google Shape;4698;p81"/>
            <p:cNvSpPr/>
            <p:nvPr/>
          </p:nvSpPr>
          <p:spPr>
            <a:xfrm rot="-5400000">
              <a:off x="4502812"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9" name="Google Shape;4699;p81"/>
            <p:cNvSpPr/>
            <p:nvPr/>
          </p:nvSpPr>
          <p:spPr>
            <a:xfrm rot="-5400000">
              <a:off x="4762021"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0" name="Google Shape;4700;p81"/>
            <p:cNvSpPr/>
            <p:nvPr/>
          </p:nvSpPr>
          <p:spPr>
            <a:xfrm rot="-5400000">
              <a:off x="3465975"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1" name="Google Shape;4701;p81"/>
            <p:cNvSpPr/>
            <p:nvPr/>
          </p:nvSpPr>
          <p:spPr>
            <a:xfrm rot="-5400000">
              <a:off x="502123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2" name="Google Shape;4702;p81"/>
            <p:cNvSpPr/>
            <p:nvPr/>
          </p:nvSpPr>
          <p:spPr>
            <a:xfrm rot="-5400000">
              <a:off x="528044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3" name="Google Shape;4703;p81"/>
          <p:cNvGrpSpPr/>
          <p:nvPr/>
        </p:nvGrpSpPr>
        <p:grpSpPr>
          <a:xfrm>
            <a:off x="2609031" y="3571205"/>
            <a:ext cx="1369531" cy="195460"/>
            <a:chOff x="723300" y="4253549"/>
            <a:chExt cx="2276482" cy="324900"/>
          </a:xfrm>
        </p:grpSpPr>
        <p:sp>
          <p:nvSpPr>
            <p:cNvPr id="4704" name="Google Shape;4704;p81"/>
            <p:cNvSpPr/>
            <p:nvPr/>
          </p:nvSpPr>
          <p:spPr>
            <a:xfrm>
              <a:off x="723300"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5" name="Google Shape;4705;p81"/>
            <p:cNvSpPr/>
            <p:nvPr/>
          </p:nvSpPr>
          <p:spPr>
            <a:xfrm>
              <a:off x="1206995"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6" name="Google Shape;4706;p81"/>
            <p:cNvSpPr/>
            <p:nvPr/>
          </p:nvSpPr>
          <p:spPr>
            <a:xfrm>
              <a:off x="1690691"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7" name="Google Shape;4707;p81"/>
            <p:cNvSpPr/>
            <p:nvPr/>
          </p:nvSpPr>
          <p:spPr>
            <a:xfrm>
              <a:off x="2174386"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8" name="Google Shape;4708;p81"/>
            <p:cNvSpPr/>
            <p:nvPr/>
          </p:nvSpPr>
          <p:spPr>
            <a:xfrm>
              <a:off x="2658082" y="4253549"/>
              <a:ext cx="341700" cy="324900"/>
            </a:xfrm>
            <a:prstGeom prst="star5">
              <a:avLst>
                <a:gd name="adj" fmla="val 19098"/>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9" name="Google Shape;4709;p81"/>
          <p:cNvGrpSpPr/>
          <p:nvPr/>
        </p:nvGrpSpPr>
        <p:grpSpPr>
          <a:xfrm>
            <a:off x="2598592" y="3272446"/>
            <a:ext cx="1389066" cy="180119"/>
            <a:chOff x="705948" y="3788465"/>
            <a:chExt cx="2308953" cy="299400"/>
          </a:xfrm>
        </p:grpSpPr>
        <p:sp>
          <p:nvSpPr>
            <p:cNvPr id="4710" name="Google Shape;4710;p81"/>
            <p:cNvSpPr/>
            <p:nvPr/>
          </p:nvSpPr>
          <p:spPr>
            <a:xfrm>
              <a:off x="705948"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1" name="Google Shape;4711;p81"/>
            <p:cNvSpPr/>
            <p:nvPr/>
          </p:nvSpPr>
          <p:spPr>
            <a:xfrm>
              <a:off x="1209923"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2" name="Google Shape;4712;p81"/>
            <p:cNvSpPr/>
            <p:nvPr/>
          </p:nvSpPr>
          <p:spPr>
            <a:xfrm>
              <a:off x="1713905"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3" name="Google Shape;4713;p81"/>
            <p:cNvSpPr/>
            <p:nvPr/>
          </p:nvSpPr>
          <p:spPr>
            <a:xfrm>
              <a:off x="2189639"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4" name="Google Shape;4714;p81"/>
            <p:cNvSpPr/>
            <p:nvPr/>
          </p:nvSpPr>
          <p:spPr>
            <a:xfrm>
              <a:off x="2679500"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15" name="Google Shape;4715;p81"/>
          <p:cNvGrpSpPr/>
          <p:nvPr/>
        </p:nvGrpSpPr>
        <p:grpSpPr>
          <a:xfrm>
            <a:off x="4195583" y="1876400"/>
            <a:ext cx="1433821" cy="191501"/>
            <a:chOff x="4273350" y="2088443"/>
            <a:chExt cx="1433821" cy="191501"/>
          </a:xfrm>
        </p:grpSpPr>
        <p:grpSp>
          <p:nvGrpSpPr>
            <p:cNvPr id="4716" name="Google Shape;4716;p81"/>
            <p:cNvGrpSpPr/>
            <p:nvPr/>
          </p:nvGrpSpPr>
          <p:grpSpPr>
            <a:xfrm>
              <a:off x="4273350" y="2088443"/>
              <a:ext cx="1433821" cy="0"/>
              <a:chOff x="5224975" y="2962250"/>
              <a:chExt cx="1544400" cy="0"/>
            </a:xfrm>
          </p:grpSpPr>
          <p:cxnSp>
            <p:nvCxnSpPr>
              <p:cNvPr id="4717" name="Google Shape;4717;p81"/>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4718" name="Google Shape;4718;p81"/>
              <p:cNvCxnSpPr/>
              <p:nvPr/>
            </p:nvCxnSpPr>
            <p:spPr>
              <a:xfrm>
                <a:off x="5225150" y="2962250"/>
                <a:ext cx="453300" cy="0"/>
              </a:xfrm>
              <a:prstGeom prst="straightConnector1">
                <a:avLst/>
              </a:prstGeom>
              <a:noFill/>
              <a:ln w="19050" cap="flat" cmpd="sng">
                <a:solidFill>
                  <a:srgbClr val="7994A9"/>
                </a:solidFill>
                <a:prstDash val="solid"/>
                <a:round/>
                <a:headEnd type="none" w="med" len="med"/>
                <a:tailEnd type="oval" w="med" len="med"/>
              </a:ln>
            </p:spPr>
          </p:cxnSp>
        </p:grpSp>
        <p:grpSp>
          <p:nvGrpSpPr>
            <p:cNvPr id="4719" name="Google Shape;4719;p81"/>
            <p:cNvGrpSpPr/>
            <p:nvPr/>
          </p:nvGrpSpPr>
          <p:grpSpPr>
            <a:xfrm>
              <a:off x="4273350" y="2279944"/>
              <a:ext cx="1433821" cy="0"/>
              <a:chOff x="5224975" y="2962250"/>
              <a:chExt cx="1544400" cy="0"/>
            </a:xfrm>
          </p:grpSpPr>
          <p:cxnSp>
            <p:nvCxnSpPr>
              <p:cNvPr id="4720" name="Google Shape;4720;p81"/>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4721" name="Google Shape;4721;p81"/>
              <p:cNvCxnSpPr/>
              <p:nvPr/>
            </p:nvCxnSpPr>
            <p:spPr>
              <a:xfrm>
                <a:off x="5225150" y="2962250"/>
                <a:ext cx="998700" cy="0"/>
              </a:xfrm>
              <a:prstGeom prst="straightConnector1">
                <a:avLst/>
              </a:prstGeom>
              <a:noFill/>
              <a:ln w="19050" cap="flat" cmpd="sng">
                <a:solidFill>
                  <a:srgbClr val="7994A9"/>
                </a:solidFill>
                <a:prstDash val="solid"/>
                <a:round/>
                <a:headEnd type="none" w="med" len="med"/>
                <a:tailEnd type="oval" w="med" len="med"/>
              </a:ln>
            </p:spPr>
          </p:cxnSp>
        </p:grpSp>
      </p:grpSp>
      <p:grpSp>
        <p:nvGrpSpPr>
          <p:cNvPr id="4722" name="Google Shape;4722;p81"/>
          <p:cNvGrpSpPr/>
          <p:nvPr/>
        </p:nvGrpSpPr>
        <p:grpSpPr>
          <a:xfrm>
            <a:off x="2646529" y="3885304"/>
            <a:ext cx="1304609" cy="294074"/>
            <a:chOff x="2658741" y="4097347"/>
            <a:chExt cx="1304609" cy="294074"/>
          </a:xfrm>
        </p:grpSpPr>
        <p:grpSp>
          <p:nvGrpSpPr>
            <p:cNvPr id="4723" name="Google Shape;4723;p81"/>
            <p:cNvGrpSpPr/>
            <p:nvPr/>
          </p:nvGrpSpPr>
          <p:grpSpPr>
            <a:xfrm>
              <a:off x="2658741" y="4097347"/>
              <a:ext cx="118572" cy="294074"/>
              <a:chOff x="3343310" y="4475555"/>
              <a:chExt cx="127717" cy="316753"/>
            </a:xfrm>
          </p:grpSpPr>
          <p:sp>
            <p:nvSpPr>
              <p:cNvPr id="4724" name="Google Shape;4724;p81"/>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5" name="Google Shape;4725;p81"/>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6" name="Google Shape;4726;p81"/>
            <p:cNvGrpSpPr/>
            <p:nvPr/>
          </p:nvGrpSpPr>
          <p:grpSpPr>
            <a:xfrm>
              <a:off x="3815519" y="4098388"/>
              <a:ext cx="147831" cy="291991"/>
              <a:chOff x="3527539" y="4476677"/>
              <a:chExt cx="159232" cy="314510"/>
            </a:xfrm>
          </p:grpSpPr>
          <p:sp>
            <p:nvSpPr>
              <p:cNvPr id="4727" name="Google Shape;4727;p81"/>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8" name="Google Shape;4728;p81"/>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9" name="Google Shape;4729;p81"/>
            <p:cNvGrpSpPr/>
            <p:nvPr/>
          </p:nvGrpSpPr>
          <p:grpSpPr>
            <a:xfrm>
              <a:off x="3511696" y="4098388"/>
              <a:ext cx="147831" cy="291991"/>
              <a:chOff x="3527539" y="4476677"/>
              <a:chExt cx="159232" cy="314510"/>
            </a:xfrm>
          </p:grpSpPr>
          <p:sp>
            <p:nvSpPr>
              <p:cNvPr id="4730" name="Google Shape;4730;p81"/>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1" name="Google Shape;4731;p81"/>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2" name="Google Shape;4732;p81"/>
            <p:cNvGrpSpPr/>
            <p:nvPr/>
          </p:nvGrpSpPr>
          <p:grpSpPr>
            <a:xfrm>
              <a:off x="3207874" y="4098388"/>
              <a:ext cx="147831" cy="291991"/>
              <a:chOff x="3527539" y="4476677"/>
              <a:chExt cx="159232" cy="314510"/>
            </a:xfrm>
          </p:grpSpPr>
          <p:sp>
            <p:nvSpPr>
              <p:cNvPr id="4733" name="Google Shape;4733;p81"/>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4" name="Google Shape;4734;p81"/>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5" name="Google Shape;4735;p81"/>
            <p:cNvGrpSpPr/>
            <p:nvPr/>
          </p:nvGrpSpPr>
          <p:grpSpPr>
            <a:xfrm>
              <a:off x="2933305" y="4097347"/>
              <a:ext cx="118572" cy="294074"/>
              <a:chOff x="3343310" y="4475555"/>
              <a:chExt cx="127717" cy="316753"/>
            </a:xfrm>
          </p:grpSpPr>
          <p:sp>
            <p:nvSpPr>
              <p:cNvPr id="4736" name="Google Shape;4736;p81"/>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7" name="Google Shape;4737;p81"/>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38" name="Google Shape;4738;p81"/>
          <p:cNvGrpSpPr/>
          <p:nvPr/>
        </p:nvGrpSpPr>
        <p:grpSpPr>
          <a:xfrm>
            <a:off x="4197138" y="963998"/>
            <a:ext cx="1430711" cy="751237"/>
            <a:chOff x="5159450" y="1919950"/>
            <a:chExt cx="1541050" cy="862500"/>
          </a:xfrm>
        </p:grpSpPr>
        <p:sp>
          <p:nvSpPr>
            <p:cNvPr id="4739" name="Google Shape;4739;p81"/>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txBody>
            <a:bodyPr/>
            <a:lstStyle/>
            <a:p>
              <a:endParaRPr lang="en-AU"/>
            </a:p>
          </p:txBody>
        </p:sp>
        <p:grpSp>
          <p:nvGrpSpPr>
            <p:cNvPr id="4740" name="Google Shape;4740;p81"/>
            <p:cNvGrpSpPr/>
            <p:nvPr/>
          </p:nvGrpSpPr>
          <p:grpSpPr>
            <a:xfrm>
              <a:off x="5159450" y="1919950"/>
              <a:ext cx="1541050" cy="862500"/>
              <a:chOff x="5159450" y="1919950"/>
              <a:chExt cx="1541050" cy="862500"/>
            </a:xfrm>
          </p:grpSpPr>
          <p:cxnSp>
            <p:nvCxnSpPr>
              <p:cNvPr id="4741" name="Google Shape;4741;p81"/>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4742" name="Google Shape;4742;p81"/>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grpSp>
        <p:nvGrpSpPr>
          <p:cNvPr id="4743" name="Google Shape;4743;p81"/>
          <p:cNvGrpSpPr/>
          <p:nvPr/>
        </p:nvGrpSpPr>
        <p:grpSpPr>
          <a:xfrm>
            <a:off x="4245275" y="2227768"/>
            <a:ext cx="1334436" cy="967914"/>
            <a:chOff x="4294923" y="2439811"/>
            <a:chExt cx="1334436" cy="967914"/>
          </a:xfrm>
        </p:grpSpPr>
        <p:grpSp>
          <p:nvGrpSpPr>
            <p:cNvPr id="4744" name="Google Shape;4744;p81"/>
            <p:cNvGrpSpPr/>
            <p:nvPr/>
          </p:nvGrpSpPr>
          <p:grpSpPr>
            <a:xfrm>
              <a:off x="4960455" y="2469658"/>
              <a:ext cx="668904" cy="885524"/>
              <a:chOff x="4960455" y="2469658"/>
              <a:chExt cx="668904" cy="885524"/>
            </a:xfrm>
          </p:grpSpPr>
          <p:sp>
            <p:nvSpPr>
              <p:cNvPr id="4745" name="Google Shape;4745;p81"/>
              <p:cNvSpPr/>
              <p:nvPr/>
            </p:nvSpPr>
            <p:spPr>
              <a:xfrm>
                <a:off x="4960455" y="3257057"/>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6" name="Google Shape;4746;p81"/>
              <p:cNvSpPr/>
              <p:nvPr/>
            </p:nvSpPr>
            <p:spPr>
              <a:xfrm>
                <a:off x="4960455" y="3099584"/>
                <a:ext cx="668904" cy="98124"/>
              </a:xfrm>
              <a:custGeom>
                <a:avLst/>
                <a:gdLst/>
                <a:ahLst/>
                <a:cxnLst/>
                <a:rect l="l" t="t" r="r" b="b"/>
                <a:pathLst>
                  <a:path w="42851" h="6286" extrusionOk="0">
                    <a:moveTo>
                      <a:pt x="0" y="0"/>
                    </a:moveTo>
                    <a:lnTo>
                      <a:pt x="0" y="6285"/>
                    </a:lnTo>
                    <a:lnTo>
                      <a:pt x="42851" y="6285"/>
                    </a:lnTo>
                    <a:lnTo>
                      <a:pt x="4285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7" name="Google Shape;4747;p81"/>
              <p:cNvSpPr/>
              <p:nvPr/>
            </p:nvSpPr>
            <p:spPr>
              <a:xfrm>
                <a:off x="4960455" y="2942094"/>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8" name="Google Shape;4748;p81"/>
              <p:cNvSpPr/>
              <p:nvPr/>
            </p:nvSpPr>
            <p:spPr>
              <a:xfrm>
                <a:off x="4960455" y="2784621"/>
                <a:ext cx="618094" cy="98124"/>
              </a:xfrm>
              <a:custGeom>
                <a:avLst/>
                <a:gdLst/>
                <a:ahLst/>
                <a:cxnLst/>
                <a:rect l="l" t="t" r="r" b="b"/>
                <a:pathLst>
                  <a:path w="39596" h="6286" extrusionOk="0">
                    <a:moveTo>
                      <a:pt x="0" y="0"/>
                    </a:moveTo>
                    <a:lnTo>
                      <a:pt x="0" y="6285"/>
                    </a:lnTo>
                    <a:lnTo>
                      <a:pt x="39596" y="6285"/>
                    </a:lnTo>
                    <a:lnTo>
                      <a:pt x="3959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9" name="Google Shape;4749;p81"/>
              <p:cNvSpPr/>
              <p:nvPr/>
            </p:nvSpPr>
            <p:spPr>
              <a:xfrm>
                <a:off x="4960455" y="2627131"/>
                <a:ext cx="516519" cy="98140"/>
              </a:xfrm>
              <a:custGeom>
                <a:avLst/>
                <a:gdLst/>
                <a:ahLst/>
                <a:cxnLst/>
                <a:rect l="l" t="t" r="r" b="b"/>
                <a:pathLst>
                  <a:path w="33089" h="6287" extrusionOk="0">
                    <a:moveTo>
                      <a:pt x="0" y="1"/>
                    </a:moveTo>
                    <a:lnTo>
                      <a:pt x="0" y="6286"/>
                    </a:lnTo>
                    <a:lnTo>
                      <a:pt x="33089" y="6286"/>
                    </a:lnTo>
                    <a:lnTo>
                      <a:pt x="3308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0" name="Google Shape;4750;p81"/>
              <p:cNvSpPr/>
              <p:nvPr/>
            </p:nvSpPr>
            <p:spPr>
              <a:xfrm>
                <a:off x="4960455" y="2469658"/>
                <a:ext cx="313293" cy="98078"/>
              </a:xfrm>
              <a:custGeom>
                <a:avLst/>
                <a:gdLst/>
                <a:ahLst/>
                <a:cxnLst/>
                <a:rect l="l" t="t" r="r" b="b"/>
                <a:pathLst>
                  <a:path w="20070" h="6283" extrusionOk="0">
                    <a:moveTo>
                      <a:pt x="0" y="1"/>
                    </a:moveTo>
                    <a:lnTo>
                      <a:pt x="0" y="6283"/>
                    </a:lnTo>
                    <a:lnTo>
                      <a:pt x="20069" y="6283"/>
                    </a:lnTo>
                    <a:lnTo>
                      <a:pt x="2006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51" name="Google Shape;4751;p81"/>
            <p:cNvGrpSpPr/>
            <p:nvPr/>
          </p:nvGrpSpPr>
          <p:grpSpPr>
            <a:xfrm>
              <a:off x="4294923" y="2469658"/>
              <a:ext cx="668951" cy="885524"/>
              <a:chOff x="4294923" y="2469658"/>
              <a:chExt cx="668951" cy="885524"/>
            </a:xfrm>
          </p:grpSpPr>
          <p:sp>
            <p:nvSpPr>
              <p:cNvPr id="4752" name="Google Shape;4752;p81"/>
              <p:cNvSpPr/>
              <p:nvPr/>
            </p:nvSpPr>
            <p:spPr>
              <a:xfrm>
                <a:off x="4294923" y="3257057"/>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3" name="Google Shape;4753;p81"/>
              <p:cNvSpPr/>
              <p:nvPr/>
            </p:nvSpPr>
            <p:spPr>
              <a:xfrm>
                <a:off x="4294923" y="3099584"/>
                <a:ext cx="668951" cy="98124"/>
              </a:xfrm>
              <a:custGeom>
                <a:avLst/>
                <a:gdLst/>
                <a:ahLst/>
                <a:cxnLst/>
                <a:rect l="l" t="t" r="r" b="b"/>
                <a:pathLst>
                  <a:path w="42854" h="6286" extrusionOk="0">
                    <a:moveTo>
                      <a:pt x="0" y="0"/>
                    </a:moveTo>
                    <a:lnTo>
                      <a:pt x="0" y="6285"/>
                    </a:lnTo>
                    <a:lnTo>
                      <a:pt x="42854" y="6285"/>
                    </a:lnTo>
                    <a:lnTo>
                      <a:pt x="428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4" name="Google Shape;4754;p81"/>
              <p:cNvSpPr/>
              <p:nvPr/>
            </p:nvSpPr>
            <p:spPr>
              <a:xfrm>
                <a:off x="4294923" y="2942094"/>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5" name="Google Shape;4755;p81"/>
              <p:cNvSpPr/>
              <p:nvPr/>
            </p:nvSpPr>
            <p:spPr>
              <a:xfrm>
                <a:off x="4447355" y="2784621"/>
                <a:ext cx="516519" cy="98124"/>
              </a:xfrm>
              <a:custGeom>
                <a:avLst/>
                <a:gdLst/>
                <a:ahLst/>
                <a:cxnLst/>
                <a:rect l="l" t="t" r="r" b="b"/>
                <a:pathLst>
                  <a:path w="33089" h="6286" extrusionOk="0">
                    <a:moveTo>
                      <a:pt x="0" y="0"/>
                    </a:moveTo>
                    <a:lnTo>
                      <a:pt x="0" y="6285"/>
                    </a:lnTo>
                    <a:lnTo>
                      <a:pt x="33089" y="6285"/>
                    </a:lnTo>
                    <a:lnTo>
                      <a:pt x="3308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6" name="Google Shape;4756;p81"/>
              <p:cNvSpPr/>
              <p:nvPr/>
            </p:nvSpPr>
            <p:spPr>
              <a:xfrm>
                <a:off x="4548960" y="2627131"/>
                <a:ext cx="414914" cy="98140"/>
              </a:xfrm>
              <a:custGeom>
                <a:avLst/>
                <a:gdLst/>
                <a:ahLst/>
                <a:cxnLst/>
                <a:rect l="l" t="t" r="r" b="b"/>
                <a:pathLst>
                  <a:path w="26580" h="6287" extrusionOk="0">
                    <a:moveTo>
                      <a:pt x="1" y="1"/>
                    </a:moveTo>
                    <a:lnTo>
                      <a:pt x="1" y="6286"/>
                    </a:lnTo>
                    <a:lnTo>
                      <a:pt x="26580" y="6286"/>
                    </a:lnTo>
                    <a:lnTo>
                      <a:pt x="265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7" name="Google Shape;4757;p81"/>
              <p:cNvSpPr/>
              <p:nvPr/>
            </p:nvSpPr>
            <p:spPr>
              <a:xfrm>
                <a:off x="4650534" y="2469658"/>
                <a:ext cx="313340" cy="98078"/>
              </a:xfrm>
              <a:custGeom>
                <a:avLst/>
                <a:gdLst/>
                <a:ahLst/>
                <a:cxnLst/>
                <a:rect l="l" t="t" r="r" b="b"/>
                <a:pathLst>
                  <a:path w="20073" h="6283" extrusionOk="0">
                    <a:moveTo>
                      <a:pt x="1" y="1"/>
                    </a:moveTo>
                    <a:lnTo>
                      <a:pt x="1" y="6283"/>
                    </a:lnTo>
                    <a:lnTo>
                      <a:pt x="20073" y="6283"/>
                    </a:lnTo>
                    <a:lnTo>
                      <a:pt x="2007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58" name="Google Shape;4758;p81"/>
            <p:cNvSpPr/>
            <p:nvPr/>
          </p:nvSpPr>
          <p:spPr>
            <a:xfrm>
              <a:off x="4963437" y="2439811"/>
              <a:ext cx="16" cy="967914"/>
            </a:xfrm>
            <a:custGeom>
              <a:avLst/>
              <a:gdLst/>
              <a:ahLst/>
              <a:cxnLst/>
              <a:rect l="l" t="t" r="r" b="b"/>
              <a:pathLst>
                <a:path w="1" h="62006" fill="none" extrusionOk="0">
                  <a:moveTo>
                    <a:pt x="1" y="0"/>
                  </a:moveTo>
                  <a:lnTo>
                    <a:pt x="1" y="62006"/>
                  </a:lnTo>
                </a:path>
              </a:pathLst>
            </a:custGeom>
            <a:noFill/>
            <a:ln w="9525" cap="flat" cmpd="sng">
              <a:solidFill>
                <a:srgbClr val="F2F2F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59" name="Google Shape;4759;p81"/>
          <p:cNvGrpSpPr/>
          <p:nvPr/>
        </p:nvGrpSpPr>
        <p:grpSpPr>
          <a:xfrm>
            <a:off x="4231478" y="3282213"/>
            <a:ext cx="1430949" cy="897289"/>
            <a:chOff x="4351371" y="3547942"/>
            <a:chExt cx="1345130" cy="843475"/>
          </a:xfrm>
        </p:grpSpPr>
        <p:grpSp>
          <p:nvGrpSpPr>
            <p:cNvPr id="4760" name="Google Shape;4760;p81"/>
            <p:cNvGrpSpPr/>
            <p:nvPr/>
          </p:nvGrpSpPr>
          <p:grpSpPr>
            <a:xfrm>
              <a:off x="4351371" y="4209917"/>
              <a:ext cx="1345130" cy="181500"/>
              <a:chOff x="4351371" y="4209917"/>
              <a:chExt cx="1345130" cy="181500"/>
            </a:xfrm>
          </p:grpSpPr>
          <p:sp>
            <p:nvSpPr>
              <p:cNvPr id="4761" name="Google Shape;4761;p81"/>
              <p:cNvSpPr/>
              <p:nvPr/>
            </p:nvSpPr>
            <p:spPr>
              <a:xfrm rot="10800000">
                <a:off x="4351371" y="4209917"/>
                <a:ext cx="1281600" cy="181500"/>
              </a:xfrm>
              <a:prstGeom prst="rect">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62" name="Google Shape;4762;p81"/>
              <p:cNvCxnSpPr/>
              <p:nvPr/>
            </p:nvCxnSpPr>
            <p:spPr>
              <a:xfrm>
                <a:off x="5551000" y="4298797"/>
                <a:ext cx="145500" cy="0"/>
              </a:xfrm>
              <a:prstGeom prst="straightConnector1">
                <a:avLst/>
              </a:prstGeom>
              <a:noFill/>
              <a:ln w="28575" cap="flat" cmpd="sng">
                <a:solidFill>
                  <a:srgbClr val="435D74"/>
                </a:solidFill>
                <a:prstDash val="solid"/>
                <a:round/>
                <a:headEnd type="none" w="med" len="med"/>
                <a:tailEnd type="none" w="med" len="med"/>
              </a:ln>
            </p:spPr>
          </p:cxnSp>
        </p:grpSp>
        <p:grpSp>
          <p:nvGrpSpPr>
            <p:cNvPr id="4763" name="Google Shape;4763;p81"/>
            <p:cNvGrpSpPr/>
            <p:nvPr/>
          </p:nvGrpSpPr>
          <p:grpSpPr>
            <a:xfrm>
              <a:off x="4403010" y="3985221"/>
              <a:ext cx="1109518" cy="181500"/>
              <a:chOff x="4403010" y="3985221"/>
              <a:chExt cx="1109518" cy="181500"/>
            </a:xfrm>
          </p:grpSpPr>
          <p:sp>
            <p:nvSpPr>
              <p:cNvPr id="4764" name="Google Shape;4764;p81"/>
              <p:cNvSpPr/>
              <p:nvPr/>
            </p:nvSpPr>
            <p:spPr>
              <a:xfrm rot="10800000">
                <a:off x="4471829" y="3985221"/>
                <a:ext cx="1040700" cy="1815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65" name="Google Shape;4765;p81"/>
              <p:cNvCxnSpPr/>
              <p:nvPr/>
            </p:nvCxnSpPr>
            <p:spPr>
              <a:xfrm>
                <a:off x="4403010" y="4075993"/>
                <a:ext cx="145500" cy="0"/>
              </a:xfrm>
              <a:prstGeom prst="straightConnector1">
                <a:avLst/>
              </a:prstGeom>
              <a:noFill/>
              <a:ln w="28575" cap="flat" cmpd="sng">
                <a:solidFill>
                  <a:srgbClr val="5F7D95"/>
                </a:solidFill>
                <a:prstDash val="solid"/>
                <a:round/>
                <a:headEnd type="none" w="med" len="med"/>
                <a:tailEnd type="none" w="med" len="med"/>
              </a:ln>
            </p:spPr>
          </p:cxnSp>
        </p:grpSp>
        <p:grpSp>
          <p:nvGrpSpPr>
            <p:cNvPr id="4766" name="Google Shape;4766;p81"/>
            <p:cNvGrpSpPr/>
            <p:nvPr/>
          </p:nvGrpSpPr>
          <p:grpSpPr>
            <a:xfrm>
              <a:off x="4618704" y="3766582"/>
              <a:ext cx="807858" cy="181500"/>
              <a:chOff x="4618704" y="3766582"/>
              <a:chExt cx="807858" cy="181500"/>
            </a:xfrm>
          </p:grpSpPr>
          <p:sp>
            <p:nvSpPr>
              <p:cNvPr id="4767" name="Google Shape;4767;p81"/>
              <p:cNvSpPr/>
              <p:nvPr/>
            </p:nvSpPr>
            <p:spPr>
              <a:xfrm rot="10800000">
                <a:off x="4618704" y="3766582"/>
                <a:ext cx="747000" cy="181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68" name="Google Shape;4768;p81"/>
              <p:cNvCxnSpPr/>
              <p:nvPr/>
            </p:nvCxnSpPr>
            <p:spPr>
              <a:xfrm>
                <a:off x="5281062" y="3855291"/>
                <a:ext cx="145500" cy="0"/>
              </a:xfrm>
              <a:prstGeom prst="straightConnector1">
                <a:avLst/>
              </a:prstGeom>
              <a:noFill/>
              <a:ln w="28575" cap="flat" cmpd="sng">
                <a:solidFill>
                  <a:srgbClr val="869FB2"/>
                </a:solidFill>
                <a:prstDash val="solid"/>
                <a:round/>
                <a:headEnd type="none" w="med" len="med"/>
                <a:tailEnd type="none" w="med" len="med"/>
              </a:ln>
            </p:spPr>
          </p:cxnSp>
        </p:grpSp>
        <p:grpSp>
          <p:nvGrpSpPr>
            <p:cNvPr id="4769" name="Google Shape;4769;p81"/>
            <p:cNvGrpSpPr/>
            <p:nvPr/>
          </p:nvGrpSpPr>
          <p:grpSpPr>
            <a:xfrm>
              <a:off x="4735238" y="3547942"/>
              <a:ext cx="462839" cy="181500"/>
              <a:chOff x="4735238" y="3547942"/>
              <a:chExt cx="462839" cy="181500"/>
            </a:xfrm>
          </p:grpSpPr>
          <p:sp>
            <p:nvSpPr>
              <p:cNvPr id="4770" name="Google Shape;4770;p81"/>
              <p:cNvSpPr/>
              <p:nvPr/>
            </p:nvSpPr>
            <p:spPr>
              <a:xfrm rot="10800000">
                <a:off x="4786477" y="3547942"/>
                <a:ext cx="411600" cy="181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71" name="Google Shape;4771;p81"/>
              <p:cNvCxnSpPr/>
              <p:nvPr/>
            </p:nvCxnSpPr>
            <p:spPr>
              <a:xfrm>
                <a:off x="4735238" y="3636872"/>
                <a:ext cx="145500" cy="0"/>
              </a:xfrm>
              <a:prstGeom prst="straightConnector1">
                <a:avLst/>
              </a:prstGeom>
              <a:noFill/>
              <a:ln w="28575" cap="flat" cmpd="sng">
                <a:solidFill>
                  <a:srgbClr val="BAC8D3"/>
                </a:solidFill>
                <a:prstDash val="solid"/>
                <a:round/>
                <a:headEnd type="none" w="med" len="med"/>
                <a:tailEnd type="none" w="med" len="med"/>
              </a:ln>
            </p:spPr>
          </p:cxnSp>
        </p:grpSp>
      </p:grpSp>
      <p:grpSp>
        <p:nvGrpSpPr>
          <p:cNvPr id="4772" name="Google Shape;4772;p81"/>
          <p:cNvGrpSpPr/>
          <p:nvPr/>
        </p:nvGrpSpPr>
        <p:grpSpPr>
          <a:xfrm>
            <a:off x="7407836" y="2217537"/>
            <a:ext cx="1020955" cy="928853"/>
            <a:chOff x="926675" y="238125"/>
            <a:chExt cx="5755100" cy="5232975"/>
          </a:xfrm>
        </p:grpSpPr>
        <p:sp>
          <p:nvSpPr>
            <p:cNvPr id="4773" name="Google Shape;4773;p81"/>
            <p:cNvSpPr/>
            <p:nvPr/>
          </p:nvSpPr>
          <p:spPr>
            <a:xfrm>
              <a:off x="2235475" y="2161100"/>
              <a:ext cx="3138650" cy="1012350"/>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4" name="Google Shape;4774;p81"/>
            <p:cNvSpPr/>
            <p:nvPr/>
          </p:nvSpPr>
          <p:spPr>
            <a:xfrm>
              <a:off x="2825775" y="238125"/>
              <a:ext cx="1961900" cy="1850225"/>
            </a:xfrm>
            <a:custGeom>
              <a:avLst/>
              <a:gdLst/>
              <a:ahLst/>
              <a:cxnLst/>
              <a:rect l="l" t="t" r="r" b="b"/>
              <a:pathLst>
                <a:path w="78476" h="74009" extrusionOk="0">
                  <a:moveTo>
                    <a:pt x="39246" y="0"/>
                  </a:moveTo>
                  <a:lnTo>
                    <a:pt x="1" y="74009"/>
                  </a:lnTo>
                  <a:lnTo>
                    <a:pt x="78476" y="74009"/>
                  </a:lnTo>
                  <a:lnTo>
                    <a:pt x="3924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5" name="Google Shape;4775;p81"/>
            <p:cNvSpPr/>
            <p:nvPr/>
          </p:nvSpPr>
          <p:spPr>
            <a:xfrm>
              <a:off x="926675" y="4357100"/>
              <a:ext cx="5755100" cy="1114000"/>
            </a:xfrm>
            <a:custGeom>
              <a:avLst/>
              <a:gdLst/>
              <a:ahLst/>
              <a:cxnLst/>
              <a:rect l="l" t="t" r="r" b="b"/>
              <a:pathLst>
                <a:path w="230204" h="44560" extrusionOk="0">
                  <a:moveTo>
                    <a:pt x="25737" y="1"/>
                  </a:moveTo>
                  <a:lnTo>
                    <a:pt x="0" y="44560"/>
                  </a:lnTo>
                  <a:lnTo>
                    <a:pt x="230204" y="44560"/>
                  </a:lnTo>
                  <a:lnTo>
                    <a:pt x="2044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6" name="Google Shape;4776;p81"/>
            <p:cNvSpPr/>
            <p:nvPr/>
          </p:nvSpPr>
          <p:spPr>
            <a:xfrm>
              <a:off x="1621700" y="3256600"/>
              <a:ext cx="4370050" cy="1006950"/>
            </a:xfrm>
            <a:custGeom>
              <a:avLst/>
              <a:gdLst/>
              <a:ahLst/>
              <a:cxnLst/>
              <a:rect l="l" t="t" r="r" b="b"/>
              <a:pathLst>
                <a:path w="174802" h="40278" extrusionOk="0">
                  <a:moveTo>
                    <a:pt x="22750" y="1"/>
                  </a:moveTo>
                  <a:lnTo>
                    <a:pt x="0" y="40278"/>
                  </a:lnTo>
                  <a:lnTo>
                    <a:pt x="174802" y="40278"/>
                  </a:lnTo>
                  <a:lnTo>
                    <a:pt x="15205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7" name="Google Shape;4777;p81"/>
          <p:cNvGrpSpPr/>
          <p:nvPr/>
        </p:nvGrpSpPr>
        <p:grpSpPr>
          <a:xfrm>
            <a:off x="715210" y="2616272"/>
            <a:ext cx="1695374" cy="1560837"/>
            <a:chOff x="727421" y="2828315"/>
            <a:chExt cx="1695374" cy="1560837"/>
          </a:xfrm>
        </p:grpSpPr>
        <p:grpSp>
          <p:nvGrpSpPr>
            <p:cNvPr id="4778" name="Google Shape;4778;p81"/>
            <p:cNvGrpSpPr/>
            <p:nvPr/>
          </p:nvGrpSpPr>
          <p:grpSpPr>
            <a:xfrm>
              <a:off x="727421" y="2828315"/>
              <a:ext cx="1695374" cy="1560837"/>
              <a:chOff x="734799" y="2782450"/>
              <a:chExt cx="1571100" cy="1577400"/>
            </a:xfrm>
          </p:grpSpPr>
          <p:cxnSp>
            <p:nvCxnSpPr>
              <p:cNvPr id="4779" name="Google Shape;4779;p81"/>
              <p:cNvCxnSpPr/>
              <p:nvPr/>
            </p:nvCxnSpPr>
            <p:spPr>
              <a:xfrm>
                <a:off x="743025" y="2782450"/>
                <a:ext cx="0" cy="1577400"/>
              </a:xfrm>
              <a:prstGeom prst="straightConnector1">
                <a:avLst/>
              </a:prstGeom>
              <a:noFill/>
              <a:ln w="19050" cap="flat" cmpd="sng">
                <a:solidFill>
                  <a:srgbClr val="E3E7EA"/>
                </a:solidFill>
                <a:prstDash val="solid"/>
                <a:round/>
                <a:headEnd type="none" w="med" len="med"/>
                <a:tailEnd type="none" w="med" len="med"/>
              </a:ln>
            </p:spPr>
          </p:cxnSp>
          <p:cxnSp>
            <p:nvCxnSpPr>
              <p:cNvPr id="4780" name="Google Shape;4780;p81"/>
              <p:cNvCxnSpPr/>
              <p:nvPr/>
            </p:nvCxnSpPr>
            <p:spPr>
              <a:xfrm rot="10800000">
                <a:off x="734799" y="4359850"/>
                <a:ext cx="1571100" cy="0"/>
              </a:xfrm>
              <a:prstGeom prst="straightConnector1">
                <a:avLst/>
              </a:prstGeom>
              <a:noFill/>
              <a:ln w="19050" cap="flat" cmpd="sng">
                <a:solidFill>
                  <a:srgbClr val="E3E7EA"/>
                </a:solidFill>
                <a:prstDash val="solid"/>
                <a:round/>
                <a:headEnd type="none" w="med" len="med"/>
                <a:tailEnd type="none" w="med" len="med"/>
              </a:ln>
            </p:spPr>
          </p:cxnSp>
        </p:grpSp>
        <p:grpSp>
          <p:nvGrpSpPr>
            <p:cNvPr id="4781" name="Google Shape;4781;p81"/>
            <p:cNvGrpSpPr/>
            <p:nvPr/>
          </p:nvGrpSpPr>
          <p:grpSpPr>
            <a:xfrm>
              <a:off x="819108" y="2882501"/>
              <a:ext cx="1556791" cy="1426186"/>
              <a:chOff x="819108" y="2882501"/>
              <a:chExt cx="1556791" cy="1426186"/>
            </a:xfrm>
          </p:grpSpPr>
          <p:grpSp>
            <p:nvGrpSpPr>
              <p:cNvPr id="4782" name="Google Shape;4782;p81"/>
              <p:cNvGrpSpPr/>
              <p:nvPr/>
            </p:nvGrpSpPr>
            <p:grpSpPr>
              <a:xfrm>
                <a:off x="819108" y="2882501"/>
                <a:ext cx="103104" cy="1426186"/>
                <a:chOff x="4674013" y="3100904"/>
                <a:chExt cx="122758" cy="1698043"/>
              </a:xfrm>
            </p:grpSpPr>
            <p:sp>
              <p:nvSpPr>
                <p:cNvPr id="4783" name="Google Shape;4783;p81"/>
                <p:cNvSpPr/>
                <p:nvPr/>
              </p:nvSpPr>
              <p:spPr>
                <a:xfrm>
                  <a:off x="46740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4" name="Google Shape;4784;p81"/>
                <p:cNvSpPr/>
                <p:nvPr/>
              </p:nvSpPr>
              <p:spPr>
                <a:xfrm>
                  <a:off x="46740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5" name="Google Shape;4785;p81"/>
                <p:cNvSpPr/>
                <p:nvPr/>
              </p:nvSpPr>
              <p:spPr>
                <a:xfrm>
                  <a:off x="46740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6" name="Google Shape;4786;p81"/>
                <p:cNvSpPr/>
                <p:nvPr/>
              </p:nvSpPr>
              <p:spPr>
                <a:xfrm>
                  <a:off x="46740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7" name="Google Shape;4787;p81"/>
                <p:cNvSpPr/>
                <p:nvPr/>
              </p:nvSpPr>
              <p:spPr>
                <a:xfrm>
                  <a:off x="46740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8" name="Google Shape;4788;p81"/>
                <p:cNvSpPr/>
                <p:nvPr/>
              </p:nvSpPr>
              <p:spPr>
                <a:xfrm>
                  <a:off x="46740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9" name="Google Shape;4789;p81"/>
                <p:cNvSpPr/>
                <p:nvPr/>
              </p:nvSpPr>
              <p:spPr>
                <a:xfrm>
                  <a:off x="46740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0" name="Google Shape;4790;p81"/>
              <p:cNvGrpSpPr/>
              <p:nvPr/>
            </p:nvGrpSpPr>
            <p:grpSpPr>
              <a:xfrm>
                <a:off x="1062475" y="2882501"/>
                <a:ext cx="103104" cy="1426186"/>
                <a:chOff x="4940438" y="3100904"/>
                <a:chExt cx="122758" cy="1698043"/>
              </a:xfrm>
            </p:grpSpPr>
            <p:sp>
              <p:nvSpPr>
                <p:cNvPr id="4791" name="Google Shape;4791;p81"/>
                <p:cNvSpPr/>
                <p:nvPr/>
              </p:nvSpPr>
              <p:spPr>
                <a:xfrm>
                  <a:off x="4940438"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2" name="Google Shape;4792;p81"/>
                <p:cNvSpPr/>
                <p:nvPr/>
              </p:nvSpPr>
              <p:spPr>
                <a:xfrm>
                  <a:off x="4940438"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3" name="Google Shape;4793;p81"/>
                <p:cNvSpPr/>
                <p:nvPr/>
              </p:nvSpPr>
              <p:spPr>
                <a:xfrm>
                  <a:off x="4940438"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4" name="Google Shape;4794;p81"/>
                <p:cNvSpPr/>
                <p:nvPr/>
              </p:nvSpPr>
              <p:spPr>
                <a:xfrm>
                  <a:off x="4940438"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5" name="Google Shape;4795;p81"/>
                <p:cNvSpPr/>
                <p:nvPr/>
              </p:nvSpPr>
              <p:spPr>
                <a:xfrm>
                  <a:off x="4940438"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6" name="Google Shape;4796;p81"/>
                <p:cNvSpPr/>
                <p:nvPr/>
              </p:nvSpPr>
              <p:spPr>
                <a:xfrm>
                  <a:off x="4940438"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7" name="Google Shape;4797;p81"/>
                <p:cNvSpPr/>
                <p:nvPr/>
              </p:nvSpPr>
              <p:spPr>
                <a:xfrm>
                  <a:off x="4940438"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8" name="Google Shape;4798;p81"/>
              <p:cNvGrpSpPr/>
              <p:nvPr/>
            </p:nvGrpSpPr>
            <p:grpSpPr>
              <a:xfrm>
                <a:off x="1299324" y="2882501"/>
                <a:ext cx="103104" cy="1426186"/>
                <a:chOff x="5206863" y="3100904"/>
                <a:chExt cx="122758" cy="1698043"/>
              </a:xfrm>
            </p:grpSpPr>
            <p:sp>
              <p:nvSpPr>
                <p:cNvPr id="4799" name="Google Shape;4799;p81"/>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0" name="Google Shape;4800;p81"/>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1" name="Google Shape;4801;p81"/>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2" name="Google Shape;4802;p81"/>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3" name="Google Shape;4803;p81"/>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4" name="Google Shape;4804;p81"/>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5" name="Google Shape;4805;p81"/>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06" name="Google Shape;4806;p81"/>
              <p:cNvGrpSpPr/>
              <p:nvPr/>
            </p:nvGrpSpPr>
            <p:grpSpPr>
              <a:xfrm>
                <a:off x="1786057" y="2882501"/>
                <a:ext cx="103104" cy="1426186"/>
                <a:chOff x="6006138" y="3143629"/>
                <a:chExt cx="122758" cy="1698043"/>
              </a:xfrm>
            </p:grpSpPr>
            <p:sp>
              <p:nvSpPr>
                <p:cNvPr id="4807" name="Google Shape;4807;p81"/>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8" name="Google Shape;4808;p81"/>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9" name="Google Shape;4809;p81"/>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0" name="Google Shape;4810;p81"/>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1" name="Google Shape;4811;p81"/>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2" name="Google Shape;4812;p81"/>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3" name="Google Shape;4813;p81"/>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4" name="Google Shape;4814;p81"/>
              <p:cNvGrpSpPr/>
              <p:nvPr/>
            </p:nvGrpSpPr>
            <p:grpSpPr>
              <a:xfrm>
                <a:off x="2029422" y="2882501"/>
                <a:ext cx="103104" cy="1426186"/>
                <a:chOff x="6805413" y="3100904"/>
                <a:chExt cx="122758" cy="1698043"/>
              </a:xfrm>
            </p:grpSpPr>
            <p:sp>
              <p:nvSpPr>
                <p:cNvPr id="4815" name="Google Shape;4815;p81"/>
                <p:cNvSpPr/>
                <p:nvPr/>
              </p:nvSpPr>
              <p:spPr>
                <a:xfrm>
                  <a:off x="68054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6" name="Google Shape;4816;p81"/>
                <p:cNvSpPr/>
                <p:nvPr/>
              </p:nvSpPr>
              <p:spPr>
                <a:xfrm>
                  <a:off x="68054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7" name="Google Shape;4817;p81"/>
                <p:cNvSpPr/>
                <p:nvPr/>
              </p:nvSpPr>
              <p:spPr>
                <a:xfrm>
                  <a:off x="68054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8" name="Google Shape;4818;p81"/>
                <p:cNvSpPr/>
                <p:nvPr/>
              </p:nvSpPr>
              <p:spPr>
                <a:xfrm>
                  <a:off x="68054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9" name="Google Shape;4819;p81"/>
                <p:cNvSpPr/>
                <p:nvPr/>
              </p:nvSpPr>
              <p:spPr>
                <a:xfrm>
                  <a:off x="68054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0" name="Google Shape;4820;p81"/>
                <p:cNvSpPr/>
                <p:nvPr/>
              </p:nvSpPr>
              <p:spPr>
                <a:xfrm>
                  <a:off x="68054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1" name="Google Shape;4821;p81"/>
                <p:cNvSpPr/>
                <p:nvPr/>
              </p:nvSpPr>
              <p:spPr>
                <a:xfrm>
                  <a:off x="68054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2" name="Google Shape;4822;p81"/>
              <p:cNvGrpSpPr/>
              <p:nvPr/>
            </p:nvGrpSpPr>
            <p:grpSpPr>
              <a:xfrm>
                <a:off x="2272795" y="2882501"/>
                <a:ext cx="103104" cy="1426186"/>
                <a:chOff x="5206863" y="3100904"/>
                <a:chExt cx="122758" cy="1698043"/>
              </a:xfrm>
            </p:grpSpPr>
            <p:sp>
              <p:nvSpPr>
                <p:cNvPr id="4823" name="Google Shape;4823;p81"/>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4" name="Google Shape;4824;p81"/>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5" name="Google Shape;4825;p81"/>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6" name="Google Shape;4826;p81"/>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7" name="Google Shape;4827;p81"/>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8" name="Google Shape;4828;p81"/>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9" name="Google Shape;4829;p81"/>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0" name="Google Shape;4830;p81"/>
              <p:cNvGrpSpPr/>
              <p:nvPr/>
            </p:nvGrpSpPr>
            <p:grpSpPr>
              <a:xfrm>
                <a:off x="1542694" y="2882501"/>
                <a:ext cx="103104" cy="1426186"/>
                <a:chOff x="6006138" y="3143629"/>
                <a:chExt cx="122758" cy="1698043"/>
              </a:xfrm>
            </p:grpSpPr>
            <p:sp>
              <p:nvSpPr>
                <p:cNvPr id="4831" name="Google Shape;4831;p81"/>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2" name="Google Shape;4832;p81"/>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3" name="Google Shape;4833;p81"/>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4" name="Google Shape;4834;p81"/>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5" name="Google Shape;4835;p81"/>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6" name="Google Shape;4836;p81"/>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7" name="Google Shape;4837;p81"/>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838" name="Google Shape;4838;p81"/>
          <p:cNvGrpSpPr/>
          <p:nvPr/>
        </p:nvGrpSpPr>
        <p:grpSpPr>
          <a:xfrm>
            <a:off x="5671260" y="3305994"/>
            <a:ext cx="2749952" cy="870677"/>
            <a:chOff x="238125" y="1725700"/>
            <a:chExt cx="7139025" cy="2260325"/>
          </a:xfrm>
        </p:grpSpPr>
        <p:sp>
          <p:nvSpPr>
            <p:cNvPr id="4839" name="Google Shape;4839;p81"/>
            <p:cNvSpPr/>
            <p:nvPr/>
          </p:nvSpPr>
          <p:spPr>
            <a:xfrm>
              <a:off x="238125" y="1741950"/>
              <a:ext cx="6506150" cy="2228050"/>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0" name="Google Shape;4840;p81"/>
            <p:cNvSpPr/>
            <p:nvPr/>
          </p:nvSpPr>
          <p:spPr>
            <a:xfrm>
              <a:off x="2480475" y="2435950"/>
              <a:ext cx="438500" cy="841400"/>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1" name="Google Shape;4841;p81"/>
            <p:cNvSpPr/>
            <p:nvPr/>
          </p:nvSpPr>
          <p:spPr>
            <a:xfrm>
              <a:off x="3663250" y="2219875"/>
              <a:ext cx="607450" cy="1272525"/>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2" name="Google Shape;4842;p81"/>
            <p:cNvSpPr/>
            <p:nvPr/>
          </p:nvSpPr>
          <p:spPr>
            <a:xfrm>
              <a:off x="4999700" y="1973525"/>
              <a:ext cx="820500" cy="1764350"/>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3" name="Google Shape;4843;p81"/>
            <p:cNvSpPr/>
            <p:nvPr/>
          </p:nvSpPr>
          <p:spPr>
            <a:xfrm>
              <a:off x="6838275" y="1725700"/>
              <a:ext cx="150" cy="0"/>
            </a:xfrm>
            <a:custGeom>
              <a:avLst/>
              <a:gdLst/>
              <a:ahLst/>
              <a:cxnLst/>
              <a:rect l="l" t="t" r="r" b="b"/>
              <a:pathLst>
                <a:path w="6" extrusionOk="0">
                  <a:moveTo>
                    <a:pt x="5" y="0"/>
                  </a:move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4" name="Google Shape;4844;p81"/>
            <p:cNvSpPr/>
            <p:nvPr/>
          </p:nvSpPr>
          <p:spPr>
            <a:xfrm>
              <a:off x="6838400" y="3986000"/>
              <a:ext cx="25" cy="25"/>
            </a:xfrm>
            <a:custGeom>
              <a:avLst/>
              <a:gdLst/>
              <a:ahLst/>
              <a:cxnLst/>
              <a:rect l="l" t="t" r="r" b="b"/>
              <a:pathLst>
                <a:path w="1" h="1" extrusionOk="0">
                  <a:moveTo>
                    <a:pt x="0" y="1"/>
                  </a:moveTo>
                  <a:lnTo>
                    <a:pt x="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5" name="Google Shape;4845;p81"/>
            <p:cNvSpPr/>
            <p:nvPr/>
          </p:nvSpPr>
          <p:spPr>
            <a:xfrm>
              <a:off x="6744250" y="3969975"/>
              <a:ext cx="94175" cy="16050"/>
            </a:xfrm>
            <a:custGeom>
              <a:avLst/>
              <a:gdLst/>
              <a:ahLst/>
              <a:cxnLst/>
              <a:rect l="l" t="t" r="r" b="b"/>
              <a:pathLst>
                <a:path w="3767" h="642" extrusionOk="0">
                  <a:moveTo>
                    <a:pt x="1" y="0"/>
                  </a:moveTo>
                  <a:lnTo>
                    <a:pt x="1" y="0"/>
                  </a:lnTo>
                  <a:cubicBezTo>
                    <a:pt x="1190" y="425"/>
                    <a:pt x="2415" y="642"/>
                    <a:pt x="3662" y="642"/>
                  </a:cubicBezTo>
                  <a:lnTo>
                    <a:pt x="3766" y="642"/>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6" name="Google Shape;4846;p81"/>
            <p:cNvSpPr/>
            <p:nvPr/>
          </p:nvSpPr>
          <p:spPr>
            <a:xfrm>
              <a:off x="6744250" y="1725700"/>
              <a:ext cx="94050" cy="16175"/>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7" name="Google Shape;4847;p81"/>
            <p:cNvSpPr/>
            <p:nvPr/>
          </p:nvSpPr>
          <p:spPr>
            <a:xfrm>
              <a:off x="6294575" y="1725700"/>
              <a:ext cx="1082575" cy="2260225"/>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8" name="Google Shape;4848;p81"/>
            <p:cNvSpPr/>
            <p:nvPr/>
          </p:nvSpPr>
          <p:spPr>
            <a:xfrm>
              <a:off x="1511625" y="2613375"/>
              <a:ext cx="292400" cy="484275"/>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49" name="Google Shape;4849;p81"/>
          <p:cNvGrpSpPr/>
          <p:nvPr/>
        </p:nvGrpSpPr>
        <p:grpSpPr>
          <a:xfrm>
            <a:off x="5941424" y="2247740"/>
            <a:ext cx="1105452" cy="916747"/>
            <a:chOff x="5249100" y="1210600"/>
            <a:chExt cx="3502700" cy="2904775"/>
          </a:xfrm>
        </p:grpSpPr>
        <p:sp>
          <p:nvSpPr>
            <p:cNvPr id="4850" name="Google Shape;4850;p81"/>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1" name="Google Shape;4851;p81"/>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2" name="Google Shape;4852;p81"/>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3" name="Google Shape;4853;p81"/>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854" name="Google Shape;4854;p81"/>
            <p:cNvCxnSpPr/>
            <p:nvPr/>
          </p:nvCxnSpPr>
          <p:spPr>
            <a:xfrm>
              <a:off x="5249100" y="2382654"/>
              <a:ext cx="922800" cy="0"/>
            </a:xfrm>
            <a:prstGeom prst="straightConnector1">
              <a:avLst/>
            </a:prstGeom>
            <a:noFill/>
            <a:ln w="19050" cap="flat" cmpd="sng">
              <a:solidFill>
                <a:srgbClr val="869FB2"/>
              </a:solidFill>
              <a:prstDash val="solid"/>
              <a:round/>
              <a:headEnd type="oval" w="med" len="med"/>
              <a:tailEnd type="none" w="med" len="med"/>
            </a:ln>
          </p:spPr>
        </p:cxnSp>
        <p:cxnSp>
          <p:nvCxnSpPr>
            <p:cNvPr id="4855" name="Google Shape;4855;p81"/>
            <p:cNvCxnSpPr/>
            <p:nvPr/>
          </p:nvCxnSpPr>
          <p:spPr>
            <a:xfrm rot="10800000">
              <a:off x="8178522" y="1765431"/>
              <a:ext cx="559200" cy="0"/>
            </a:xfrm>
            <a:prstGeom prst="straightConnector1">
              <a:avLst/>
            </a:prstGeom>
            <a:noFill/>
            <a:ln w="19050" cap="flat" cmpd="sng">
              <a:solidFill>
                <a:srgbClr val="BAC8D3"/>
              </a:solidFill>
              <a:prstDash val="solid"/>
              <a:round/>
              <a:headEnd type="oval" w="med" len="med"/>
              <a:tailEnd type="none" w="med" len="med"/>
            </a:ln>
          </p:spPr>
        </p:cxnSp>
        <p:cxnSp>
          <p:nvCxnSpPr>
            <p:cNvPr id="4856" name="Google Shape;4856;p81"/>
            <p:cNvCxnSpPr/>
            <p:nvPr/>
          </p:nvCxnSpPr>
          <p:spPr>
            <a:xfrm rot="10800000">
              <a:off x="7467500" y="2943528"/>
              <a:ext cx="1284300" cy="0"/>
            </a:xfrm>
            <a:prstGeom prst="straightConnector1">
              <a:avLst/>
            </a:prstGeom>
            <a:noFill/>
            <a:ln w="19050" cap="flat" cmpd="sng">
              <a:solidFill>
                <a:srgbClr val="5F7D95"/>
              </a:solidFill>
              <a:prstDash val="solid"/>
              <a:round/>
              <a:headEnd type="oval" w="med" len="med"/>
              <a:tailEnd type="none" w="med" len="med"/>
            </a:ln>
          </p:spPr>
        </p:cxnSp>
        <p:cxnSp>
          <p:nvCxnSpPr>
            <p:cNvPr id="4857" name="Google Shape;4857;p81"/>
            <p:cNvCxnSpPr/>
            <p:nvPr/>
          </p:nvCxnSpPr>
          <p:spPr>
            <a:xfrm>
              <a:off x="5787288" y="3630350"/>
              <a:ext cx="922800" cy="0"/>
            </a:xfrm>
            <a:prstGeom prst="straightConnector1">
              <a:avLst/>
            </a:prstGeom>
            <a:noFill/>
            <a:ln w="19050" cap="flat" cmpd="sng">
              <a:solidFill>
                <a:srgbClr val="435D74"/>
              </a:solidFill>
              <a:prstDash val="solid"/>
              <a:round/>
              <a:headEnd type="oval" w="med" len="med"/>
              <a:tailEnd type="none" w="med" len="med"/>
            </a:ln>
          </p:spPr>
        </p:cxnSp>
        <p:sp>
          <p:nvSpPr>
            <p:cNvPr id="4858" name="Google Shape;4858;p81"/>
            <p:cNvSpPr/>
            <p:nvPr/>
          </p:nvSpPr>
          <p:spPr>
            <a:xfrm>
              <a:off x="6601902" y="3690575"/>
              <a:ext cx="566400" cy="424800"/>
            </a:xfrm>
            <a:prstGeom prst="downArrow">
              <a:avLst>
                <a:gd name="adj1" fmla="val 50000"/>
                <a:gd name="adj2" fmla="val 50000"/>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59" name="Google Shape;4859;p81"/>
          <p:cNvGrpSpPr/>
          <p:nvPr/>
        </p:nvGrpSpPr>
        <p:grpSpPr>
          <a:xfrm>
            <a:off x="7123972" y="967158"/>
            <a:ext cx="1304650" cy="1124856"/>
            <a:chOff x="7287122" y="1165658"/>
            <a:chExt cx="1219413" cy="1051365"/>
          </a:xfrm>
        </p:grpSpPr>
        <p:grpSp>
          <p:nvGrpSpPr>
            <p:cNvPr id="4860" name="Google Shape;4860;p81"/>
            <p:cNvGrpSpPr/>
            <p:nvPr/>
          </p:nvGrpSpPr>
          <p:grpSpPr>
            <a:xfrm>
              <a:off x="7287122" y="1969723"/>
              <a:ext cx="1219413" cy="247300"/>
              <a:chOff x="7287122" y="1969723"/>
              <a:chExt cx="1219413" cy="247300"/>
            </a:xfrm>
          </p:grpSpPr>
          <p:sp>
            <p:nvSpPr>
              <p:cNvPr id="4861" name="Google Shape;4861;p81"/>
              <p:cNvSpPr/>
              <p:nvPr/>
            </p:nvSpPr>
            <p:spPr>
              <a:xfrm flipH="1">
                <a:off x="8366247" y="1969723"/>
                <a:ext cx="140288" cy="247300"/>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62" name="Google Shape;4862;p81"/>
              <p:cNvGrpSpPr/>
              <p:nvPr/>
            </p:nvGrpSpPr>
            <p:grpSpPr>
              <a:xfrm>
                <a:off x="7287122" y="2063892"/>
                <a:ext cx="1151753" cy="73428"/>
                <a:chOff x="7287122" y="2063892"/>
                <a:chExt cx="1151753" cy="73428"/>
              </a:xfrm>
            </p:grpSpPr>
            <p:sp>
              <p:nvSpPr>
                <p:cNvPr id="4863" name="Google Shape;4863;p81"/>
                <p:cNvSpPr/>
                <p:nvPr/>
              </p:nvSpPr>
              <p:spPr>
                <a:xfrm flipH="1">
                  <a:off x="7287122" y="2063892"/>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864" name="Google Shape;4864;p81"/>
                <p:cNvCxnSpPr/>
                <p:nvPr/>
              </p:nvCxnSpPr>
              <p:spPr>
                <a:xfrm rot="10800000">
                  <a:off x="7818475" y="2100600"/>
                  <a:ext cx="620400" cy="0"/>
                </a:xfrm>
                <a:prstGeom prst="straightConnector1">
                  <a:avLst/>
                </a:prstGeom>
                <a:noFill/>
                <a:ln w="9525" cap="flat" cmpd="sng">
                  <a:solidFill>
                    <a:srgbClr val="CFD9E0"/>
                  </a:solidFill>
                  <a:prstDash val="solid"/>
                  <a:round/>
                  <a:headEnd type="none" w="med" len="med"/>
                  <a:tailEnd type="oval" w="med" len="med"/>
                </a:ln>
              </p:spPr>
            </p:cxnSp>
          </p:grpSp>
        </p:grpSp>
        <p:grpSp>
          <p:nvGrpSpPr>
            <p:cNvPr id="4865" name="Google Shape;4865;p81"/>
            <p:cNvGrpSpPr/>
            <p:nvPr/>
          </p:nvGrpSpPr>
          <p:grpSpPr>
            <a:xfrm>
              <a:off x="7287122" y="1712201"/>
              <a:ext cx="1219403" cy="246767"/>
              <a:chOff x="7287122" y="1712201"/>
              <a:chExt cx="1219403" cy="246767"/>
            </a:xfrm>
          </p:grpSpPr>
          <p:sp>
            <p:nvSpPr>
              <p:cNvPr id="4866" name="Google Shape;4866;p81"/>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67" name="Google Shape;4867;p81"/>
              <p:cNvGrpSpPr/>
              <p:nvPr/>
            </p:nvGrpSpPr>
            <p:grpSpPr>
              <a:xfrm>
                <a:off x="7287122" y="1842861"/>
                <a:ext cx="1005303" cy="73419"/>
                <a:chOff x="7287122" y="1842861"/>
                <a:chExt cx="1005303" cy="73419"/>
              </a:xfrm>
            </p:grpSpPr>
            <p:sp>
              <p:nvSpPr>
                <p:cNvPr id="4868" name="Google Shape;4868;p81"/>
                <p:cNvSpPr/>
                <p:nvPr/>
              </p:nvSpPr>
              <p:spPr>
                <a:xfrm flipH="1">
                  <a:off x="7287122" y="1842861"/>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869" name="Google Shape;4869;p81"/>
                <p:cNvCxnSpPr/>
                <p:nvPr/>
              </p:nvCxnSpPr>
              <p:spPr>
                <a:xfrm rot="10800000">
                  <a:off x="7818425" y="1879575"/>
                  <a:ext cx="474000" cy="0"/>
                </a:xfrm>
                <a:prstGeom prst="straightConnector1">
                  <a:avLst/>
                </a:prstGeom>
                <a:noFill/>
                <a:ln w="9525" cap="flat" cmpd="sng">
                  <a:solidFill>
                    <a:srgbClr val="A5B7C6"/>
                  </a:solidFill>
                  <a:prstDash val="solid"/>
                  <a:round/>
                  <a:headEnd type="none" w="med" len="med"/>
                  <a:tailEnd type="oval" w="med" len="med"/>
                </a:ln>
              </p:spPr>
            </p:cxnSp>
          </p:grpSp>
        </p:grpSp>
        <p:grpSp>
          <p:nvGrpSpPr>
            <p:cNvPr id="4870" name="Google Shape;4870;p81"/>
            <p:cNvGrpSpPr/>
            <p:nvPr/>
          </p:nvGrpSpPr>
          <p:grpSpPr>
            <a:xfrm>
              <a:off x="7287122" y="1447520"/>
              <a:ext cx="1219403" cy="286667"/>
              <a:chOff x="7287122" y="1447520"/>
              <a:chExt cx="1219403" cy="286667"/>
            </a:xfrm>
          </p:grpSpPr>
          <p:sp>
            <p:nvSpPr>
              <p:cNvPr id="4871" name="Google Shape;4871;p81"/>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72" name="Google Shape;4872;p81"/>
              <p:cNvGrpSpPr/>
              <p:nvPr/>
            </p:nvGrpSpPr>
            <p:grpSpPr>
              <a:xfrm>
                <a:off x="7287122" y="1581977"/>
                <a:ext cx="852803" cy="73428"/>
                <a:chOff x="7287122" y="1581977"/>
                <a:chExt cx="852803" cy="73428"/>
              </a:xfrm>
            </p:grpSpPr>
            <p:sp>
              <p:nvSpPr>
                <p:cNvPr id="4873" name="Google Shape;4873;p81"/>
                <p:cNvSpPr/>
                <p:nvPr/>
              </p:nvSpPr>
              <p:spPr>
                <a:xfrm flipH="1">
                  <a:off x="7287122" y="1581977"/>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874" name="Google Shape;4874;p81"/>
                <p:cNvCxnSpPr/>
                <p:nvPr/>
              </p:nvCxnSpPr>
              <p:spPr>
                <a:xfrm rot="10800000">
                  <a:off x="7818325" y="1618700"/>
                  <a:ext cx="321600" cy="0"/>
                </a:xfrm>
                <a:prstGeom prst="straightConnector1">
                  <a:avLst/>
                </a:prstGeom>
                <a:noFill/>
                <a:ln w="9525" cap="flat" cmpd="sng">
                  <a:solidFill>
                    <a:srgbClr val="869FB2"/>
                  </a:solidFill>
                  <a:prstDash val="solid"/>
                  <a:round/>
                  <a:headEnd type="none" w="med" len="med"/>
                  <a:tailEnd type="oval" w="med" len="med"/>
                </a:ln>
              </p:spPr>
            </p:cxnSp>
          </p:grpSp>
        </p:grpSp>
        <p:grpSp>
          <p:nvGrpSpPr>
            <p:cNvPr id="4875" name="Google Shape;4875;p81"/>
            <p:cNvGrpSpPr/>
            <p:nvPr/>
          </p:nvGrpSpPr>
          <p:grpSpPr>
            <a:xfrm>
              <a:off x="7287122" y="1165658"/>
              <a:ext cx="1219403" cy="344253"/>
              <a:chOff x="7287122" y="1165658"/>
              <a:chExt cx="1219403" cy="344253"/>
            </a:xfrm>
          </p:grpSpPr>
          <p:sp>
            <p:nvSpPr>
              <p:cNvPr id="4876" name="Google Shape;4876;p81"/>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77" name="Google Shape;4877;p81"/>
              <p:cNvGrpSpPr/>
              <p:nvPr/>
            </p:nvGrpSpPr>
            <p:grpSpPr>
              <a:xfrm>
                <a:off x="7287122" y="1341025"/>
                <a:ext cx="695703" cy="73419"/>
                <a:chOff x="7287122" y="1341025"/>
                <a:chExt cx="695703" cy="73419"/>
              </a:xfrm>
            </p:grpSpPr>
            <p:sp>
              <p:nvSpPr>
                <p:cNvPr id="4878" name="Google Shape;4878;p81"/>
                <p:cNvSpPr/>
                <p:nvPr/>
              </p:nvSpPr>
              <p:spPr>
                <a:xfrm flipH="1">
                  <a:off x="7287122" y="1341025"/>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879" name="Google Shape;4879;p81"/>
                <p:cNvCxnSpPr/>
                <p:nvPr/>
              </p:nvCxnSpPr>
              <p:spPr>
                <a:xfrm rot="10800000">
                  <a:off x="7818425" y="1377750"/>
                  <a:ext cx="164400" cy="0"/>
                </a:xfrm>
                <a:prstGeom prst="straightConnector1">
                  <a:avLst/>
                </a:prstGeom>
                <a:noFill/>
                <a:ln w="9525" cap="flat" cmpd="sng">
                  <a:solidFill>
                    <a:srgbClr val="869FB1"/>
                  </a:solidFill>
                  <a:prstDash val="solid"/>
                  <a:round/>
                  <a:headEnd type="none" w="med" len="med"/>
                  <a:tailEnd type="oval" w="med" len="med"/>
                </a:ln>
              </p:spPr>
            </p:cxnSp>
          </p:grpSp>
        </p:grpSp>
      </p:grpSp>
      <p:grpSp>
        <p:nvGrpSpPr>
          <p:cNvPr id="4880" name="Google Shape;4880;p81"/>
          <p:cNvGrpSpPr/>
          <p:nvPr/>
        </p:nvGrpSpPr>
        <p:grpSpPr>
          <a:xfrm>
            <a:off x="5790464" y="973181"/>
            <a:ext cx="1397729" cy="1098540"/>
            <a:chOff x="5900602" y="1193063"/>
            <a:chExt cx="1299851" cy="1021707"/>
          </a:xfrm>
        </p:grpSpPr>
        <p:grpSp>
          <p:nvGrpSpPr>
            <p:cNvPr id="4881" name="Google Shape;4881;p81"/>
            <p:cNvGrpSpPr/>
            <p:nvPr/>
          </p:nvGrpSpPr>
          <p:grpSpPr>
            <a:xfrm>
              <a:off x="6520337" y="1193063"/>
              <a:ext cx="341815" cy="799959"/>
              <a:chOff x="6520337" y="1193063"/>
              <a:chExt cx="341815" cy="799959"/>
            </a:xfrm>
          </p:grpSpPr>
          <p:grpSp>
            <p:nvGrpSpPr>
              <p:cNvPr id="4882" name="Google Shape;4882;p81"/>
              <p:cNvGrpSpPr/>
              <p:nvPr/>
            </p:nvGrpSpPr>
            <p:grpSpPr>
              <a:xfrm>
                <a:off x="6520337" y="1589527"/>
                <a:ext cx="213950" cy="403494"/>
                <a:chOff x="6520337" y="1589527"/>
                <a:chExt cx="213950" cy="403494"/>
              </a:xfrm>
            </p:grpSpPr>
            <p:sp>
              <p:nvSpPr>
                <p:cNvPr id="4883" name="Google Shape;4883;p81"/>
                <p:cNvSpPr/>
                <p:nvPr/>
              </p:nvSpPr>
              <p:spPr>
                <a:xfrm rot="-5400000">
                  <a:off x="6522864" y="1587001"/>
                  <a:ext cx="208853" cy="213906"/>
                </a:xfrm>
                <a:custGeom>
                  <a:avLst/>
                  <a:gdLst/>
                  <a:ahLst/>
                  <a:cxnLst/>
                  <a:rect l="l" t="t" r="r" b="b"/>
                  <a:pathLst>
                    <a:path w="24013" h="24594" extrusionOk="0">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4" name="Google Shape;4884;p81"/>
                <p:cNvSpPr/>
                <p:nvPr/>
              </p:nvSpPr>
              <p:spPr>
                <a:xfrm rot="-5400000">
                  <a:off x="6529204" y="1787939"/>
                  <a:ext cx="196250" cy="213915"/>
                </a:xfrm>
                <a:custGeom>
                  <a:avLst/>
                  <a:gdLst/>
                  <a:ahLst/>
                  <a:cxnLst/>
                  <a:rect l="l" t="t" r="r" b="b"/>
                  <a:pathLst>
                    <a:path w="22564" h="24595" extrusionOk="0">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85" name="Google Shape;4885;p81"/>
              <p:cNvGrpSpPr/>
              <p:nvPr/>
            </p:nvGrpSpPr>
            <p:grpSpPr>
              <a:xfrm>
                <a:off x="6577204" y="1193063"/>
                <a:ext cx="284947" cy="464512"/>
                <a:chOff x="6577204" y="1193063"/>
                <a:chExt cx="284947" cy="464512"/>
              </a:xfrm>
            </p:grpSpPr>
            <p:sp>
              <p:nvSpPr>
                <p:cNvPr id="4886" name="Google Shape;4886;p81"/>
                <p:cNvSpPr/>
                <p:nvPr/>
              </p:nvSpPr>
              <p:spPr>
                <a:xfrm>
                  <a:off x="6577204"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887" name="Google Shape;4887;p81"/>
                <p:cNvCxnSpPr/>
                <p:nvPr/>
              </p:nvCxnSpPr>
              <p:spPr>
                <a:xfrm rot="10800000">
                  <a:off x="6677825" y="1279575"/>
                  <a:ext cx="0" cy="378000"/>
                </a:xfrm>
                <a:prstGeom prst="straightConnector1">
                  <a:avLst/>
                </a:prstGeom>
                <a:noFill/>
                <a:ln w="9525" cap="flat" cmpd="sng">
                  <a:solidFill>
                    <a:srgbClr val="A5B7C6"/>
                  </a:solidFill>
                  <a:prstDash val="solid"/>
                  <a:round/>
                  <a:headEnd type="none" w="med" len="med"/>
                  <a:tailEnd type="oval" w="med" len="med"/>
                </a:ln>
              </p:spPr>
            </p:cxnSp>
          </p:grpSp>
        </p:grpSp>
        <p:grpSp>
          <p:nvGrpSpPr>
            <p:cNvPr id="4888" name="Google Shape;4888;p81"/>
            <p:cNvGrpSpPr/>
            <p:nvPr/>
          </p:nvGrpSpPr>
          <p:grpSpPr>
            <a:xfrm>
              <a:off x="6238903" y="1193063"/>
              <a:ext cx="300475" cy="900152"/>
              <a:chOff x="6238903" y="1193063"/>
              <a:chExt cx="300475" cy="900152"/>
            </a:xfrm>
          </p:grpSpPr>
          <p:grpSp>
            <p:nvGrpSpPr>
              <p:cNvPr id="4889" name="Google Shape;4889;p81"/>
              <p:cNvGrpSpPr/>
              <p:nvPr/>
            </p:nvGrpSpPr>
            <p:grpSpPr>
              <a:xfrm>
                <a:off x="6290865" y="1489315"/>
                <a:ext cx="248514" cy="603900"/>
                <a:chOff x="6290865" y="1489315"/>
                <a:chExt cx="248514" cy="603900"/>
              </a:xfrm>
            </p:grpSpPr>
            <p:sp>
              <p:nvSpPr>
                <p:cNvPr id="4890" name="Google Shape;4890;p81"/>
                <p:cNvSpPr/>
                <p:nvPr/>
              </p:nvSpPr>
              <p:spPr>
                <a:xfrm rot="-5400000">
                  <a:off x="6260589" y="1519591"/>
                  <a:ext cx="309066" cy="248514"/>
                </a:xfrm>
                <a:custGeom>
                  <a:avLst/>
                  <a:gdLst/>
                  <a:ahLst/>
                  <a:cxnLst/>
                  <a:rect l="l" t="t" r="r" b="b"/>
                  <a:pathLst>
                    <a:path w="35535" h="28573" extrusionOk="0">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1" name="Google Shape;4891;p81"/>
                <p:cNvSpPr/>
                <p:nvPr/>
              </p:nvSpPr>
              <p:spPr>
                <a:xfrm rot="-5400000">
                  <a:off x="6266916" y="1820752"/>
                  <a:ext cx="296437" cy="248488"/>
                </a:xfrm>
                <a:custGeom>
                  <a:avLst/>
                  <a:gdLst/>
                  <a:ahLst/>
                  <a:cxnLst/>
                  <a:rect l="l" t="t" r="r" b="b"/>
                  <a:pathLst>
                    <a:path w="34083" h="28570" extrusionOk="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92" name="Google Shape;4892;p81"/>
              <p:cNvGrpSpPr/>
              <p:nvPr/>
            </p:nvGrpSpPr>
            <p:grpSpPr>
              <a:xfrm>
                <a:off x="6238903" y="1193063"/>
                <a:ext cx="284947" cy="333087"/>
                <a:chOff x="6238903" y="1193063"/>
                <a:chExt cx="284947" cy="333087"/>
              </a:xfrm>
            </p:grpSpPr>
            <p:sp>
              <p:nvSpPr>
                <p:cNvPr id="4893" name="Google Shape;4893;p81"/>
                <p:cNvSpPr/>
                <p:nvPr/>
              </p:nvSpPr>
              <p:spPr>
                <a:xfrm>
                  <a:off x="6238903" y="1193063"/>
                  <a:ext cx="284947" cy="63648"/>
                </a:xfrm>
                <a:custGeom>
                  <a:avLst/>
                  <a:gdLst/>
                  <a:ahLst/>
                  <a:cxnLst/>
                  <a:rect l="l" t="t" r="r" b="b"/>
                  <a:pathLst>
                    <a:path w="32762" h="7318" extrusionOk="0">
                      <a:moveTo>
                        <a:pt x="0" y="0"/>
                      </a:moveTo>
                      <a:lnTo>
                        <a:pt x="0" y="7317"/>
                      </a:lnTo>
                      <a:lnTo>
                        <a:pt x="32762" y="7317"/>
                      </a:lnTo>
                      <a:lnTo>
                        <a:pt x="3276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894" name="Google Shape;4894;p81"/>
                <p:cNvCxnSpPr/>
                <p:nvPr/>
              </p:nvCxnSpPr>
              <p:spPr>
                <a:xfrm rot="10800000">
                  <a:off x="6431250" y="1279250"/>
                  <a:ext cx="0" cy="246900"/>
                </a:xfrm>
                <a:prstGeom prst="straightConnector1">
                  <a:avLst/>
                </a:prstGeom>
                <a:noFill/>
                <a:ln w="9525" cap="flat" cmpd="sng">
                  <a:solidFill>
                    <a:srgbClr val="869FB2"/>
                  </a:solidFill>
                  <a:prstDash val="solid"/>
                  <a:round/>
                  <a:headEnd type="none" w="med" len="med"/>
                  <a:tailEnd type="oval" w="med" len="med"/>
                </a:ln>
              </p:spPr>
            </p:cxnSp>
          </p:grpSp>
        </p:grpSp>
        <p:grpSp>
          <p:nvGrpSpPr>
            <p:cNvPr id="4895" name="Google Shape;4895;p81"/>
            <p:cNvGrpSpPr/>
            <p:nvPr/>
          </p:nvGrpSpPr>
          <p:grpSpPr>
            <a:xfrm>
              <a:off x="5900602" y="1193063"/>
              <a:ext cx="444345" cy="1021707"/>
              <a:chOff x="5900602" y="1193063"/>
              <a:chExt cx="444345" cy="1021707"/>
            </a:xfrm>
          </p:grpSpPr>
          <p:grpSp>
            <p:nvGrpSpPr>
              <p:cNvPr id="4896" name="Google Shape;4896;p81"/>
              <p:cNvGrpSpPr/>
              <p:nvPr/>
            </p:nvGrpSpPr>
            <p:grpSpPr>
              <a:xfrm>
                <a:off x="6046501" y="1367785"/>
                <a:ext cx="298446" cy="846986"/>
                <a:chOff x="6046501" y="1367785"/>
                <a:chExt cx="298446" cy="846986"/>
              </a:xfrm>
            </p:grpSpPr>
            <p:sp>
              <p:nvSpPr>
                <p:cNvPr id="4897" name="Google Shape;4897;p81"/>
                <p:cNvSpPr/>
                <p:nvPr/>
              </p:nvSpPr>
              <p:spPr>
                <a:xfrm rot="-5400000">
                  <a:off x="5980418" y="1433868"/>
                  <a:ext cx="430613" cy="298446"/>
                </a:xfrm>
                <a:custGeom>
                  <a:avLst/>
                  <a:gdLst/>
                  <a:ahLst/>
                  <a:cxnLst/>
                  <a:rect l="l" t="t" r="r" b="b"/>
                  <a:pathLst>
                    <a:path w="49510" h="34314" extrusionOk="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8" name="Google Shape;4898;p81"/>
                <p:cNvSpPr/>
                <p:nvPr/>
              </p:nvSpPr>
              <p:spPr>
                <a:xfrm rot="-5400000">
                  <a:off x="5986745" y="1856568"/>
                  <a:ext cx="417984" cy="298420"/>
                </a:xfrm>
                <a:custGeom>
                  <a:avLst/>
                  <a:gdLst/>
                  <a:ahLst/>
                  <a:cxnLst/>
                  <a:rect l="l" t="t" r="r" b="b"/>
                  <a:pathLst>
                    <a:path w="48058" h="34311" extrusionOk="0">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99" name="Google Shape;4899;p81"/>
              <p:cNvGrpSpPr/>
              <p:nvPr/>
            </p:nvGrpSpPr>
            <p:grpSpPr>
              <a:xfrm>
                <a:off x="5900602" y="1193063"/>
                <a:ext cx="284947" cy="182312"/>
                <a:chOff x="5900602" y="1193063"/>
                <a:chExt cx="284947" cy="182312"/>
              </a:xfrm>
            </p:grpSpPr>
            <p:sp>
              <p:nvSpPr>
                <p:cNvPr id="4900" name="Google Shape;4900;p81"/>
                <p:cNvSpPr/>
                <p:nvPr/>
              </p:nvSpPr>
              <p:spPr>
                <a:xfrm>
                  <a:off x="5900602" y="1193063"/>
                  <a:ext cx="284947" cy="63648"/>
                </a:xfrm>
                <a:custGeom>
                  <a:avLst/>
                  <a:gdLst/>
                  <a:ahLst/>
                  <a:cxnLst/>
                  <a:rect l="l" t="t" r="r" b="b"/>
                  <a:pathLst>
                    <a:path w="32762" h="7318" extrusionOk="0">
                      <a:moveTo>
                        <a:pt x="0" y="0"/>
                      </a:moveTo>
                      <a:lnTo>
                        <a:pt x="0" y="7318"/>
                      </a:lnTo>
                      <a:lnTo>
                        <a:pt x="32762" y="7318"/>
                      </a:lnTo>
                      <a:lnTo>
                        <a:pt x="32762"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01" name="Google Shape;4901;p81"/>
                <p:cNvCxnSpPr/>
                <p:nvPr/>
              </p:nvCxnSpPr>
              <p:spPr>
                <a:xfrm rot="10800000">
                  <a:off x="6156950" y="1279675"/>
                  <a:ext cx="0" cy="95700"/>
                </a:xfrm>
                <a:prstGeom prst="straightConnector1">
                  <a:avLst/>
                </a:prstGeom>
                <a:noFill/>
                <a:ln w="9525" cap="flat" cmpd="sng">
                  <a:solidFill>
                    <a:srgbClr val="657E93"/>
                  </a:solidFill>
                  <a:prstDash val="solid"/>
                  <a:round/>
                  <a:headEnd type="none" w="med" len="med"/>
                  <a:tailEnd type="oval" w="med" len="med"/>
                </a:ln>
              </p:spPr>
            </p:cxnSp>
          </p:grpSp>
        </p:grpSp>
        <p:grpSp>
          <p:nvGrpSpPr>
            <p:cNvPr id="4902" name="Google Shape;4902;p81"/>
            <p:cNvGrpSpPr/>
            <p:nvPr/>
          </p:nvGrpSpPr>
          <p:grpSpPr>
            <a:xfrm>
              <a:off x="6738300" y="1193063"/>
              <a:ext cx="462153" cy="707634"/>
              <a:chOff x="6738300" y="1193063"/>
              <a:chExt cx="462153" cy="707634"/>
            </a:xfrm>
          </p:grpSpPr>
          <p:grpSp>
            <p:nvGrpSpPr>
              <p:cNvPr id="4903" name="Google Shape;4903;p81"/>
              <p:cNvGrpSpPr/>
              <p:nvPr/>
            </p:nvGrpSpPr>
            <p:grpSpPr>
              <a:xfrm>
                <a:off x="6915505" y="1193063"/>
                <a:ext cx="284947" cy="597387"/>
                <a:chOff x="6915505" y="1193063"/>
                <a:chExt cx="284947" cy="597387"/>
              </a:xfrm>
            </p:grpSpPr>
            <p:sp>
              <p:nvSpPr>
                <p:cNvPr id="4904" name="Google Shape;4904;p81"/>
                <p:cNvSpPr/>
                <p:nvPr/>
              </p:nvSpPr>
              <p:spPr>
                <a:xfrm>
                  <a:off x="6915505"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05" name="Google Shape;4905;p81"/>
                <p:cNvCxnSpPr/>
                <p:nvPr/>
              </p:nvCxnSpPr>
              <p:spPr>
                <a:xfrm rot="10800000">
                  <a:off x="6938275" y="1279850"/>
                  <a:ext cx="0" cy="510600"/>
                </a:xfrm>
                <a:prstGeom prst="straightConnector1">
                  <a:avLst/>
                </a:prstGeom>
                <a:noFill/>
                <a:ln w="9525" cap="flat" cmpd="sng">
                  <a:solidFill>
                    <a:srgbClr val="E3E7EA"/>
                  </a:solidFill>
                  <a:prstDash val="solid"/>
                  <a:round/>
                  <a:headEnd type="none" w="med" len="med"/>
                  <a:tailEnd type="oval" w="med" len="med"/>
                </a:ln>
              </p:spPr>
            </p:cxnSp>
          </p:grpSp>
          <p:grpSp>
            <p:nvGrpSpPr>
              <p:cNvPr id="4906" name="Google Shape;4906;p81"/>
              <p:cNvGrpSpPr/>
              <p:nvPr/>
            </p:nvGrpSpPr>
            <p:grpSpPr>
              <a:xfrm>
                <a:off x="6738300" y="1684725"/>
                <a:ext cx="230066" cy="215971"/>
                <a:chOff x="6738300" y="1684725"/>
                <a:chExt cx="230066" cy="215971"/>
              </a:xfrm>
            </p:grpSpPr>
            <p:sp>
              <p:nvSpPr>
                <p:cNvPr id="4907" name="Google Shape;4907;p81"/>
                <p:cNvSpPr/>
                <p:nvPr/>
              </p:nvSpPr>
              <p:spPr>
                <a:xfrm rot="-5400000">
                  <a:off x="6799187" y="1731518"/>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8" name="Google Shape;4908;p81"/>
                <p:cNvSpPr/>
                <p:nvPr/>
              </p:nvSpPr>
              <p:spPr>
                <a:xfrm rot="-5400000" flipH="1">
                  <a:off x="6799182" y="1623843"/>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4912"/>
        <p:cNvGrpSpPr/>
        <p:nvPr/>
      </p:nvGrpSpPr>
      <p:grpSpPr>
        <a:xfrm>
          <a:off x="0" y="0"/>
          <a:ext cx="0" cy="0"/>
          <a:chOff x="0" y="0"/>
          <a:chExt cx="0" cy="0"/>
        </a:xfrm>
      </p:grpSpPr>
      <p:grpSp>
        <p:nvGrpSpPr>
          <p:cNvPr id="4913" name="Google Shape;4913;p82"/>
          <p:cNvGrpSpPr/>
          <p:nvPr/>
        </p:nvGrpSpPr>
        <p:grpSpPr>
          <a:xfrm>
            <a:off x="856954" y="3039155"/>
            <a:ext cx="339235" cy="298186"/>
            <a:chOff x="898875" y="244725"/>
            <a:chExt cx="481800" cy="423500"/>
          </a:xfrm>
        </p:grpSpPr>
        <p:sp>
          <p:nvSpPr>
            <p:cNvPr id="4914" name="Google Shape;4914;p82"/>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15" name="Google Shape;4915;p82"/>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16" name="Google Shape;4916;p82"/>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17" name="Google Shape;4917;p82"/>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18" name="Google Shape;4918;p82"/>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19" name="Google Shape;4919;p82"/>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20" name="Google Shape;4920;p82"/>
          <p:cNvGrpSpPr/>
          <p:nvPr/>
        </p:nvGrpSpPr>
        <p:grpSpPr>
          <a:xfrm>
            <a:off x="1295336" y="3018623"/>
            <a:ext cx="298169" cy="339253"/>
            <a:chOff x="1529350" y="258825"/>
            <a:chExt cx="423475" cy="481825"/>
          </a:xfrm>
        </p:grpSpPr>
        <p:sp>
          <p:nvSpPr>
            <p:cNvPr id="4921" name="Google Shape;4921;p82"/>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22" name="Google Shape;4922;p82"/>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23" name="Google Shape;4923;p82"/>
          <p:cNvGrpSpPr/>
          <p:nvPr/>
        </p:nvGrpSpPr>
        <p:grpSpPr>
          <a:xfrm>
            <a:off x="2137606" y="3018622"/>
            <a:ext cx="298169" cy="339253"/>
            <a:chOff x="2707500" y="249400"/>
            <a:chExt cx="423475" cy="481825"/>
          </a:xfrm>
        </p:grpSpPr>
        <p:sp>
          <p:nvSpPr>
            <p:cNvPr id="4924" name="Google Shape;4924;p82"/>
            <p:cNvSpPr/>
            <p:nvPr/>
          </p:nvSpPr>
          <p:spPr>
            <a:xfrm>
              <a:off x="2739175" y="420675"/>
              <a:ext cx="360100" cy="310550"/>
            </a:xfrm>
            <a:custGeom>
              <a:avLst/>
              <a:gdLst/>
              <a:ahLst/>
              <a:cxnLst/>
              <a:rect l="l" t="t" r="r" b="b"/>
              <a:pathLst>
                <a:path w="14404" h="12422" extrusionOk="0">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25" name="Google Shape;4925;p82"/>
            <p:cNvSpPr/>
            <p:nvPr/>
          </p:nvSpPr>
          <p:spPr>
            <a:xfrm>
              <a:off x="2707500" y="249400"/>
              <a:ext cx="423475" cy="141175"/>
            </a:xfrm>
            <a:custGeom>
              <a:avLst/>
              <a:gdLst/>
              <a:ahLst/>
              <a:cxnLst/>
              <a:rect l="l" t="t" r="r" b="b"/>
              <a:pathLst>
                <a:path w="16939" h="5647" extrusionOk="0">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26" name="Google Shape;4926;p82"/>
          <p:cNvGrpSpPr/>
          <p:nvPr/>
        </p:nvGrpSpPr>
        <p:grpSpPr>
          <a:xfrm>
            <a:off x="2551221" y="3018948"/>
            <a:ext cx="305386" cy="338602"/>
            <a:chOff x="3300325" y="249875"/>
            <a:chExt cx="433725" cy="480900"/>
          </a:xfrm>
        </p:grpSpPr>
        <p:sp>
          <p:nvSpPr>
            <p:cNvPr id="4927" name="Google Shape;4927;p82"/>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28" name="Google Shape;4928;p82"/>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29" name="Google Shape;4929;p82"/>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30" name="Google Shape;4930;p82"/>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31" name="Google Shape;4931;p82"/>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32" name="Google Shape;4932;p82"/>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33" name="Google Shape;4933;p82"/>
          <p:cNvGrpSpPr/>
          <p:nvPr/>
        </p:nvGrpSpPr>
        <p:grpSpPr>
          <a:xfrm>
            <a:off x="1688311" y="3098793"/>
            <a:ext cx="340890" cy="178912"/>
            <a:chOff x="2084325" y="363300"/>
            <a:chExt cx="484150" cy="254100"/>
          </a:xfrm>
        </p:grpSpPr>
        <p:sp>
          <p:nvSpPr>
            <p:cNvPr id="4934" name="Google Shape;4934;p82"/>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35" name="Google Shape;4935;p82"/>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36" name="Google Shape;4936;p82"/>
          <p:cNvGrpSpPr/>
          <p:nvPr/>
        </p:nvGrpSpPr>
        <p:grpSpPr>
          <a:xfrm>
            <a:off x="2940306" y="3018869"/>
            <a:ext cx="352349" cy="338760"/>
            <a:chOff x="3854700" y="249750"/>
            <a:chExt cx="500425" cy="481125"/>
          </a:xfrm>
        </p:grpSpPr>
        <p:sp>
          <p:nvSpPr>
            <p:cNvPr id="4937" name="Google Shape;4937;p82"/>
            <p:cNvSpPr/>
            <p:nvPr/>
          </p:nvSpPr>
          <p:spPr>
            <a:xfrm>
              <a:off x="4206725" y="598350"/>
              <a:ext cx="70775" cy="68025"/>
            </a:xfrm>
            <a:custGeom>
              <a:avLst/>
              <a:gdLst/>
              <a:ahLst/>
              <a:cxnLst/>
              <a:rect l="l" t="t" r="r" b="b"/>
              <a:pathLst>
                <a:path w="2831" h="2721" extrusionOk="0">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38" name="Google Shape;4938;p82"/>
            <p:cNvSpPr/>
            <p:nvPr/>
          </p:nvSpPr>
          <p:spPr>
            <a:xfrm>
              <a:off x="4226750" y="538600"/>
              <a:ext cx="91250" cy="48150"/>
            </a:xfrm>
            <a:custGeom>
              <a:avLst/>
              <a:gdLst/>
              <a:ahLst/>
              <a:cxnLst/>
              <a:rect l="l" t="t" r="r" b="b"/>
              <a:pathLst>
                <a:path w="3650" h="1926" extrusionOk="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39" name="Google Shape;4939;p82"/>
            <p:cNvSpPr/>
            <p:nvPr/>
          </p:nvSpPr>
          <p:spPr>
            <a:xfrm>
              <a:off x="4146500" y="618325"/>
              <a:ext cx="52050" cy="88650"/>
            </a:xfrm>
            <a:custGeom>
              <a:avLst/>
              <a:gdLst/>
              <a:ahLst/>
              <a:cxnLst/>
              <a:rect l="l" t="t" r="r" b="b"/>
              <a:pathLst>
                <a:path w="2082" h="3546" extrusionOk="0">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40" name="Google Shape;4940;p82"/>
            <p:cNvSpPr/>
            <p:nvPr/>
          </p:nvSpPr>
          <p:spPr>
            <a:xfrm>
              <a:off x="3927425" y="319075"/>
              <a:ext cx="70650" cy="67850"/>
            </a:xfrm>
            <a:custGeom>
              <a:avLst/>
              <a:gdLst/>
              <a:ahLst/>
              <a:cxnLst/>
              <a:rect l="l" t="t" r="r" b="b"/>
              <a:pathLst>
                <a:path w="2826" h="2714" extrusionOk="0">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41" name="Google Shape;4941;p82"/>
            <p:cNvSpPr/>
            <p:nvPr/>
          </p:nvSpPr>
          <p:spPr>
            <a:xfrm>
              <a:off x="4007000" y="279300"/>
              <a:ext cx="51675" cy="88150"/>
            </a:xfrm>
            <a:custGeom>
              <a:avLst/>
              <a:gdLst/>
              <a:ahLst/>
              <a:cxnLst/>
              <a:rect l="l" t="t" r="r" b="b"/>
              <a:pathLst>
                <a:path w="2067" h="3526" extrusionOk="0">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42" name="Google Shape;4942;p82"/>
            <p:cNvSpPr/>
            <p:nvPr/>
          </p:nvSpPr>
          <p:spPr>
            <a:xfrm>
              <a:off x="3887300" y="398850"/>
              <a:ext cx="91800" cy="48250"/>
            </a:xfrm>
            <a:custGeom>
              <a:avLst/>
              <a:gdLst/>
              <a:ahLst/>
              <a:cxnLst/>
              <a:rect l="l" t="t" r="r" b="b"/>
              <a:pathLst>
                <a:path w="3672" h="1930" extrusionOk="0">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43" name="Google Shape;4943;p82"/>
            <p:cNvSpPr/>
            <p:nvPr/>
          </p:nvSpPr>
          <p:spPr>
            <a:xfrm>
              <a:off x="3854700" y="413675"/>
              <a:ext cx="353475" cy="317200"/>
            </a:xfrm>
            <a:custGeom>
              <a:avLst/>
              <a:gdLst/>
              <a:ahLst/>
              <a:cxnLst/>
              <a:rect l="l" t="t" r="r" b="b"/>
              <a:pathLst>
                <a:path w="14139" h="12688" extrusionOk="0">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44" name="Google Shape;4944;p82"/>
            <p:cNvSpPr/>
            <p:nvPr/>
          </p:nvSpPr>
          <p:spPr>
            <a:xfrm>
              <a:off x="3996825" y="249750"/>
              <a:ext cx="358300" cy="322025"/>
            </a:xfrm>
            <a:custGeom>
              <a:avLst/>
              <a:gdLst/>
              <a:ahLst/>
              <a:cxnLst/>
              <a:rect l="l" t="t" r="r" b="b"/>
              <a:pathLst>
                <a:path w="14332" h="12881" extrusionOk="0">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45" name="Google Shape;4945;p82"/>
          <p:cNvGrpSpPr/>
          <p:nvPr/>
        </p:nvGrpSpPr>
        <p:grpSpPr>
          <a:xfrm>
            <a:off x="3358295" y="3018869"/>
            <a:ext cx="352349" cy="338760"/>
            <a:chOff x="4447550" y="249750"/>
            <a:chExt cx="500425" cy="481125"/>
          </a:xfrm>
        </p:grpSpPr>
        <p:sp>
          <p:nvSpPr>
            <p:cNvPr id="4946" name="Google Shape;4946;p82"/>
            <p:cNvSpPr/>
            <p:nvPr/>
          </p:nvSpPr>
          <p:spPr>
            <a:xfrm>
              <a:off x="4447550" y="413675"/>
              <a:ext cx="353475" cy="317200"/>
            </a:xfrm>
            <a:custGeom>
              <a:avLst/>
              <a:gdLst/>
              <a:ahLst/>
              <a:cxnLst/>
              <a:rect l="l" t="t" r="r" b="b"/>
              <a:pathLst>
                <a:path w="14139" h="12688" extrusionOk="0">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47" name="Google Shape;4947;p82"/>
            <p:cNvSpPr/>
            <p:nvPr/>
          </p:nvSpPr>
          <p:spPr>
            <a:xfrm>
              <a:off x="4589675" y="249750"/>
              <a:ext cx="358300" cy="322025"/>
            </a:xfrm>
            <a:custGeom>
              <a:avLst/>
              <a:gdLst/>
              <a:ahLst/>
              <a:cxnLst/>
              <a:rect l="l" t="t" r="r" b="b"/>
              <a:pathLst>
                <a:path w="14332" h="12881" extrusionOk="0">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48" name="Google Shape;4948;p82"/>
          <p:cNvGrpSpPr/>
          <p:nvPr/>
        </p:nvGrpSpPr>
        <p:grpSpPr>
          <a:xfrm>
            <a:off x="3787497" y="3018622"/>
            <a:ext cx="339253" cy="339253"/>
            <a:chOff x="5049725" y="249400"/>
            <a:chExt cx="481825" cy="481825"/>
          </a:xfrm>
        </p:grpSpPr>
        <p:sp>
          <p:nvSpPr>
            <p:cNvPr id="4949" name="Google Shape;4949;p82"/>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50" name="Google Shape;4950;p82"/>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51" name="Google Shape;4951;p82"/>
          <p:cNvGrpSpPr/>
          <p:nvPr/>
        </p:nvGrpSpPr>
        <p:grpSpPr>
          <a:xfrm>
            <a:off x="4201438" y="3018622"/>
            <a:ext cx="339253" cy="339253"/>
            <a:chOff x="5660400" y="238125"/>
            <a:chExt cx="481825" cy="481825"/>
          </a:xfrm>
        </p:grpSpPr>
        <p:sp>
          <p:nvSpPr>
            <p:cNvPr id="4952" name="Google Shape;4952;p82"/>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53" name="Google Shape;4953;p82"/>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54" name="Google Shape;4954;p82"/>
          <p:cNvGrpSpPr/>
          <p:nvPr/>
        </p:nvGrpSpPr>
        <p:grpSpPr>
          <a:xfrm>
            <a:off x="4618124" y="3018622"/>
            <a:ext cx="339253" cy="339253"/>
            <a:chOff x="6235400" y="249400"/>
            <a:chExt cx="481825" cy="481825"/>
          </a:xfrm>
        </p:grpSpPr>
        <p:sp>
          <p:nvSpPr>
            <p:cNvPr id="4955" name="Google Shape;4955;p82"/>
            <p:cNvSpPr/>
            <p:nvPr/>
          </p:nvSpPr>
          <p:spPr>
            <a:xfrm>
              <a:off x="6425625" y="482025"/>
              <a:ext cx="177700" cy="135375"/>
            </a:xfrm>
            <a:custGeom>
              <a:avLst/>
              <a:gdLst/>
              <a:ahLst/>
              <a:cxnLst/>
              <a:rect l="l" t="t" r="r" b="b"/>
              <a:pathLst>
                <a:path w="7108" h="5415" extrusionOk="0">
                  <a:moveTo>
                    <a:pt x="5415" y="0"/>
                  </a:moveTo>
                  <a:lnTo>
                    <a:pt x="1" y="5415"/>
                  </a:lnTo>
                  <a:lnTo>
                    <a:pt x="7107" y="5415"/>
                  </a:lnTo>
                  <a:lnTo>
                    <a:pt x="7107" y="1696"/>
                  </a:lnTo>
                  <a:lnTo>
                    <a:pt x="54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56" name="Google Shape;4956;p82"/>
            <p:cNvSpPr/>
            <p:nvPr/>
          </p:nvSpPr>
          <p:spPr>
            <a:xfrm>
              <a:off x="6462150" y="419775"/>
              <a:ext cx="28250" cy="28250"/>
            </a:xfrm>
            <a:custGeom>
              <a:avLst/>
              <a:gdLst/>
              <a:ahLst/>
              <a:cxnLst/>
              <a:rect l="l" t="t" r="r" b="b"/>
              <a:pathLst>
                <a:path w="1130" h="1130" extrusionOk="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57" name="Google Shape;4957;p82"/>
            <p:cNvSpPr/>
            <p:nvPr/>
          </p:nvSpPr>
          <p:spPr>
            <a:xfrm>
              <a:off x="6349225" y="508600"/>
              <a:ext cx="113625" cy="108800"/>
            </a:xfrm>
            <a:custGeom>
              <a:avLst/>
              <a:gdLst/>
              <a:ahLst/>
              <a:cxnLst/>
              <a:rect l="l" t="t" r="r" b="b"/>
              <a:pathLst>
                <a:path w="4545" h="4352" extrusionOk="0">
                  <a:moveTo>
                    <a:pt x="2858" y="0"/>
                  </a:moveTo>
                  <a:lnTo>
                    <a:pt x="0" y="2623"/>
                  </a:lnTo>
                  <a:lnTo>
                    <a:pt x="0" y="4352"/>
                  </a:lnTo>
                  <a:lnTo>
                    <a:pt x="1461" y="4352"/>
                  </a:lnTo>
                  <a:lnTo>
                    <a:pt x="4544" y="1265"/>
                  </a:lnTo>
                  <a:lnTo>
                    <a:pt x="28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58" name="Google Shape;4958;p82"/>
            <p:cNvSpPr/>
            <p:nvPr/>
          </p:nvSpPr>
          <p:spPr>
            <a:xfrm>
              <a:off x="6349225" y="363300"/>
              <a:ext cx="254100" cy="172575"/>
            </a:xfrm>
            <a:custGeom>
              <a:avLst/>
              <a:gdLst/>
              <a:ahLst/>
              <a:cxnLst/>
              <a:rect l="l" t="t" r="r" b="b"/>
              <a:pathLst>
                <a:path w="10164" h="6903" extrusionOk="0">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59" name="Google Shape;4959;p82"/>
            <p:cNvSpPr/>
            <p:nvPr/>
          </p:nvSpPr>
          <p:spPr>
            <a:xfrm>
              <a:off x="6235400" y="249400"/>
              <a:ext cx="481825" cy="481825"/>
            </a:xfrm>
            <a:custGeom>
              <a:avLst/>
              <a:gdLst/>
              <a:ahLst/>
              <a:cxnLst/>
              <a:rect l="l" t="t" r="r" b="b"/>
              <a:pathLst>
                <a:path w="19273" h="19273" extrusionOk="0">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60" name="Google Shape;4960;p82"/>
          <p:cNvGrpSpPr/>
          <p:nvPr/>
        </p:nvGrpSpPr>
        <p:grpSpPr>
          <a:xfrm>
            <a:off x="856470" y="3463330"/>
            <a:ext cx="340204" cy="298116"/>
            <a:chOff x="899850" y="871450"/>
            <a:chExt cx="483175" cy="423400"/>
          </a:xfrm>
        </p:grpSpPr>
        <p:sp>
          <p:nvSpPr>
            <p:cNvPr id="4961" name="Google Shape;4961;p82"/>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62" name="Google Shape;4962;p82"/>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63" name="Google Shape;4963;p82"/>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64" name="Google Shape;4964;p82"/>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965" name="Google Shape;4965;p82"/>
          <p:cNvSpPr/>
          <p:nvPr/>
        </p:nvSpPr>
        <p:spPr>
          <a:xfrm>
            <a:off x="1293269" y="3442734"/>
            <a:ext cx="302200" cy="339253"/>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966" name="Google Shape;4966;p82"/>
          <p:cNvGrpSpPr/>
          <p:nvPr/>
        </p:nvGrpSpPr>
        <p:grpSpPr>
          <a:xfrm>
            <a:off x="1688470" y="3442752"/>
            <a:ext cx="340573" cy="339271"/>
            <a:chOff x="2085450" y="842250"/>
            <a:chExt cx="483700" cy="481850"/>
          </a:xfrm>
        </p:grpSpPr>
        <p:sp>
          <p:nvSpPr>
            <p:cNvPr id="4967" name="Google Shape;4967;p82"/>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68" name="Google Shape;4968;p82"/>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69" name="Google Shape;4969;p82"/>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70" name="Google Shape;4970;p82"/>
          <p:cNvGrpSpPr/>
          <p:nvPr/>
        </p:nvGrpSpPr>
        <p:grpSpPr>
          <a:xfrm>
            <a:off x="2117037" y="3442761"/>
            <a:ext cx="339306" cy="339253"/>
            <a:chOff x="2685825" y="840375"/>
            <a:chExt cx="481900" cy="481825"/>
          </a:xfrm>
        </p:grpSpPr>
        <p:sp>
          <p:nvSpPr>
            <p:cNvPr id="4971" name="Google Shape;4971;p82"/>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72" name="Google Shape;4972;p82"/>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73" name="Google Shape;4973;p82"/>
          <p:cNvGrpSpPr/>
          <p:nvPr/>
        </p:nvGrpSpPr>
        <p:grpSpPr>
          <a:xfrm>
            <a:off x="2528698" y="3442444"/>
            <a:ext cx="350431" cy="339887"/>
            <a:chOff x="3270675" y="841800"/>
            <a:chExt cx="497700" cy="482725"/>
          </a:xfrm>
        </p:grpSpPr>
        <p:sp>
          <p:nvSpPr>
            <p:cNvPr id="4974" name="Google Shape;4974;p82"/>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75" name="Google Shape;4975;p82"/>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76" name="Google Shape;4976;p82"/>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977" name="Google Shape;4977;p82"/>
          <p:cNvSpPr/>
          <p:nvPr/>
        </p:nvSpPr>
        <p:spPr>
          <a:xfrm>
            <a:off x="2946724" y="345333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978" name="Google Shape;4978;p82"/>
          <p:cNvGrpSpPr/>
          <p:nvPr/>
        </p:nvGrpSpPr>
        <p:grpSpPr>
          <a:xfrm>
            <a:off x="3364844" y="3463303"/>
            <a:ext cx="339253" cy="298169"/>
            <a:chOff x="4467200" y="877100"/>
            <a:chExt cx="481825" cy="423475"/>
          </a:xfrm>
        </p:grpSpPr>
        <p:sp>
          <p:nvSpPr>
            <p:cNvPr id="4979" name="Google Shape;4979;p82"/>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80" name="Google Shape;4980;p82"/>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81" name="Google Shape;4981;p82"/>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82" name="Google Shape;4982;p82"/>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83" name="Google Shape;4983;p82"/>
          <p:cNvGrpSpPr/>
          <p:nvPr/>
        </p:nvGrpSpPr>
        <p:grpSpPr>
          <a:xfrm>
            <a:off x="3779734" y="3442752"/>
            <a:ext cx="354778" cy="339271"/>
            <a:chOff x="5045500" y="842250"/>
            <a:chExt cx="503875" cy="481850"/>
          </a:xfrm>
        </p:grpSpPr>
        <p:sp>
          <p:nvSpPr>
            <p:cNvPr id="4984" name="Google Shape;4984;p82"/>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85" name="Google Shape;4985;p82"/>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86" name="Google Shape;4986;p82"/>
          <p:cNvGrpSpPr/>
          <p:nvPr/>
        </p:nvGrpSpPr>
        <p:grpSpPr>
          <a:xfrm>
            <a:off x="4202582" y="3468971"/>
            <a:ext cx="336965" cy="286833"/>
            <a:chOff x="5645200" y="879425"/>
            <a:chExt cx="478575" cy="407375"/>
          </a:xfrm>
        </p:grpSpPr>
        <p:sp>
          <p:nvSpPr>
            <p:cNvPr id="4987" name="Google Shape;4987;p82"/>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88" name="Google Shape;4988;p82"/>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89" name="Google Shape;4989;p82"/>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90" name="Google Shape;4990;p82"/>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91" name="Google Shape;4991;p82"/>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92" name="Google Shape;4992;p82"/>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93" name="Google Shape;4993;p82"/>
          <p:cNvGrpSpPr/>
          <p:nvPr/>
        </p:nvGrpSpPr>
        <p:grpSpPr>
          <a:xfrm>
            <a:off x="4638657" y="3442761"/>
            <a:ext cx="298186" cy="339253"/>
            <a:chOff x="6264525" y="842250"/>
            <a:chExt cx="423500" cy="481825"/>
          </a:xfrm>
        </p:grpSpPr>
        <p:sp>
          <p:nvSpPr>
            <p:cNvPr id="4994" name="Google Shape;4994;p82"/>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95" name="Google Shape;4995;p82"/>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96" name="Google Shape;4996;p82"/>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97" name="Google Shape;4997;p82"/>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98" name="Google Shape;4998;p82"/>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99" name="Google Shape;4999;p82"/>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00" name="Google Shape;5000;p82"/>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01" name="Google Shape;5001;p82"/>
          <p:cNvGrpSpPr/>
          <p:nvPr/>
        </p:nvGrpSpPr>
        <p:grpSpPr>
          <a:xfrm>
            <a:off x="856945" y="3857415"/>
            <a:ext cx="339253" cy="339253"/>
            <a:chOff x="900750" y="1436075"/>
            <a:chExt cx="481825" cy="481825"/>
          </a:xfrm>
        </p:grpSpPr>
        <p:sp>
          <p:nvSpPr>
            <p:cNvPr id="5002" name="Google Shape;5002;p82"/>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03" name="Google Shape;5003;p82"/>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04" name="Google Shape;5004;p82"/>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05" name="Google Shape;5005;p82"/>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06" name="Google Shape;5006;p82"/>
          <p:cNvGrpSpPr/>
          <p:nvPr/>
        </p:nvGrpSpPr>
        <p:grpSpPr>
          <a:xfrm>
            <a:off x="1274793" y="3917703"/>
            <a:ext cx="339253" cy="218676"/>
            <a:chOff x="1492675" y="1520750"/>
            <a:chExt cx="481825" cy="310575"/>
          </a:xfrm>
        </p:grpSpPr>
        <p:sp>
          <p:nvSpPr>
            <p:cNvPr id="5007" name="Google Shape;5007;p82"/>
            <p:cNvSpPr/>
            <p:nvPr/>
          </p:nvSpPr>
          <p:spPr>
            <a:xfrm>
              <a:off x="1492675" y="1540400"/>
              <a:ext cx="481825" cy="290925"/>
            </a:xfrm>
            <a:custGeom>
              <a:avLst/>
              <a:gdLst/>
              <a:ahLst/>
              <a:cxnLst/>
              <a:rect l="l" t="t" r="r" b="b"/>
              <a:pathLst>
                <a:path w="19273" h="11637" extrusionOk="0">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08" name="Google Shape;5008;p82"/>
            <p:cNvSpPr/>
            <p:nvPr/>
          </p:nvSpPr>
          <p:spPr>
            <a:xfrm>
              <a:off x="1522575" y="1520750"/>
              <a:ext cx="421975" cy="165800"/>
            </a:xfrm>
            <a:custGeom>
              <a:avLst/>
              <a:gdLst/>
              <a:ahLst/>
              <a:cxnLst/>
              <a:rect l="l" t="t" r="r" b="b"/>
              <a:pathLst>
                <a:path w="16879" h="6632" extrusionOk="0">
                  <a:moveTo>
                    <a:pt x="497" y="1"/>
                  </a:moveTo>
                  <a:cubicBezTo>
                    <a:pt x="328" y="1"/>
                    <a:pt x="160" y="31"/>
                    <a:pt x="0" y="82"/>
                  </a:cubicBezTo>
                  <a:lnTo>
                    <a:pt x="8441" y="6631"/>
                  </a:lnTo>
                  <a:lnTo>
                    <a:pt x="16878" y="82"/>
                  </a:lnTo>
                  <a:cubicBezTo>
                    <a:pt x="16719" y="31"/>
                    <a:pt x="16550" y="1"/>
                    <a:pt x="16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09" name="Google Shape;5009;p82"/>
          <p:cNvGrpSpPr/>
          <p:nvPr/>
        </p:nvGrpSpPr>
        <p:grpSpPr>
          <a:xfrm>
            <a:off x="1682590" y="3857397"/>
            <a:ext cx="352332" cy="339288"/>
            <a:chOff x="2071000" y="1435025"/>
            <a:chExt cx="500400" cy="481875"/>
          </a:xfrm>
        </p:grpSpPr>
        <p:sp>
          <p:nvSpPr>
            <p:cNvPr id="5010" name="Google Shape;5010;p82"/>
            <p:cNvSpPr/>
            <p:nvPr/>
          </p:nvSpPr>
          <p:spPr>
            <a:xfrm>
              <a:off x="2425125" y="1718700"/>
              <a:ext cx="146275" cy="141750"/>
            </a:xfrm>
            <a:custGeom>
              <a:avLst/>
              <a:gdLst/>
              <a:ahLst/>
              <a:cxnLst/>
              <a:rect l="l" t="t" r="r" b="b"/>
              <a:pathLst>
                <a:path w="5851" h="5670" extrusionOk="0">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11" name="Google Shape;5011;p82"/>
            <p:cNvSpPr/>
            <p:nvPr/>
          </p:nvSpPr>
          <p:spPr>
            <a:xfrm>
              <a:off x="2071000" y="1477850"/>
              <a:ext cx="453125" cy="439050"/>
            </a:xfrm>
            <a:custGeom>
              <a:avLst/>
              <a:gdLst/>
              <a:ahLst/>
              <a:cxnLst/>
              <a:rect l="l" t="t" r="r" b="b"/>
              <a:pathLst>
                <a:path w="18125" h="17562" extrusionOk="0">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12" name="Google Shape;5012;p82"/>
            <p:cNvSpPr/>
            <p:nvPr/>
          </p:nvSpPr>
          <p:spPr>
            <a:xfrm>
              <a:off x="2141600" y="1435025"/>
              <a:ext cx="146300" cy="141850"/>
            </a:xfrm>
            <a:custGeom>
              <a:avLst/>
              <a:gdLst/>
              <a:ahLst/>
              <a:cxnLst/>
              <a:rect l="l" t="t" r="r" b="b"/>
              <a:pathLst>
                <a:path w="5852" h="5674" extrusionOk="0">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13" name="Google Shape;5013;p82"/>
          <p:cNvGrpSpPr/>
          <p:nvPr/>
        </p:nvGrpSpPr>
        <p:grpSpPr>
          <a:xfrm>
            <a:off x="2108678" y="3899267"/>
            <a:ext cx="351874" cy="297623"/>
            <a:chOff x="2678350" y="1464650"/>
            <a:chExt cx="499750" cy="422700"/>
          </a:xfrm>
        </p:grpSpPr>
        <p:sp>
          <p:nvSpPr>
            <p:cNvPr id="5014" name="Google Shape;5014;p82"/>
            <p:cNvSpPr/>
            <p:nvPr/>
          </p:nvSpPr>
          <p:spPr>
            <a:xfrm>
              <a:off x="3081050" y="1542700"/>
              <a:ext cx="97050" cy="267350"/>
            </a:xfrm>
            <a:custGeom>
              <a:avLst/>
              <a:gdLst/>
              <a:ahLst/>
              <a:cxnLst/>
              <a:rect l="l" t="t" r="r" b="b"/>
              <a:pathLst>
                <a:path w="3882" h="10694" extrusionOk="0">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15" name="Google Shape;5015;p82"/>
            <p:cNvSpPr/>
            <p:nvPr/>
          </p:nvSpPr>
          <p:spPr>
            <a:xfrm>
              <a:off x="3041000" y="1582600"/>
              <a:ext cx="75075" cy="187725"/>
            </a:xfrm>
            <a:custGeom>
              <a:avLst/>
              <a:gdLst/>
              <a:ahLst/>
              <a:cxnLst/>
              <a:rect l="l" t="t" r="r" b="b"/>
              <a:pathLst>
                <a:path w="3003" h="7509" extrusionOk="0">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16" name="Google Shape;5016;p82"/>
            <p:cNvSpPr/>
            <p:nvPr/>
          </p:nvSpPr>
          <p:spPr>
            <a:xfrm>
              <a:off x="2678350" y="1464650"/>
              <a:ext cx="339700" cy="422700"/>
            </a:xfrm>
            <a:custGeom>
              <a:avLst/>
              <a:gdLst/>
              <a:ahLst/>
              <a:cxnLst/>
              <a:rect l="l" t="t" r="r" b="b"/>
              <a:pathLst>
                <a:path w="13588" h="16908" extrusionOk="0">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17" name="Google Shape;5017;p82"/>
          <p:cNvGrpSpPr/>
          <p:nvPr/>
        </p:nvGrpSpPr>
        <p:grpSpPr>
          <a:xfrm>
            <a:off x="2534287" y="3857415"/>
            <a:ext cx="339253" cy="339253"/>
            <a:chOff x="3271200" y="1435075"/>
            <a:chExt cx="481825" cy="481825"/>
          </a:xfrm>
        </p:grpSpPr>
        <p:sp>
          <p:nvSpPr>
            <p:cNvPr id="5018" name="Google Shape;5018;p82"/>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19" name="Google Shape;5019;p82"/>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20" name="Google Shape;5020;p82"/>
          <p:cNvGrpSpPr/>
          <p:nvPr/>
        </p:nvGrpSpPr>
        <p:grpSpPr>
          <a:xfrm>
            <a:off x="2944760" y="3857397"/>
            <a:ext cx="343442" cy="339288"/>
            <a:chOff x="3858100" y="1435075"/>
            <a:chExt cx="487775" cy="481875"/>
          </a:xfrm>
        </p:grpSpPr>
        <p:sp>
          <p:nvSpPr>
            <p:cNvPr id="5021" name="Google Shape;5021;p82"/>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22" name="Google Shape;5022;p82"/>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23" name="Google Shape;5023;p82"/>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24" name="Google Shape;5024;p82"/>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25" name="Google Shape;5025;p82"/>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26" name="Google Shape;5026;p82"/>
          <p:cNvGrpSpPr/>
          <p:nvPr/>
        </p:nvGrpSpPr>
        <p:grpSpPr>
          <a:xfrm>
            <a:off x="3364843" y="3857415"/>
            <a:ext cx="339253" cy="339253"/>
            <a:chOff x="4456875" y="1435075"/>
            <a:chExt cx="481825" cy="481825"/>
          </a:xfrm>
        </p:grpSpPr>
        <p:sp>
          <p:nvSpPr>
            <p:cNvPr id="5027" name="Google Shape;5027;p82"/>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28" name="Google Shape;5028;p82"/>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29" name="Google Shape;5029;p82"/>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30" name="Google Shape;5030;p82"/>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31" name="Google Shape;5031;p82"/>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32" name="Google Shape;5032;p82"/>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33" name="Google Shape;5033;p82"/>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34" name="Google Shape;5034;p82"/>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35" name="Google Shape;5035;p82"/>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36" name="Google Shape;5036;p82"/>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37" name="Google Shape;5037;p82"/>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38" name="Google Shape;5038;p82"/>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39" name="Google Shape;5039;p82"/>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40" name="Google Shape;5040;p82"/>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41" name="Google Shape;5041;p82"/>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42" name="Google Shape;5042;p82"/>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43" name="Google Shape;5043;p82"/>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44" name="Google Shape;5044;p82"/>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45" name="Google Shape;5045;p82"/>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46" name="Google Shape;5046;p82"/>
          <p:cNvGrpSpPr/>
          <p:nvPr/>
        </p:nvGrpSpPr>
        <p:grpSpPr>
          <a:xfrm>
            <a:off x="3785834" y="3857406"/>
            <a:ext cx="342580" cy="339271"/>
            <a:chOff x="5049725" y="1435050"/>
            <a:chExt cx="486550" cy="481850"/>
          </a:xfrm>
        </p:grpSpPr>
        <p:sp>
          <p:nvSpPr>
            <p:cNvPr id="5047" name="Google Shape;5047;p82"/>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48" name="Google Shape;5048;p82"/>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49" name="Google Shape;5049;p82"/>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50" name="Google Shape;5050;p82"/>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51" name="Google Shape;5051;p82"/>
          <p:cNvGrpSpPr/>
          <p:nvPr/>
        </p:nvGrpSpPr>
        <p:grpSpPr>
          <a:xfrm>
            <a:off x="4201385" y="3857415"/>
            <a:ext cx="339359" cy="339253"/>
            <a:chOff x="5642475" y="1435075"/>
            <a:chExt cx="481975" cy="481825"/>
          </a:xfrm>
        </p:grpSpPr>
        <p:sp>
          <p:nvSpPr>
            <p:cNvPr id="5052" name="Google Shape;5052;p82"/>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53" name="Google Shape;5053;p82"/>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54" name="Google Shape;5054;p82"/>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55" name="Google Shape;5055;p82"/>
          <p:cNvGrpSpPr/>
          <p:nvPr/>
        </p:nvGrpSpPr>
        <p:grpSpPr>
          <a:xfrm>
            <a:off x="4615871" y="3857406"/>
            <a:ext cx="343759" cy="339271"/>
            <a:chOff x="6232000" y="1435050"/>
            <a:chExt cx="488225" cy="481850"/>
          </a:xfrm>
        </p:grpSpPr>
        <p:sp>
          <p:nvSpPr>
            <p:cNvPr id="5056" name="Google Shape;5056;p82"/>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57" name="Google Shape;5057;p82"/>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58" name="Google Shape;5058;p82"/>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59" name="Google Shape;5059;p82"/>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60" name="Google Shape;5060;p82"/>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61" name="Google Shape;5061;p82"/>
          <p:cNvGrpSpPr/>
          <p:nvPr/>
        </p:nvGrpSpPr>
        <p:grpSpPr>
          <a:xfrm>
            <a:off x="876607" y="4271065"/>
            <a:ext cx="299929" cy="337792"/>
            <a:chOff x="924450" y="2028975"/>
            <a:chExt cx="425975" cy="479750"/>
          </a:xfrm>
        </p:grpSpPr>
        <p:sp>
          <p:nvSpPr>
            <p:cNvPr id="5062" name="Google Shape;5062;p82"/>
            <p:cNvSpPr/>
            <p:nvPr/>
          </p:nvSpPr>
          <p:spPr>
            <a:xfrm>
              <a:off x="1035500" y="2028975"/>
              <a:ext cx="314925" cy="153075"/>
            </a:xfrm>
            <a:custGeom>
              <a:avLst/>
              <a:gdLst/>
              <a:ahLst/>
              <a:cxnLst/>
              <a:rect l="l" t="t" r="r" b="b"/>
              <a:pathLst>
                <a:path w="12597" h="6123" extrusionOk="0">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63" name="Google Shape;5063;p82"/>
            <p:cNvSpPr/>
            <p:nvPr/>
          </p:nvSpPr>
          <p:spPr>
            <a:xfrm>
              <a:off x="1212475" y="2137450"/>
              <a:ext cx="137950" cy="304275"/>
            </a:xfrm>
            <a:custGeom>
              <a:avLst/>
              <a:gdLst/>
              <a:ahLst/>
              <a:cxnLst/>
              <a:rect l="l" t="t" r="r" b="b"/>
              <a:pathLst>
                <a:path w="5518" h="12171" extrusionOk="0">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64" name="Google Shape;5064;p82"/>
            <p:cNvSpPr/>
            <p:nvPr/>
          </p:nvSpPr>
          <p:spPr>
            <a:xfrm>
              <a:off x="924450" y="2204450"/>
              <a:ext cx="139300" cy="304275"/>
            </a:xfrm>
            <a:custGeom>
              <a:avLst/>
              <a:gdLst/>
              <a:ahLst/>
              <a:cxnLst/>
              <a:rect l="l" t="t" r="r" b="b"/>
              <a:pathLst>
                <a:path w="5572" h="12171" extrusionOk="0">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65" name="Google Shape;5065;p82"/>
          <p:cNvGrpSpPr/>
          <p:nvPr/>
        </p:nvGrpSpPr>
        <p:grpSpPr>
          <a:xfrm>
            <a:off x="1689103" y="4290867"/>
            <a:ext cx="339306" cy="298186"/>
            <a:chOff x="2085450" y="2057100"/>
            <a:chExt cx="481900" cy="423500"/>
          </a:xfrm>
        </p:grpSpPr>
        <p:sp>
          <p:nvSpPr>
            <p:cNvPr id="5066" name="Google Shape;5066;p82"/>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67" name="Google Shape;5067;p82"/>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68" name="Google Shape;5068;p82"/>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69" name="Google Shape;5069;p82"/>
          <p:cNvGrpSpPr/>
          <p:nvPr/>
        </p:nvGrpSpPr>
        <p:grpSpPr>
          <a:xfrm>
            <a:off x="2117037" y="4314112"/>
            <a:ext cx="339306" cy="251698"/>
            <a:chOff x="2678275" y="2090100"/>
            <a:chExt cx="481900" cy="357475"/>
          </a:xfrm>
        </p:grpSpPr>
        <p:sp>
          <p:nvSpPr>
            <p:cNvPr id="5070" name="Google Shape;5070;p82"/>
            <p:cNvSpPr/>
            <p:nvPr/>
          </p:nvSpPr>
          <p:spPr>
            <a:xfrm>
              <a:off x="2899450" y="2249100"/>
              <a:ext cx="39550" cy="39550"/>
            </a:xfrm>
            <a:custGeom>
              <a:avLst/>
              <a:gdLst/>
              <a:ahLst/>
              <a:cxnLst/>
              <a:rect l="l" t="t" r="r" b="b"/>
              <a:pathLst>
                <a:path w="1582" h="1582" extrusionOk="0">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71" name="Google Shape;5071;p82"/>
            <p:cNvSpPr/>
            <p:nvPr/>
          </p:nvSpPr>
          <p:spPr>
            <a:xfrm>
              <a:off x="3092400" y="2249100"/>
              <a:ext cx="39550" cy="39550"/>
            </a:xfrm>
            <a:custGeom>
              <a:avLst/>
              <a:gdLst/>
              <a:ahLst/>
              <a:cxnLst/>
              <a:rect l="l" t="t" r="r" b="b"/>
              <a:pathLst>
                <a:path w="1582" h="1582" extrusionOk="0">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72" name="Google Shape;5072;p82"/>
            <p:cNvSpPr/>
            <p:nvPr/>
          </p:nvSpPr>
          <p:spPr>
            <a:xfrm>
              <a:off x="2678350" y="2389425"/>
              <a:ext cx="481825" cy="58150"/>
            </a:xfrm>
            <a:custGeom>
              <a:avLst/>
              <a:gdLst/>
              <a:ahLst/>
              <a:cxnLst/>
              <a:rect l="l" t="t" r="r" b="b"/>
              <a:pathLst>
                <a:path w="19273" h="2326" extrusionOk="0">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73" name="Google Shape;5073;p82"/>
            <p:cNvSpPr/>
            <p:nvPr/>
          </p:nvSpPr>
          <p:spPr>
            <a:xfrm>
              <a:off x="2706600" y="2249100"/>
              <a:ext cx="39550" cy="39550"/>
            </a:xfrm>
            <a:custGeom>
              <a:avLst/>
              <a:gdLst/>
              <a:ahLst/>
              <a:cxnLst/>
              <a:rect l="l" t="t" r="r" b="b"/>
              <a:pathLst>
                <a:path w="1582" h="1582" extrusionOk="0">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74" name="Google Shape;5074;p82"/>
            <p:cNvSpPr/>
            <p:nvPr/>
          </p:nvSpPr>
          <p:spPr>
            <a:xfrm>
              <a:off x="2678275" y="2090100"/>
              <a:ext cx="481900" cy="271125"/>
            </a:xfrm>
            <a:custGeom>
              <a:avLst/>
              <a:gdLst/>
              <a:ahLst/>
              <a:cxnLst/>
              <a:rect l="l" t="t" r="r" b="b"/>
              <a:pathLst>
                <a:path w="19276" h="10845" extrusionOk="0">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75" name="Google Shape;5075;p82"/>
          <p:cNvGrpSpPr/>
          <p:nvPr/>
        </p:nvGrpSpPr>
        <p:grpSpPr>
          <a:xfrm>
            <a:off x="2594241" y="4326310"/>
            <a:ext cx="219345" cy="227301"/>
            <a:chOff x="3357325" y="2093500"/>
            <a:chExt cx="311525" cy="322825"/>
          </a:xfrm>
        </p:grpSpPr>
        <p:sp>
          <p:nvSpPr>
            <p:cNvPr id="5076" name="Google Shape;5076;p82"/>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77" name="Google Shape;5077;p82"/>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78" name="Google Shape;5078;p82"/>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079" name="Google Shape;5079;p82"/>
          <p:cNvSpPr/>
          <p:nvPr/>
        </p:nvSpPr>
        <p:spPr>
          <a:xfrm>
            <a:off x="2949514" y="4281984"/>
            <a:ext cx="333673" cy="315824"/>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080" name="Google Shape;5080;p82"/>
          <p:cNvGrpSpPr/>
          <p:nvPr/>
        </p:nvGrpSpPr>
        <p:grpSpPr>
          <a:xfrm>
            <a:off x="3388431" y="4270334"/>
            <a:ext cx="292078" cy="339253"/>
            <a:chOff x="4492800" y="2027925"/>
            <a:chExt cx="414825" cy="481825"/>
          </a:xfrm>
        </p:grpSpPr>
        <p:sp>
          <p:nvSpPr>
            <p:cNvPr id="5081" name="Google Shape;5081;p82"/>
            <p:cNvSpPr/>
            <p:nvPr/>
          </p:nvSpPr>
          <p:spPr>
            <a:xfrm>
              <a:off x="4492800" y="2027925"/>
              <a:ext cx="54600" cy="481825"/>
            </a:xfrm>
            <a:custGeom>
              <a:avLst/>
              <a:gdLst/>
              <a:ahLst/>
              <a:cxnLst/>
              <a:rect l="l" t="t" r="r" b="b"/>
              <a:pathLst>
                <a:path w="2184" h="19273" extrusionOk="0">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82" name="Google Shape;5082;p82"/>
            <p:cNvSpPr/>
            <p:nvPr/>
          </p:nvSpPr>
          <p:spPr>
            <a:xfrm>
              <a:off x="4575600" y="2051425"/>
              <a:ext cx="332025" cy="262450"/>
            </a:xfrm>
            <a:custGeom>
              <a:avLst/>
              <a:gdLst/>
              <a:ahLst/>
              <a:cxnLst/>
              <a:rect l="l" t="t" r="r" b="b"/>
              <a:pathLst>
                <a:path w="13281" h="10498" extrusionOk="0">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83" name="Google Shape;5083;p82"/>
          <p:cNvGrpSpPr/>
          <p:nvPr/>
        </p:nvGrpSpPr>
        <p:grpSpPr>
          <a:xfrm>
            <a:off x="3787523" y="4270325"/>
            <a:ext cx="339200" cy="339271"/>
            <a:chOff x="5049725" y="2027900"/>
            <a:chExt cx="481750" cy="481850"/>
          </a:xfrm>
        </p:grpSpPr>
        <p:sp>
          <p:nvSpPr>
            <p:cNvPr id="5084" name="Google Shape;5084;p82"/>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85" name="Google Shape;5085;p82"/>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86" name="Google Shape;5086;p82"/>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87" name="Google Shape;5087;p82"/>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88" name="Google Shape;5088;p82"/>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89" name="Google Shape;5089;p82"/>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90" name="Google Shape;5090;p82"/>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91" name="Google Shape;5091;p82"/>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92" name="Google Shape;5092;p82"/>
          <p:cNvGrpSpPr/>
          <p:nvPr/>
        </p:nvGrpSpPr>
        <p:grpSpPr>
          <a:xfrm>
            <a:off x="4261119" y="4270413"/>
            <a:ext cx="219890" cy="339095"/>
            <a:chOff x="5726350" y="2028150"/>
            <a:chExt cx="312300" cy="481600"/>
          </a:xfrm>
        </p:grpSpPr>
        <p:sp>
          <p:nvSpPr>
            <p:cNvPr id="5093" name="Google Shape;5093;p82"/>
            <p:cNvSpPr/>
            <p:nvPr/>
          </p:nvSpPr>
          <p:spPr>
            <a:xfrm>
              <a:off x="5756075" y="2028150"/>
              <a:ext cx="252825" cy="83275"/>
            </a:xfrm>
            <a:custGeom>
              <a:avLst/>
              <a:gdLst/>
              <a:ahLst/>
              <a:cxnLst/>
              <a:rect l="l" t="t" r="r" b="b"/>
              <a:pathLst>
                <a:path w="10113" h="3331" extrusionOk="0">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94" name="Google Shape;5094;p82"/>
            <p:cNvSpPr/>
            <p:nvPr/>
          </p:nvSpPr>
          <p:spPr>
            <a:xfrm>
              <a:off x="5726350" y="2139650"/>
              <a:ext cx="312300" cy="224425"/>
            </a:xfrm>
            <a:custGeom>
              <a:avLst/>
              <a:gdLst/>
              <a:ahLst/>
              <a:cxnLst/>
              <a:rect l="l" t="t" r="r" b="b"/>
              <a:pathLst>
                <a:path w="12492" h="8977" extrusionOk="0">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95" name="Google Shape;5095;p82"/>
            <p:cNvSpPr/>
            <p:nvPr/>
          </p:nvSpPr>
          <p:spPr>
            <a:xfrm>
              <a:off x="5842500" y="2392350"/>
              <a:ext cx="79975" cy="117400"/>
            </a:xfrm>
            <a:custGeom>
              <a:avLst/>
              <a:gdLst/>
              <a:ahLst/>
              <a:cxnLst/>
              <a:rect l="l" t="t" r="r" b="b"/>
              <a:pathLst>
                <a:path w="3199" h="4696" extrusionOk="0">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96" name="Google Shape;5096;p82"/>
          <p:cNvGrpSpPr/>
          <p:nvPr/>
        </p:nvGrpSpPr>
        <p:grpSpPr>
          <a:xfrm>
            <a:off x="4621310" y="4273520"/>
            <a:ext cx="332881" cy="332881"/>
            <a:chOff x="6239925" y="2032450"/>
            <a:chExt cx="472775" cy="472775"/>
          </a:xfrm>
        </p:grpSpPr>
        <p:sp>
          <p:nvSpPr>
            <p:cNvPr id="5097" name="Google Shape;5097;p82"/>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98" name="Google Shape;5098;p82"/>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99" name="Google Shape;5099;p82"/>
          <p:cNvGrpSpPr/>
          <p:nvPr/>
        </p:nvGrpSpPr>
        <p:grpSpPr>
          <a:xfrm>
            <a:off x="5070402" y="3095612"/>
            <a:ext cx="334641" cy="185425"/>
            <a:chOff x="903075" y="2730000"/>
            <a:chExt cx="475275" cy="263350"/>
          </a:xfrm>
        </p:grpSpPr>
        <p:sp>
          <p:nvSpPr>
            <p:cNvPr id="5100" name="Google Shape;5100;p82"/>
            <p:cNvSpPr/>
            <p:nvPr/>
          </p:nvSpPr>
          <p:spPr>
            <a:xfrm>
              <a:off x="986725" y="2807325"/>
              <a:ext cx="308000" cy="108800"/>
            </a:xfrm>
            <a:custGeom>
              <a:avLst/>
              <a:gdLst/>
              <a:ahLst/>
              <a:cxnLst/>
              <a:rect l="l" t="t" r="r" b="b"/>
              <a:pathLst>
                <a:path w="12320" h="4352" extrusionOk="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01" name="Google Shape;5101;p82"/>
            <p:cNvSpPr/>
            <p:nvPr/>
          </p:nvSpPr>
          <p:spPr>
            <a:xfrm>
              <a:off x="1126675" y="2847600"/>
              <a:ext cx="28100" cy="28175"/>
            </a:xfrm>
            <a:custGeom>
              <a:avLst/>
              <a:gdLst/>
              <a:ahLst/>
              <a:cxnLst/>
              <a:rect l="l" t="t" r="r" b="b"/>
              <a:pathLst>
                <a:path w="1124" h="1127" extrusionOk="0">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02" name="Google Shape;5102;p82"/>
            <p:cNvSpPr/>
            <p:nvPr/>
          </p:nvSpPr>
          <p:spPr>
            <a:xfrm>
              <a:off x="903075" y="2730000"/>
              <a:ext cx="475275" cy="263350"/>
            </a:xfrm>
            <a:custGeom>
              <a:avLst/>
              <a:gdLst/>
              <a:ahLst/>
              <a:cxnLst/>
              <a:rect l="l" t="t" r="r" b="b"/>
              <a:pathLst>
                <a:path w="19011" h="10534" extrusionOk="0">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03" name="Google Shape;5103;p82"/>
          <p:cNvGrpSpPr/>
          <p:nvPr/>
        </p:nvGrpSpPr>
        <p:grpSpPr>
          <a:xfrm>
            <a:off x="1274793" y="4270334"/>
            <a:ext cx="339253" cy="339253"/>
            <a:chOff x="1492675" y="2027925"/>
            <a:chExt cx="481825" cy="481825"/>
          </a:xfrm>
        </p:grpSpPr>
        <p:sp>
          <p:nvSpPr>
            <p:cNvPr id="5104" name="Google Shape;5104;p82"/>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05" name="Google Shape;5105;p82"/>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06" name="Google Shape;5106;p82"/>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07" name="Google Shape;5107;p82"/>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08" name="Google Shape;5108;p82"/>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09" name="Google Shape;5109;p82"/>
          <p:cNvGrpSpPr/>
          <p:nvPr/>
        </p:nvGrpSpPr>
        <p:grpSpPr>
          <a:xfrm>
            <a:off x="5501169" y="3018698"/>
            <a:ext cx="339253" cy="339253"/>
            <a:chOff x="1492675" y="2620775"/>
            <a:chExt cx="481825" cy="481825"/>
          </a:xfrm>
        </p:grpSpPr>
        <p:sp>
          <p:nvSpPr>
            <p:cNvPr id="5110" name="Google Shape;5110;p82"/>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11" name="Google Shape;5111;p82"/>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112" name="Google Shape;5112;p82"/>
          <p:cNvSpPr/>
          <p:nvPr/>
        </p:nvSpPr>
        <p:spPr>
          <a:xfrm>
            <a:off x="5901117" y="3018614"/>
            <a:ext cx="352508" cy="339253"/>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113" name="Google Shape;5113;p82"/>
          <p:cNvGrpSpPr/>
          <p:nvPr/>
        </p:nvGrpSpPr>
        <p:grpSpPr>
          <a:xfrm>
            <a:off x="6324923" y="3034681"/>
            <a:ext cx="333585" cy="307287"/>
            <a:chOff x="2682350" y="2643425"/>
            <a:chExt cx="473775" cy="436425"/>
          </a:xfrm>
        </p:grpSpPr>
        <p:sp>
          <p:nvSpPr>
            <p:cNvPr id="5114" name="Google Shape;5114;p82"/>
            <p:cNvSpPr/>
            <p:nvPr/>
          </p:nvSpPr>
          <p:spPr>
            <a:xfrm>
              <a:off x="2682350" y="2725775"/>
              <a:ext cx="70175" cy="73425"/>
            </a:xfrm>
            <a:custGeom>
              <a:avLst/>
              <a:gdLst/>
              <a:ahLst/>
              <a:cxnLst/>
              <a:rect l="l" t="t" r="r" b="b"/>
              <a:pathLst>
                <a:path w="2807" h="2937" extrusionOk="0">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15" name="Google Shape;5115;p82"/>
            <p:cNvSpPr/>
            <p:nvPr/>
          </p:nvSpPr>
          <p:spPr>
            <a:xfrm>
              <a:off x="2682350" y="3006350"/>
              <a:ext cx="70175" cy="73500"/>
            </a:xfrm>
            <a:custGeom>
              <a:avLst/>
              <a:gdLst/>
              <a:ahLst/>
              <a:cxnLst/>
              <a:rect l="l" t="t" r="r" b="b"/>
              <a:pathLst>
                <a:path w="2807" h="2940" extrusionOk="0">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16" name="Google Shape;5116;p82"/>
            <p:cNvSpPr/>
            <p:nvPr/>
          </p:nvSpPr>
          <p:spPr>
            <a:xfrm>
              <a:off x="3085925" y="2725700"/>
              <a:ext cx="70200" cy="73500"/>
            </a:xfrm>
            <a:custGeom>
              <a:avLst/>
              <a:gdLst/>
              <a:ahLst/>
              <a:cxnLst/>
              <a:rect l="l" t="t" r="r" b="b"/>
              <a:pathLst>
                <a:path w="2808" h="2940" extrusionOk="0">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17" name="Google Shape;5117;p82"/>
            <p:cNvSpPr/>
            <p:nvPr/>
          </p:nvSpPr>
          <p:spPr>
            <a:xfrm>
              <a:off x="2825150" y="2843075"/>
              <a:ext cx="180700" cy="107375"/>
            </a:xfrm>
            <a:custGeom>
              <a:avLst/>
              <a:gdLst/>
              <a:ahLst/>
              <a:cxnLst/>
              <a:rect l="l" t="t" r="r" b="b"/>
              <a:pathLst>
                <a:path w="7228" h="4295" extrusionOk="0">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18" name="Google Shape;5118;p82"/>
            <p:cNvSpPr/>
            <p:nvPr/>
          </p:nvSpPr>
          <p:spPr>
            <a:xfrm>
              <a:off x="2682350" y="2725700"/>
              <a:ext cx="473775" cy="354150"/>
            </a:xfrm>
            <a:custGeom>
              <a:avLst/>
              <a:gdLst/>
              <a:ahLst/>
              <a:cxnLst/>
              <a:rect l="l" t="t" r="r" b="b"/>
              <a:pathLst>
                <a:path w="18951" h="14166" extrusionOk="0">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19" name="Google Shape;5119;p82"/>
            <p:cNvSpPr/>
            <p:nvPr/>
          </p:nvSpPr>
          <p:spPr>
            <a:xfrm>
              <a:off x="3085925" y="3006350"/>
              <a:ext cx="70200" cy="73500"/>
            </a:xfrm>
            <a:custGeom>
              <a:avLst/>
              <a:gdLst/>
              <a:ahLst/>
              <a:cxnLst/>
              <a:rect l="l" t="t" r="r" b="b"/>
              <a:pathLst>
                <a:path w="2808" h="2940" extrusionOk="0">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20" name="Google Shape;5120;p82"/>
            <p:cNvSpPr/>
            <p:nvPr/>
          </p:nvSpPr>
          <p:spPr>
            <a:xfrm>
              <a:off x="2825450" y="2643425"/>
              <a:ext cx="187550" cy="54075"/>
            </a:xfrm>
            <a:custGeom>
              <a:avLst/>
              <a:gdLst/>
              <a:ahLst/>
              <a:cxnLst/>
              <a:rect l="l" t="t" r="r" b="b"/>
              <a:pathLst>
                <a:path w="7502" h="2163" extrusionOk="0">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21" name="Google Shape;5121;p82"/>
          <p:cNvGrpSpPr/>
          <p:nvPr/>
        </p:nvGrpSpPr>
        <p:grpSpPr>
          <a:xfrm>
            <a:off x="6790412" y="3018698"/>
            <a:ext cx="238531" cy="339253"/>
            <a:chOff x="3342725" y="2620775"/>
            <a:chExt cx="338775" cy="481825"/>
          </a:xfrm>
        </p:grpSpPr>
        <p:sp>
          <p:nvSpPr>
            <p:cNvPr id="5122" name="Google Shape;5122;p82"/>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23" name="Google Shape;5123;p82"/>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24" name="Google Shape;5124;p82"/>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25" name="Google Shape;5125;p82"/>
          <p:cNvGrpSpPr/>
          <p:nvPr/>
        </p:nvGrpSpPr>
        <p:grpSpPr>
          <a:xfrm>
            <a:off x="7184163" y="3018698"/>
            <a:ext cx="278296" cy="339253"/>
            <a:chOff x="3907325" y="2620775"/>
            <a:chExt cx="395250" cy="481825"/>
          </a:xfrm>
        </p:grpSpPr>
        <p:sp>
          <p:nvSpPr>
            <p:cNvPr id="5126" name="Google Shape;5126;p82"/>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27" name="Google Shape;5127;p82"/>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28" name="Google Shape;5128;p82"/>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29" name="Google Shape;5129;p82"/>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30" name="Google Shape;5130;p82"/>
          <p:cNvGrpSpPr/>
          <p:nvPr/>
        </p:nvGrpSpPr>
        <p:grpSpPr>
          <a:xfrm>
            <a:off x="7577350" y="3029303"/>
            <a:ext cx="339253" cy="318042"/>
            <a:chOff x="4456875" y="2635825"/>
            <a:chExt cx="481825" cy="451700"/>
          </a:xfrm>
        </p:grpSpPr>
        <p:sp>
          <p:nvSpPr>
            <p:cNvPr id="5131" name="Google Shape;5131;p82"/>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32" name="Google Shape;5132;p82"/>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33" name="Google Shape;5133;p82"/>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34" name="Google Shape;5134;p82"/>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35" name="Google Shape;5135;p82"/>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36" name="Google Shape;5136;p82"/>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37" name="Google Shape;5137;p82"/>
          <p:cNvGrpSpPr/>
          <p:nvPr/>
        </p:nvGrpSpPr>
        <p:grpSpPr>
          <a:xfrm>
            <a:off x="8002274" y="3029303"/>
            <a:ext cx="339253" cy="318042"/>
            <a:chOff x="5049725" y="2635825"/>
            <a:chExt cx="481825" cy="451700"/>
          </a:xfrm>
        </p:grpSpPr>
        <p:sp>
          <p:nvSpPr>
            <p:cNvPr id="5138" name="Google Shape;5138;p82"/>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39" name="Google Shape;5139;p82"/>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40" name="Google Shape;5140;p82"/>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41" name="Google Shape;5141;p82"/>
          <p:cNvGrpSpPr/>
          <p:nvPr/>
        </p:nvGrpSpPr>
        <p:grpSpPr>
          <a:xfrm>
            <a:off x="2246644" y="4683763"/>
            <a:ext cx="338566" cy="338373"/>
            <a:chOff x="5643000" y="2621375"/>
            <a:chExt cx="480850" cy="480575"/>
          </a:xfrm>
        </p:grpSpPr>
        <p:sp>
          <p:nvSpPr>
            <p:cNvPr id="5142" name="Google Shape;5142;p82"/>
            <p:cNvSpPr/>
            <p:nvPr/>
          </p:nvSpPr>
          <p:spPr>
            <a:xfrm>
              <a:off x="5837150" y="2812950"/>
              <a:ext cx="92625" cy="88125"/>
            </a:xfrm>
            <a:custGeom>
              <a:avLst/>
              <a:gdLst/>
              <a:ahLst/>
              <a:cxnLst/>
              <a:rect l="l" t="t" r="r" b="b"/>
              <a:pathLst>
                <a:path w="3705" h="3525" extrusionOk="0">
                  <a:moveTo>
                    <a:pt x="1853" y="1"/>
                  </a:moveTo>
                  <a:lnTo>
                    <a:pt x="1" y="1347"/>
                  </a:lnTo>
                  <a:lnTo>
                    <a:pt x="706" y="3524"/>
                  </a:lnTo>
                  <a:lnTo>
                    <a:pt x="2997" y="3524"/>
                  </a:lnTo>
                  <a:lnTo>
                    <a:pt x="3705" y="1347"/>
                  </a:lnTo>
                  <a:lnTo>
                    <a:pt x="18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43" name="Google Shape;5143;p82"/>
            <p:cNvSpPr/>
            <p:nvPr/>
          </p:nvSpPr>
          <p:spPr>
            <a:xfrm>
              <a:off x="5643000" y="2631975"/>
              <a:ext cx="480850" cy="469975"/>
            </a:xfrm>
            <a:custGeom>
              <a:avLst/>
              <a:gdLst/>
              <a:ahLst/>
              <a:cxnLst/>
              <a:rect l="l" t="t" r="r" b="b"/>
              <a:pathLst>
                <a:path w="19234" h="18799" extrusionOk="0">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44" name="Google Shape;5144;p82"/>
            <p:cNvSpPr/>
            <p:nvPr/>
          </p:nvSpPr>
          <p:spPr>
            <a:xfrm>
              <a:off x="6041550" y="2749725"/>
              <a:ext cx="79750" cy="95025"/>
            </a:xfrm>
            <a:custGeom>
              <a:avLst/>
              <a:gdLst/>
              <a:ahLst/>
              <a:cxnLst/>
              <a:rect l="l" t="t" r="r" b="b"/>
              <a:pathLst>
                <a:path w="3190" h="3801" extrusionOk="0">
                  <a:moveTo>
                    <a:pt x="2184" y="0"/>
                  </a:moveTo>
                  <a:lnTo>
                    <a:pt x="723" y="196"/>
                  </a:lnTo>
                  <a:lnTo>
                    <a:pt x="0" y="2424"/>
                  </a:lnTo>
                  <a:lnTo>
                    <a:pt x="1895" y="3801"/>
                  </a:lnTo>
                  <a:lnTo>
                    <a:pt x="3189" y="3102"/>
                  </a:lnTo>
                  <a:cubicBezTo>
                    <a:pt x="3036" y="2018"/>
                    <a:pt x="2696" y="967"/>
                    <a:pt x="21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45" name="Google Shape;5145;p82"/>
            <p:cNvSpPr/>
            <p:nvPr/>
          </p:nvSpPr>
          <p:spPr>
            <a:xfrm>
              <a:off x="5963025" y="2996125"/>
              <a:ext cx="92625" cy="81175"/>
            </a:xfrm>
            <a:custGeom>
              <a:avLst/>
              <a:gdLst/>
              <a:ahLst/>
              <a:cxnLst/>
              <a:rect l="l" t="t" r="r" b="b"/>
              <a:pathLst>
                <a:path w="3705" h="3247" extrusionOk="0">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46" name="Google Shape;5146;p82"/>
            <p:cNvSpPr/>
            <p:nvPr/>
          </p:nvSpPr>
          <p:spPr>
            <a:xfrm>
              <a:off x="5711225" y="2996200"/>
              <a:ext cx="92600" cy="81100"/>
            </a:xfrm>
            <a:custGeom>
              <a:avLst/>
              <a:gdLst/>
              <a:ahLst/>
              <a:cxnLst/>
              <a:rect l="l" t="t" r="r" b="b"/>
              <a:pathLst>
                <a:path w="3704" h="3244" extrusionOk="0">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47" name="Google Shape;5147;p82"/>
            <p:cNvSpPr/>
            <p:nvPr/>
          </p:nvSpPr>
          <p:spPr>
            <a:xfrm>
              <a:off x="5645575" y="2749725"/>
              <a:ext cx="79825" cy="95100"/>
            </a:xfrm>
            <a:custGeom>
              <a:avLst/>
              <a:gdLst/>
              <a:ahLst/>
              <a:cxnLst/>
              <a:rect l="l" t="t" r="r" b="b"/>
              <a:pathLst>
                <a:path w="3193" h="3804" extrusionOk="0">
                  <a:moveTo>
                    <a:pt x="1009" y="0"/>
                  </a:moveTo>
                  <a:cubicBezTo>
                    <a:pt x="497" y="967"/>
                    <a:pt x="154" y="2018"/>
                    <a:pt x="0" y="3105"/>
                  </a:cubicBezTo>
                  <a:lnTo>
                    <a:pt x="1295" y="3804"/>
                  </a:lnTo>
                  <a:lnTo>
                    <a:pt x="3192" y="2424"/>
                  </a:lnTo>
                  <a:lnTo>
                    <a:pt x="2467" y="196"/>
                  </a:ln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48" name="Google Shape;5148;p82"/>
            <p:cNvSpPr/>
            <p:nvPr/>
          </p:nvSpPr>
          <p:spPr>
            <a:xfrm>
              <a:off x="5836025" y="2621375"/>
              <a:ext cx="94800" cy="74100"/>
            </a:xfrm>
            <a:custGeom>
              <a:avLst/>
              <a:gdLst/>
              <a:ahLst/>
              <a:cxnLst/>
              <a:rect l="l" t="t" r="r" b="b"/>
              <a:pathLst>
                <a:path w="3792" h="2964" extrusionOk="0">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49" name="Google Shape;5149;p82"/>
          <p:cNvGrpSpPr/>
          <p:nvPr/>
        </p:nvGrpSpPr>
        <p:grpSpPr>
          <a:xfrm>
            <a:off x="4067864" y="4683323"/>
            <a:ext cx="339359" cy="339253"/>
            <a:chOff x="6235250" y="2620775"/>
            <a:chExt cx="481975" cy="481825"/>
          </a:xfrm>
        </p:grpSpPr>
        <p:sp>
          <p:nvSpPr>
            <p:cNvPr id="5150" name="Google Shape;5150;p82"/>
            <p:cNvSpPr/>
            <p:nvPr/>
          </p:nvSpPr>
          <p:spPr>
            <a:xfrm>
              <a:off x="6405675" y="2620775"/>
              <a:ext cx="28275" cy="56475"/>
            </a:xfrm>
            <a:custGeom>
              <a:avLst/>
              <a:gdLst/>
              <a:ahLst/>
              <a:cxnLst/>
              <a:rect l="l" t="t" r="r" b="b"/>
              <a:pathLst>
                <a:path w="1131"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51" name="Google Shape;5151;p82"/>
            <p:cNvSpPr/>
            <p:nvPr/>
          </p:nvSpPr>
          <p:spPr>
            <a:xfrm>
              <a:off x="6518600" y="2620775"/>
              <a:ext cx="28250" cy="56475"/>
            </a:xfrm>
            <a:custGeom>
              <a:avLst/>
              <a:gdLst/>
              <a:ahLst/>
              <a:cxnLst/>
              <a:rect l="l" t="t" r="r" b="b"/>
              <a:pathLst>
                <a:path w="1130"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52" name="Google Shape;5152;p82"/>
            <p:cNvSpPr/>
            <p:nvPr/>
          </p:nvSpPr>
          <p:spPr>
            <a:xfrm>
              <a:off x="6603300" y="2649000"/>
              <a:ext cx="28250" cy="56475"/>
            </a:xfrm>
            <a:custGeom>
              <a:avLst/>
              <a:gdLst/>
              <a:ahLst/>
              <a:cxnLst/>
              <a:rect l="l" t="t" r="r" b="b"/>
              <a:pathLst>
                <a:path w="1130" h="2259" extrusionOk="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53" name="Google Shape;5153;p82"/>
            <p:cNvSpPr/>
            <p:nvPr/>
          </p:nvSpPr>
          <p:spPr>
            <a:xfrm>
              <a:off x="6321000" y="2649000"/>
              <a:ext cx="28250" cy="56475"/>
            </a:xfrm>
            <a:custGeom>
              <a:avLst/>
              <a:gdLst/>
              <a:ahLst/>
              <a:cxnLst/>
              <a:rect l="l" t="t" r="r" b="b"/>
              <a:pathLst>
                <a:path w="1130" h="2259" extrusionOk="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54" name="Google Shape;5154;p82"/>
            <p:cNvSpPr/>
            <p:nvPr/>
          </p:nvSpPr>
          <p:spPr>
            <a:xfrm>
              <a:off x="6235250" y="2677225"/>
              <a:ext cx="481975" cy="425375"/>
            </a:xfrm>
            <a:custGeom>
              <a:avLst/>
              <a:gdLst/>
              <a:ahLst/>
              <a:cxnLst/>
              <a:rect l="l" t="t" r="r" b="b"/>
              <a:pathLst>
                <a:path w="19279" h="17015" extrusionOk="0">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155" name="Google Shape;5155;p82"/>
          <p:cNvSpPr/>
          <p:nvPr/>
        </p:nvSpPr>
        <p:spPr>
          <a:xfrm>
            <a:off x="5065179" y="3452213"/>
            <a:ext cx="345027" cy="320295"/>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156" name="Google Shape;5156;p82"/>
          <p:cNvGrpSpPr/>
          <p:nvPr/>
        </p:nvGrpSpPr>
        <p:grpSpPr>
          <a:xfrm>
            <a:off x="5500247" y="3442837"/>
            <a:ext cx="341101" cy="339253"/>
            <a:chOff x="1535000" y="3223325"/>
            <a:chExt cx="484450" cy="481825"/>
          </a:xfrm>
        </p:grpSpPr>
        <p:sp>
          <p:nvSpPr>
            <p:cNvPr id="5157" name="Google Shape;5157;p82"/>
            <p:cNvSpPr/>
            <p:nvPr/>
          </p:nvSpPr>
          <p:spPr>
            <a:xfrm>
              <a:off x="1760150" y="3308225"/>
              <a:ext cx="143825" cy="140600"/>
            </a:xfrm>
            <a:custGeom>
              <a:avLst/>
              <a:gdLst/>
              <a:ahLst/>
              <a:cxnLst/>
              <a:rect l="l" t="t" r="r" b="b"/>
              <a:pathLst>
                <a:path w="5753"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58" name="Google Shape;5158;p82"/>
            <p:cNvSpPr/>
            <p:nvPr/>
          </p:nvSpPr>
          <p:spPr>
            <a:xfrm>
              <a:off x="1873075" y="3421150"/>
              <a:ext cx="146375" cy="140600"/>
            </a:xfrm>
            <a:custGeom>
              <a:avLst/>
              <a:gdLst/>
              <a:ahLst/>
              <a:cxnLst/>
              <a:rect l="l" t="t" r="r" b="b"/>
              <a:pathLst>
                <a:path w="5855"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59" name="Google Shape;5159;p82"/>
            <p:cNvSpPr/>
            <p:nvPr/>
          </p:nvSpPr>
          <p:spPr>
            <a:xfrm>
              <a:off x="1535000" y="3223325"/>
              <a:ext cx="406450" cy="481825"/>
            </a:xfrm>
            <a:custGeom>
              <a:avLst/>
              <a:gdLst/>
              <a:ahLst/>
              <a:cxnLst/>
              <a:rect l="l" t="t" r="r" b="b"/>
              <a:pathLst>
                <a:path w="16258" h="19273" extrusionOk="0">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60" name="Google Shape;5160;p82"/>
          <p:cNvGrpSpPr/>
          <p:nvPr/>
        </p:nvGrpSpPr>
        <p:grpSpPr>
          <a:xfrm>
            <a:off x="5907814" y="3478138"/>
            <a:ext cx="339253" cy="268649"/>
            <a:chOff x="2085525" y="3263750"/>
            <a:chExt cx="481825" cy="381550"/>
          </a:xfrm>
        </p:grpSpPr>
        <p:sp>
          <p:nvSpPr>
            <p:cNvPr id="5161" name="Google Shape;5161;p82"/>
            <p:cNvSpPr/>
            <p:nvPr/>
          </p:nvSpPr>
          <p:spPr>
            <a:xfrm>
              <a:off x="2320325" y="3263750"/>
              <a:ext cx="227825" cy="141025"/>
            </a:xfrm>
            <a:custGeom>
              <a:avLst/>
              <a:gdLst/>
              <a:ahLst/>
              <a:cxnLst/>
              <a:rect l="l" t="t" r="r" b="b"/>
              <a:pathLst>
                <a:path w="9113" h="5641" extrusionOk="0">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62" name="Google Shape;5162;p82"/>
            <p:cNvSpPr/>
            <p:nvPr/>
          </p:nvSpPr>
          <p:spPr>
            <a:xfrm>
              <a:off x="2085525" y="3355200"/>
              <a:ext cx="481825" cy="290100"/>
            </a:xfrm>
            <a:custGeom>
              <a:avLst/>
              <a:gdLst/>
              <a:ahLst/>
              <a:cxnLst/>
              <a:rect l="l" t="t" r="r" b="b"/>
              <a:pathLst>
                <a:path w="19273" h="11604" extrusionOk="0">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163" name="Google Shape;5163;p82"/>
          <p:cNvSpPr/>
          <p:nvPr/>
        </p:nvSpPr>
        <p:spPr>
          <a:xfrm>
            <a:off x="6321999" y="3510210"/>
            <a:ext cx="339253" cy="204295"/>
          </a:xfrm>
          <a:custGeom>
            <a:avLst/>
            <a:gdLst/>
            <a:ahLst/>
            <a:cxnLst/>
            <a:rect l="l" t="t" r="r" b="b"/>
            <a:pathLst>
              <a:path w="19273" h="11606" extrusionOk="0">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164" name="Google Shape;5164;p82"/>
          <p:cNvGrpSpPr/>
          <p:nvPr/>
        </p:nvGrpSpPr>
        <p:grpSpPr>
          <a:xfrm>
            <a:off x="6739576" y="3442828"/>
            <a:ext cx="340204" cy="339271"/>
            <a:chOff x="3270450" y="3213625"/>
            <a:chExt cx="483175" cy="481850"/>
          </a:xfrm>
        </p:grpSpPr>
        <p:sp>
          <p:nvSpPr>
            <p:cNvPr id="5165" name="Google Shape;5165;p82"/>
            <p:cNvSpPr/>
            <p:nvPr/>
          </p:nvSpPr>
          <p:spPr>
            <a:xfrm>
              <a:off x="3392550" y="3335025"/>
              <a:ext cx="239050" cy="239050"/>
            </a:xfrm>
            <a:custGeom>
              <a:avLst/>
              <a:gdLst/>
              <a:ahLst/>
              <a:cxnLst/>
              <a:rect l="l" t="t" r="r" b="b"/>
              <a:pathLst>
                <a:path w="9562" h="9562" extrusionOk="0">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66" name="Google Shape;5166;p82"/>
            <p:cNvSpPr/>
            <p:nvPr/>
          </p:nvSpPr>
          <p:spPr>
            <a:xfrm>
              <a:off x="3270450" y="3213625"/>
              <a:ext cx="483175" cy="481850"/>
            </a:xfrm>
            <a:custGeom>
              <a:avLst/>
              <a:gdLst/>
              <a:ahLst/>
              <a:cxnLst/>
              <a:rect l="l" t="t" r="r" b="b"/>
              <a:pathLst>
                <a:path w="19327" h="19274" extrusionOk="0">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67" name="Google Shape;5167;p82"/>
          <p:cNvGrpSpPr/>
          <p:nvPr/>
        </p:nvGrpSpPr>
        <p:grpSpPr>
          <a:xfrm>
            <a:off x="7238845" y="3442837"/>
            <a:ext cx="168931" cy="339253"/>
            <a:chOff x="3984950" y="3213600"/>
            <a:chExt cx="239925" cy="481825"/>
          </a:xfrm>
        </p:grpSpPr>
        <p:sp>
          <p:nvSpPr>
            <p:cNvPr id="5168" name="Google Shape;5168;p82"/>
            <p:cNvSpPr/>
            <p:nvPr/>
          </p:nvSpPr>
          <p:spPr>
            <a:xfrm>
              <a:off x="3984950" y="3213600"/>
              <a:ext cx="239925" cy="481825"/>
            </a:xfrm>
            <a:custGeom>
              <a:avLst/>
              <a:gdLst/>
              <a:ahLst/>
              <a:cxnLst/>
              <a:rect l="l" t="t" r="r" b="b"/>
              <a:pathLst>
                <a:path w="9597" h="19273" extrusionOk="0">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69" name="Google Shape;5169;p82"/>
            <p:cNvSpPr/>
            <p:nvPr/>
          </p:nvSpPr>
          <p:spPr>
            <a:xfrm>
              <a:off x="4072650" y="3543175"/>
              <a:ext cx="64525" cy="64625"/>
            </a:xfrm>
            <a:custGeom>
              <a:avLst/>
              <a:gdLst/>
              <a:ahLst/>
              <a:cxnLst/>
              <a:rect l="l" t="t" r="r" b="b"/>
              <a:pathLst>
                <a:path w="2581" h="2585" extrusionOk="0">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170" name="Google Shape;5170;p82"/>
          <p:cNvSpPr/>
          <p:nvPr/>
        </p:nvSpPr>
        <p:spPr>
          <a:xfrm>
            <a:off x="7577173" y="3442734"/>
            <a:ext cx="339306" cy="339253"/>
          </a:xfrm>
          <a:custGeom>
            <a:avLst/>
            <a:gdLst/>
            <a:ahLst/>
            <a:cxnLst/>
            <a:rect l="l" t="t" r="r" b="b"/>
            <a:pathLst>
              <a:path w="19276" h="19273" extrusionOk="0">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71" name="Google Shape;5171;p82"/>
          <p:cNvSpPr/>
          <p:nvPr/>
        </p:nvSpPr>
        <p:spPr>
          <a:xfrm>
            <a:off x="8002103" y="3462589"/>
            <a:ext cx="339253" cy="299542"/>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172" name="Google Shape;5172;p82"/>
          <p:cNvGrpSpPr/>
          <p:nvPr/>
        </p:nvGrpSpPr>
        <p:grpSpPr>
          <a:xfrm>
            <a:off x="1771280" y="4713007"/>
            <a:ext cx="355218" cy="279880"/>
            <a:chOff x="5629975" y="3255775"/>
            <a:chExt cx="504500" cy="397500"/>
          </a:xfrm>
        </p:grpSpPr>
        <p:sp>
          <p:nvSpPr>
            <p:cNvPr id="5173" name="Google Shape;5173;p82"/>
            <p:cNvSpPr/>
            <p:nvPr/>
          </p:nvSpPr>
          <p:spPr>
            <a:xfrm>
              <a:off x="5756375" y="3255775"/>
              <a:ext cx="112950" cy="143425"/>
            </a:xfrm>
            <a:custGeom>
              <a:avLst/>
              <a:gdLst/>
              <a:ahLst/>
              <a:cxnLst/>
              <a:rect l="l" t="t" r="r" b="b"/>
              <a:pathLst>
                <a:path w="4518" h="5737" extrusionOk="0">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74" name="Google Shape;5174;p82"/>
            <p:cNvSpPr/>
            <p:nvPr/>
          </p:nvSpPr>
          <p:spPr>
            <a:xfrm>
              <a:off x="5629975" y="3374400"/>
              <a:ext cx="140575" cy="136175"/>
            </a:xfrm>
            <a:custGeom>
              <a:avLst/>
              <a:gdLst/>
              <a:ahLst/>
              <a:cxnLst/>
              <a:rect l="l" t="t" r="r" b="b"/>
              <a:pathLst>
                <a:path w="5623" h="5447" extrusionOk="0">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75" name="Google Shape;5175;p82"/>
            <p:cNvSpPr/>
            <p:nvPr/>
          </p:nvSpPr>
          <p:spPr>
            <a:xfrm>
              <a:off x="5897525" y="3255775"/>
              <a:ext cx="112950" cy="143425"/>
            </a:xfrm>
            <a:custGeom>
              <a:avLst/>
              <a:gdLst/>
              <a:ahLst/>
              <a:cxnLst/>
              <a:rect l="l" t="t" r="r" b="b"/>
              <a:pathLst>
                <a:path w="4518" h="5737" extrusionOk="0">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76" name="Google Shape;5176;p82"/>
            <p:cNvSpPr/>
            <p:nvPr/>
          </p:nvSpPr>
          <p:spPr>
            <a:xfrm>
              <a:off x="5996075" y="3373900"/>
              <a:ext cx="138400" cy="136200"/>
            </a:xfrm>
            <a:custGeom>
              <a:avLst/>
              <a:gdLst/>
              <a:ahLst/>
              <a:cxnLst/>
              <a:rect l="l" t="t" r="r" b="b"/>
              <a:pathLst>
                <a:path w="5536" h="5448" extrusionOk="0">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77" name="Google Shape;5177;p82"/>
            <p:cNvSpPr/>
            <p:nvPr/>
          </p:nvSpPr>
          <p:spPr>
            <a:xfrm>
              <a:off x="5728150" y="3427400"/>
              <a:ext cx="310575" cy="225875"/>
            </a:xfrm>
            <a:custGeom>
              <a:avLst/>
              <a:gdLst/>
              <a:ahLst/>
              <a:cxnLst/>
              <a:rect l="l" t="t" r="r" b="b"/>
              <a:pathLst>
                <a:path w="12423" h="9035" extrusionOk="0">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78" name="Google Shape;5178;p82"/>
          <p:cNvGrpSpPr/>
          <p:nvPr/>
        </p:nvGrpSpPr>
        <p:grpSpPr>
          <a:xfrm>
            <a:off x="3607463" y="4713113"/>
            <a:ext cx="340256" cy="279669"/>
            <a:chOff x="6234950" y="3255925"/>
            <a:chExt cx="483250" cy="397200"/>
          </a:xfrm>
        </p:grpSpPr>
        <p:sp>
          <p:nvSpPr>
            <p:cNvPr id="5179" name="Google Shape;5179;p82"/>
            <p:cNvSpPr/>
            <p:nvPr/>
          </p:nvSpPr>
          <p:spPr>
            <a:xfrm>
              <a:off x="6444675" y="3255925"/>
              <a:ext cx="128300" cy="90200"/>
            </a:xfrm>
            <a:custGeom>
              <a:avLst/>
              <a:gdLst/>
              <a:ahLst/>
              <a:cxnLst/>
              <a:rect l="l" t="t" r="r" b="b"/>
              <a:pathLst>
                <a:path w="5132" h="3608" extrusionOk="0">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80" name="Google Shape;5180;p82"/>
            <p:cNvSpPr/>
            <p:nvPr/>
          </p:nvSpPr>
          <p:spPr>
            <a:xfrm>
              <a:off x="6444750" y="3563200"/>
              <a:ext cx="128225" cy="89925"/>
            </a:xfrm>
            <a:custGeom>
              <a:avLst/>
              <a:gdLst/>
              <a:ahLst/>
              <a:cxnLst/>
              <a:rect l="l" t="t" r="r" b="b"/>
              <a:pathLst>
                <a:path w="5129" h="3597" extrusionOk="0">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81" name="Google Shape;5181;p82"/>
            <p:cNvSpPr/>
            <p:nvPr/>
          </p:nvSpPr>
          <p:spPr>
            <a:xfrm>
              <a:off x="6375350" y="3355650"/>
              <a:ext cx="244750" cy="197650"/>
            </a:xfrm>
            <a:custGeom>
              <a:avLst/>
              <a:gdLst/>
              <a:ahLst/>
              <a:cxnLst/>
              <a:rect l="l" t="t" r="r" b="b"/>
              <a:pathLst>
                <a:path w="9790" h="7906" extrusionOk="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82" name="Google Shape;5182;p82"/>
            <p:cNvSpPr/>
            <p:nvPr/>
          </p:nvSpPr>
          <p:spPr>
            <a:xfrm>
              <a:off x="6587875" y="3385100"/>
              <a:ext cx="130325" cy="140500"/>
            </a:xfrm>
            <a:custGeom>
              <a:avLst/>
              <a:gdLst/>
              <a:ahLst/>
              <a:cxnLst/>
              <a:rect l="l" t="t" r="r" b="b"/>
              <a:pathLst>
                <a:path w="5213" h="5620" extrusionOk="0">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83" name="Google Shape;5183;p82"/>
            <p:cNvSpPr/>
            <p:nvPr/>
          </p:nvSpPr>
          <p:spPr>
            <a:xfrm>
              <a:off x="6234950" y="3469100"/>
              <a:ext cx="165050" cy="141200"/>
            </a:xfrm>
            <a:custGeom>
              <a:avLst/>
              <a:gdLst/>
              <a:ahLst/>
              <a:cxnLst/>
              <a:rect l="l" t="t" r="r" b="b"/>
              <a:pathLst>
                <a:path w="6602" h="5648" extrusionOk="0">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84" name="Google Shape;5184;p82"/>
            <p:cNvSpPr/>
            <p:nvPr/>
          </p:nvSpPr>
          <p:spPr>
            <a:xfrm>
              <a:off x="6234950" y="3299725"/>
              <a:ext cx="165050" cy="141175"/>
            </a:xfrm>
            <a:custGeom>
              <a:avLst/>
              <a:gdLst/>
              <a:ahLst/>
              <a:cxnLst/>
              <a:rect l="l" t="t" r="r" b="b"/>
              <a:pathLst>
                <a:path w="6602" h="5647" extrusionOk="0">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85" name="Google Shape;5185;p82"/>
          <p:cNvGrpSpPr/>
          <p:nvPr/>
        </p:nvGrpSpPr>
        <p:grpSpPr>
          <a:xfrm>
            <a:off x="5078701" y="3857490"/>
            <a:ext cx="318042" cy="339253"/>
            <a:chOff x="914900" y="3806450"/>
            <a:chExt cx="451700" cy="481825"/>
          </a:xfrm>
        </p:grpSpPr>
        <p:sp>
          <p:nvSpPr>
            <p:cNvPr id="5186" name="Google Shape;5186;p82"/>
            <p:cNvSpPr/>
            <p:nvPr/>
          </p:nvSpPr>
          <p:spPr>
            <a:xfrm>
              <a:off x="914900" y="4174425"/>
              <a:ext cx="423400" cy="113850"/>
            </a:xfrm>
            <a:custGeom>
              <a:avLst/>
              <a:gdLst/>
              <a:ahLst/>
              <a:cxnLst/>
              <a:rect l="l" t="t" r="r" b="b"/>
              <a:pathLst>
                <a:path w="16936" h="4554" extrusionOk="0">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87" name="Google Shape;5187;p82"/>
            <p:cNvSpPr/>
            <p:nvPr/>
          </p:nvSpPr>
          <p:spPr>
            <a:xfrm>
              <a:off x="971350" y="3806450"/>
              <a:ext cx="254100" cy="339775"/>
            </a:xfrm>
            <a:custGeom>
              <a:avLst/>
              <a:gdLst/>
              <a:ahLst/>
              <a:cxnLst/>
              <a:rect l="l" t="t" r="r" b="b"/>
              <a:pathLst>
                <a:path w="10164" h="13591" extrusionOk="0">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88" name="Google Shape;5188;p82"/>
            <p:cNvSpPr/>
            <p:nvPr/>
          </p:nvSpPr>
          <p:spPr>
            <a:xfrm>
              <a:off x="971350" y="3947600"/>
              <a:ext cx="141175" cy="198625"/>
            </a:xfrm>
            <a:custGeom>
              <a:avLst/>
              <a:gdLst/>
              <a:ahLst/>
              <a:cxnLst/>
              <a:rect l="l" t="t" r="r" b="b"/>
              <a:pathLst>
                <a:path w="5647" h="7945" extrusionOk="0">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89" name="Google Shape;5189;p82"/>
            <p:cNvSpPr/>
            <p:nvPr/>
          </p:nvSpPr>
          <p:spPr>
            <a:xfrm>
              <a:off x="1253675" y="3806450"/>
              <a:ext cx="112925" cy="90350"/>
            </a:xfrm>
            <a:custGeom>
              <a:avLst/>
              <a:gdLst/>
              <a:ahLst/>
              <a:cxnLst/>
              <a:rect l="l" t="t" r="r" b="b"/>
              <a:pathLst>
                <a:path w="4517" h="3614" extrusionOk="0">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90" name="Google Shape;5190;p82"/>
            <p:cNvSpPr/>
            <p:nvPr/>
          </p:nvSpPr>
          <p:spPr>
            <a:xfrm>
              <a:off x="1253600" y="3876425"/>
              <a:ext cx="95025" cy="42975"/>
            </a:xfrm>
            <a:custGeom>
              <a:avLst/>
              <a:gdLst/>
              <a:ahLst/>
              <a:cxnLst/>
              <a:rect l="l" t="t" r="r" b="b"/>
              <a:pathLst>
                <a:path w="3801" h="1719" extrusionOk="0">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91" name="Google Shape;5191;p82"/>
          <p:cNvGrpSpPr/>
          <p:nvPr/>
        </p:nvGrpSpPr>
        <p:grpSpPr>
          <a:xfrm>
            <a:off x="5497623" y="3857305"/>
            <a:ext cx="346347" cy="339623"/>
            <a:chOff x="1490050" y="3805975"/>
            <a:chExt cx="491900" cy="482350"/>
          </a:xfrm>
        </p:grpSpPr>
        <p:sp>
          <p:nvSpPr>
            <p:cNvPr id="5192" name="Google Shape;5192;p82"/>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93" name="Google Shape;5193;p82"/>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94" name="Google Shape;5194;p82"/>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95" name="Google Shape;5195;p82"/>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96" name="Google Shape;5196;p82"/>
          <p:cNvGrpSpPr/>
          <p:nvPr/>
        </p:nvGrpSpPr>
        <p:grpSpPr>
          <a:xfrm>
            <a:off x="5921491" y="3857490"/>
            <a:ext cx="311899" cy="339253"/>
            <a:chOff x="2104275" y="3806450"/>
            <a:chExt cx="442975" cy="481825"/>
          </a:xfrm>
        </p:grpSpPr>
        <p:sp>
          <p:nvSpPr>
            <p:cNvPr id="5197" name="Google Shape;5197;p82"/>
            <p:cNvSpPr/>
            <p:nvPr/>
          </p:nvSpPr>
          <p:spPr>
            <a:xfrm>
              <a:off x="2104275" y="3806450"/>
              <a:ext cx="442975" cy="481825"/>
            </a:xfrm>
            <a:custGeom>
              <a:avLst/>
              <a:gdLst/>
              <a:ahLst/>
              <a:cxnLst/>
              <a:rect l="l" t="t" r="r" b="b"/>
              <a:pathLst>
                <a:path w="17719" h="19273" extrusionOk="0">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98" name="Google Shape;5198;p82"/>
            <p:cNvSpPr/>
            <p:nvPr/>
          </p:nvSpPr>
          <p:spPr>
            <a:xfrm>
              <a:off x="2284200" y="4005050"/>
              <a:ext cx="84700" cy="84700"/>
            </a:xfrm>
            <a:custGeom>
              <a:avLst/>
              <a:gdLst/>
              <a:ahLst/>
              <a:cxnLst/>
              <a:rect l="l" t="t" r="r" b="b"/>
              <a:pathLst>
                <a:path w="3388" h="3388" extrusionOk="0">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99" name="Google Shape;5199;p82"/>
          <p:cNvGrpSpPr/>
          <p:nvPr/>
        </p:nvGrpSpPr>
        <p:grpSpPr>
          <a:xfrm>
            <a:off x="6345008" y="3857490"/>
            <a:ext cx="293416" cy="339253"/>
            <a:chOff x="2710875" y="3806450"/>
            <a:chExt cx="416725" cy="481825"/>
          </a:xfrm>
        </p:grpSpPr>
        <p:sp>
          <p:nvSpPr>
            <p:cNvPr id="5200" name="Google Shape;5200;p82"/>
            <p:cNvSpPr/>
            <p:nvPr/>
          </p:nvSpPr>
          <p:spPr>
            <a:xfrm>
              <a:off x="2710875" y="4144450"/>
              <a:ext cx="416725" cy="143825"/>
            </a:xfrm>
            <a:custGeom>
              <a:avLst/>
              <a:gdLst/>
              <a:ahLst/>
              <a:cxnLst/>
              <a:rect l="l" t="t" r="r" b="b"/>
              <a:pathLst>
                <a:path w="16669" h="5753" extrusionOk="0">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01" name="Google Shape;5201;p82"/>
            <p:cNvSpPr/>
            <p:nvPr/>
          </p:nvSpPr>
          <p:spPr>
            <a:xfrm>
              <a:off x="2784800" y="3806450"/>
              <a:ext cx="268850" cy="309800"/>
            </a:xfrm>
            <a:custGeom>
              <a:avLst/>
              <a:gdLst/>
              <a:ahLst/>
              <a:cxnLst/>
              <a:rect l="l" t="t" r="r" b="b"/>
              <a:pathLst>
                <a:path w="10754" h="12392" extrusionOk="0">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02" name="Google Shape;5202;p82"/>
          <p:cNvGrpSpPr/>
          <p:nvPr/>
        </p:nvGrpSpPr>
        <p:grpSpPr>
          <a:xfrm>
            <a:off x="6740052" y="3897932"/>
            <a:ext cx="339253" cy="258369"/>
            <a:chOff x="3271200" y="3863875"/>
            <a:chExt cx="481825" cy="366950"/>
          </a:xfrm>
        </p:grpSpPr>
        <p:sp>
          <p:nvSpPr>
            <p:cNvPr id="5203" name="Google Shape;5203;p82"/>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04" name="Google Shape;5204;p82"/>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05" name="Google Shape;5205;p82"/>
          <p:cNvGrpSpPr/>
          <p:nvPr/>
        </p:nvGrpSpPr>
        <p:grpSpPr>
          <a:xfrm>
            <a:off x="7175546" y="3857719"/>
            <a:ext cx="295528" cy="338795"/>
            <a:chOff x="3895050" y="3806775"/>
            <a:chExt cx="419725" cy="481175"/>
          </a:xfrm>
        </p:grpSpPr>
        <p:sp>
          <p:nvSpPr>
            <p:cNvPr id="5206" name="Google Shape;5206;p82"/>
            <p:cNvSpPr/>
            <p:nvPr/>
          </p:nvSpPr>
          <p:spPr>
            <a:xfrm>
              <a:off x="3895050" y="3942650"/>
              <a:ext cx="419725" cy="345300"/>
            </a:xfrm>
            <a:custGeom>
              <a:avLst/>
              <a:gdLst/>
              <a:ahLst/>
              <a:cxnLst/>
              <a:rect l="l" t="t" r="r" b="b"/>
              <a:pathLst>
                <a:path w="16789" h="13812" extrusionOk="0">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07" name="Google Shape;5207;p82"/>
            <p:cNvSpPr/>
            <p:nvPr/>
          </p:nvSpPr>
          <p:spPr>
            <a:xfrm>
              <a:off x="4016325" y="3806775"/>
              <a:ext cx="199225" cy="142475"/>
            </a:xfrm>
            <a:custGeom>
              <a:avLst/>
              <a:gdLst/>
              <a:ahLst/>
              <a:cxnLst/>
              <a:rect l="l" t="t" r="r" b="b"/>
              <a:pathLst>
                <a:path w="7969" h="5699" extrusionOk="0">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08" name="Google Shape;5208;p82"/>
          <p:cNvGrpSpPr/>
          <p:nvPr/>
        </p:nvGrpSpPr>
        <p:grpSpPr>
          <a:xfrm>
            <a:off x="7578828" y="3857499"/>
            <a:ext cx="336296" cy="339235"/>
            <a:chOff x="4464775" y="3806475"/>
            <a:chExt cx="477625" cy="481800"/>
          </a:xfrm>
        </p:grpSpPr>
        <p:sp>
          <p:nvSpPr>
            <p:cNvPr id="5209" name="Google Shape;5209;p82"/>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10" name="Google Shape;5210;p82"/>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11" name="Google Shape;5211;p82"/>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12" name="Google Shape;5212;p82"/>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13" name="Google Shape;5213;p82"/>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14" name="Google Shape;5214;p82"/>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15" name="Google Shape;5215;p82"/>
          <p:cNvGrpSpPr/>
          <p:nvPr/>
        </p:nvGrpSpPr>
        <p:grpSpPr>
          <a:xfrm>
            <a:off x="8002274" y="3857490"/>
            <a:ext cx="339253" cy="339253"/>
            <a:chOff x="5049725" y="3806450"/>
            <a:chExt cx="481825" cy="481825"/>
          </a:xfrm>
        </p:grpSpPr>
        <p:sp>
          <p:nvSpPr>
            <p:cNvPr id="5216" name="Google Shape;5216;p82"/>
            <p:cNvSpPr/>
            <p:nvPr/>
          </p:nvSpPr>
          <p:spPr>
            <a:xfrm>
              <a:off x="536115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17" name="Google Shape;5217;p82"/>
            <p:cNvSpPr/>
            <p:nvPr/>
          </p:nvSpPr>
          <p:spPr>
            <a:xfrm>
              <a:off x="519177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18" name="Google Shape;5218;p82"/>
            <p:cNvSpPr/>
            <p:nvPr/>
          </p:nvSpPr>
          <p:spPr>
            <a:xfrm>
              <a:off x="504972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19" name="Google Shape;5219;p82"/>
          <p:cNvGrpSpPr/>
          <p:nvPr/>
        </p:nvGrpSpPr>
        <p:grpSpPr>
          <a:xfrm>
            <a:off x="1311883" y="4683318"/>
            <a:ext cx="339253" cy="339253"/>
            <a:chOff x="5651375" y="3806450"/>
            <a:chExt cx="481825" cy="481825"/>
          </a:xfrm>
        </p:grpSpPr>
        <p:sp>
          <p:nvSpPr>
            <p:cNvPr id="5220" name="Google Shape;5220;p82"/>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21" name="Google Shape;5221;p82"/>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22" name="Google Shape;5222;p82"/>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23" name="Google Shape;5223;p82"/>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24" name="Google Shape;5224;p82"/>
          <p:cNvGrpSpPr/>
          <p:nvPr/>
        </p:nvGrpSpPr>
        <p:grpSpPr>
          <a:xfrm>
            <a:off x="3188815" y="4685307"/>
            <a:ext cx="298503" cy="335275"/>
            <a:chOff x="6264300" y="3809300"/>
            <a:chExt cx="423950" cy="476175"/>
          </a:xfrm>
        </p:grpSpPr>
        <p:sp>
          <p:nvSpPr>
            <p:cNvPr id="5225" name="Google Shape;5225;p82"/>
            <p:cNvSpPr/>
            <p:nvPr/>
          </p:nvSpPr>
          <p:spPr>
            <a:xfrm>
              <a:off x="6346200" y="4002825"/>
              <a:ext cx="66950" cy="63225"/>
            </a:xfrm>
            <a:custGeom>
              <a:avLst/>
              <a:gdLst/>
              <a:ahLst/>
              <a:cxnLst/>
              <a:rect l="l" t="t" r="r" b="b"/>
              <a:pathLst>
                <a:path w="2678" h="2529" extrusionOk="0">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26" name="Google Shape;5226;p82"/>
            <p:cNvSpPr/>
            <p:nvPr/>
          </p:nvSpPr>
          <p:spPr>
            <a:xfrm>
              <a:off x="6539375" y="4002825"/>
              <a:ext cx="66950" cy="63200"/>
            </a:xfrm>
            <a:custGeom>
              <a:avLst/>
              <a:gdLst/>
              <a:ahLst/>
              <a:cxnLst/>
              <a:rect l="l" t="t" r="r" b="b"/>
              <a:pathLst>
                <a:path w="2678" h="2528" extrusionOk="0">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27" name="Google Shape;5227;p82"/>
            <p:cNvSpPr/>
            <p:nvPr/>
          </p:nvSpPr>
          <p:spPr>
            <a:xfrm>
              <a:off x="6264300" y="3809300"/>
              <a:ext cx="423950" cy="476175"/>
            </a:xfrm>
            <a:custGeom>
              <a:avLst/>
              <a:gdLst/>
              <a:ahLst/>
              <a:cxnLst/>
              <a:rect l="l" t="t" r="r" b="b"/>
              <a:pathLst>
                <a:path w="16958" h="19047" extrusionOk="0">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28" name="Google Shape;5228;p82"/>
          <p:cNvGrpSpPr/>
          <p:nvPr/>
        </p:nvGrpSpPr>
        <p:grpSpPr>
          <a:xfrm>
            <a:off x="5067436" y="4270401"/>
            <a:ext cx="340573" cy="339271"/>
            <a:chOff x="898875" y="4399275"/>
            <a:chExt cx="483700" cy="481850"/>
          </a:xfrm>
        </p:grpSpPr>
        <p:sp>
          <p:nvSpPr>
            <p:cNvPr id="5229" name="Google Shape;5229;p82"/>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30" name="Google Shape;5230;p82"/>
            <p:cNvSpPr/>
            <p:nvPr/>
          </p:nvSpPr>
          <p:spPr>
            <a:xfrm>
              <a:off x="1138025" y="4763350"/>
              <a:ext cx="25" cy="25"/>
            </a:xfrm>
            <a:custGeom>
              <a:avLst/>
              <a:gdLst/>
              <a:ahLst/>
              <a:cxnLst/>
              <a:rect l="l" t="t" r="r" b="b"/>
              <a:pathLst>
                <a:path w="1" h="1" extrusionOk="0">
                  <a:moveTo>
                    <a:pt x="1" y="0"/>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31" name="Google Shape;5231;p82"/>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32" name="Google Shape;5232;p82"/>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33" name="Google Shape;5233;p82"/>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34" name="Google Shape;5234;p82"/>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35" name="Google Shape;5235;p82"/>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36" name="Google Shape;5236;p82"/>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37" name="Google Shape;5237;p82"/>
          <p:cNvGrpSpPr/>
          <p:nvPr/>
        </p:nvGrpSpPr>
        <p:grpSpPr>
          <a:xfrm>
            <a:off x="5501169" y="4285653"/>
            <a:ext cx="339253" cy="308765"/>
            <a:chOff x="1492675" y="4420975"/>
            <a:chExt cx="481825" cy="438525"/>
          </a:xfrm>
        </p:grpSpPr>
        <p:sp>
          <p:nvSpPr>
            <p:cNvPr id="5238" name="Google Shape;5238;p82"/>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39" name="Google Shape;5239;p82"/>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40" name="Google Shape;5240;p82"/>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41" name="Google Shape;5241;p82"/>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42" name="Google Shape;5242;p82"/>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43" name="Google Shape;5243;p82"/>
          <p:cNvGrpSpPr/>
          <p:nvPr/>
        </p:nvGrpSpPr>
        <p:grpSpPr>
          <a:xfrm>
            <a:off x="5906151" y="4271078"/>
            <a:ext cx="342580" cy="337915"/>
            <a:chOff x="2084100" y="4400250"/>
            <a:chExt cx="486550" cy="479925"/>
          </a:xfrm>
        </p:grpSpPr>
        <p:sp>
          <p:nvSpPr>
            <p:cNvPr id="5244" name="Google Shape;5244;p82"/>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45" name="Google Shape;5245;p82"/>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46" name="Google Shape;5246;p82"/>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47" name="Google Shape;5247;p82"/>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48" name="Google Shape;5248;p82"/>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49" name="Google Shape;5249;p82"/>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50" name="Google Shape;5250;p82"/>
          <p:cNvGrpSpPr/>
          <p:nvPr/>
        </p:nvGrpSpPr>
        <p:grpSpPr>
          <a:xfrm>
            <a:off x="6342631" y="4270427"/>
            <a:ext cx="298169" cy="339218"/>
            <a:chOff x="2707950" y="4399325"/>
            <a:chExt cx="423475" cy="481775"/>
          </a:xfrm>
        </p:grpSpPr>
        <p:sp>
          <p:nvSpPr>
            <p:cNvPr id="5251" name="Google Shape;5251;p82"/>
            <p:cNvSpPr/>
            <p:nvPr/>
          </p:nvSpPr>
          <p:spPr>
            <a:xfrm>
              <a:off x="2905550" y="4515000"/>
              <a:ext cx="28275" cy="366100"/>
            </a:xfrm>
            <a:custGeom>
              <a:avLst/>
              <a:gdLst/>
              <a:ahLst/>
              <a:cxnLst/>
              <a:rect l="l" t="t" r="r" b="b"/>
              <a:pathLst>
                <a:path w="1131" h="14644" extrusionOk="0">
                  <a:moveTo>
                    <a:pt x="1" y="0"/>
                  </a:moveTo>
                  <a:lnTo>
                    <a:pt x="1" y="14644"/>
                  </a:lnTo>
                  <a:lnTo>
                    <a:pt x="1130" y="14644"/>
                  </a:lnTo>
                  <a:lnTo>
                    <a:pt x="11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52" name="Google Shape;5252;p82"/>
            <p:cNvSpPr/>
            <p:nvPr/>
          </p:nvSpPr>
          <p:spPr>
            <a:xfrm>
              <a:off x="2962025" y="4710725"/>
              <a:ext cx="141175" cy="29225"/>
            </a:xfrm>
            <a:custGeom>
              <a:avLst/>
              <a:gdLst/>
              <a:ahLst/>
              <a:cxnLst/>
              <a:rect l="l" t="t" r="r" b="b"/>
              <a:pathLst>
                <a:path w="5647" h="1169" extrusionOk="0">
                  <a:moveTo>
                    <a:pt x="0" y="0"/>
                  </a:moveTo>
                  <a:lnTo>
                    <a:pt x="0" y="1169"/>
                  </a:lnTo>
                  <a:lnTo>
                    <a:pt x="5646" y="1169"/>
                  </a:lnTo>
                  <a:lnTo>
                    <a:pt x="56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53" name="Google Shape;5253;p82"/>
            <p:cNvSpPr/>
            <p:nvPr/>
          </p:nvSpPr>
          <p:spPr>
            <a:xfrm>
              <a:off x="2962025" y="4768175"/>
              <a:ext cx="141175" cy="112925"/>
            </a:xfrm>
            <a:custGeom>
              <a:avLst/>
              <a:gdLst/>
              <a:ahLst/>
              <a:cxnLst/>
              <a:rect l="l" t="t" r="r" b="b"/>
              <a:pathLst>
                <a:path w="5647" h="4517" extrusionOk="0">
                  <a:moveTo>
                    <a:pt x="0" y="0"/>
                  </a:moveTo>
                  <a:lnTo>
                    <a:pt x="0" y="4517"/>
                  </a:lnTo>
                  <a:lnTo>
                    <a:pt x="3951" y="4517"/>
                  </a:lnTo>
                  <a:cubicBezTo>
                    <a:pt x="4888" y="4517"/>
                    <a:pt x="5646" y="3758"/>
                    <a:pt x="5646" y="2825"/>
                  </a:cubicBezTo>
                  <a:lnTo>
                    <a:pt x="56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54" name="Google Shape;5254;p82"/>
            <p:cNvSpPr/>
            <p:nvPr/>
          </p:nvSpPr>
          <p:spPr>
            <a:xfrm>
              <a:off x="2736175" y="4710725"/>
              <a:ext cx="141175" cy="29225"/>
            </a:xfrm>
            <a:custGeom>
              <a:avLst/>
              <a:gdLst/>
              <a:ahLst/>
              <a:cxnLst/>
              <a:rect l="l" t="t" r="r" b="b"/>
              <a:pathLst>
                <a:path w="5647" h="1169" extrusionOk="0">
                  <a:moveTo>
                    <a:pt x="1" y="0"/>
                  </a:moveTo>
                  <a:lnTo>
                    <a:pt x="1" y="1169"/>
                  </a:lnTo>
                  <a:lnTo>
                    <a:pt x="5647" y="1169"/>
                  </a:lnTo>
                  <a:lnTo>
                    <a:pt x="56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55" name="Google Shape;5255;p82"/>
            <p:cNvSpPr/>
            <p:nvPr/>
          </p:nvSpPr>
          <p:spPr>
            <a:xfrm>
              <a:off x="2736175" y="4768175"/>
              <a:ext cx="141175" cy="112925"/>
            </a:xfrm>
            <a:custGeom>
              <a:avLst/>
              <a:gdLst/>
              <a:ahLst/>
              <a:cxnLst/>
              <a:rect l="l" t="t" r="r" b="b"/>
              <a:pathLst>
                <a:path w="5647" h="4517" extrusionOk="0">
                  <a:moveTo>
                    <a:pt x="1" y="0"/>
                  </a:moveTo>
                  <a:lnTo>
                    <a:pt x="1" y="2825"/>
                  </a:lnTo>
                  <a:cubicBezTo>
                    <a:pt x="1" y="3758"/>
                    <a:pt x="759" y="4517"/>
                    <a:pt x="1693" y="4517"/>
                  </a:cubicBezTo>
                  <a:lnTo>
                    <a:pt x="5647" y="4517"/>
                  </a:lnTo>
                  <a:lnTo>
                    <a:pt x="56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56" name="Google Shape;5256;p82"/>
            <p:cNvSpPr/>
            <p:nvPr/>
          </p:nvSpPr>
          <p:spPr>
            <a:xfrm>
              <a:off x="2707950" y="4515075"/>
              <a:ext cx="169400" cy="82825"/>
            </a:xfrm>
            <a:custGeom>
              <a:avLst/>
              <a:gdLst/>
              <a:ahLst/>
              <a:cxnLst/>
              <a:rect l="l" t="t" r="r" b="b"/>
              <a:pathLst>
                <a:path w="6776" h="3313" extrusionOk="0">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57" name="Google Shape;5257;p82"/>
            <p:cNvSpPr/>
            <p:nvPr/>
          </p:nvSpPr>
          <p:spPr>
            <a:xfrm>
              <a:off x="2736175" y="4626025"/>
              <a:ext cx="141175" cy="56500"/>
            </a:xfrm>
            <a:custGeom>
              <a:avLst/>
              <a:gdLst/>
              <a:ahLst/>
              <a:cxnLst/>
              <a:rect l="l" t="t" r="r" b="b"/>
              <a:pathLst>
                <a:path w="5647" h="2260" extrusionOk="0">
                  <a:moveTo>
                    <a:pt x="1" y="1"/>
                  </a:moveTo>
                  <a:lnTo>
                    <a:pt x="1" y="2259"/>
                  </a:lnTo>
                  <a:lnTo>
                    <a:pt x="5647" y="2259"/>
                  </a:lnTo>
                  <a:lnTo>
                    <a:pt x="56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58" name="Google Shape;5258;p82"/>
            <p:cNvSpPr/>
            <p:nvPr/>
          </p:nvSpPr>
          <p:spPr>
            <a:xfrm>
              <a:off x="2850525" y="4430375"/>
              <a:ext cx="138325" cy="56500"/>
            </a:xfrm>
            <a:custGeom>
              <a:avLst/>
              <a:gdLst/>
              <a:ahLst/>
              <a:cxnLst/>
              <a:rect l="l" t="t" r="r" b="b"/>
              <a:pathLst>
                <a:path w="5533" h="2260" extrusionOk="0">
                  <a:moveTo>
                    <a:pt x="2765" y="1"/>
                  </a:moveTo>
                  <a:cubicBezTo>
                    <a:pt x="1500" y="1"/>
                    <a:pt x="275" y="916"/>
                    <a:pt x="1" y="2259"/>
                  </a:cubicBezTo>
                  <a:lnTo>
                    <a:pt x="5532" y="2259"/>
                  </a:lnTo>
                  <a:cubicBezTo>
                    <a:pt x="5258" y="910"/>
                    <a:pt x="4030" y="1"/>
                    <a:pt x="2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59" name="Google Shape;5259;p82"/>
            <p:cNvSpPr/>
            <p:nvPr/>
          </p:nvSpPr>
          <p:spPr>
            <a:xfrm>
              <a:off x="2974300" y="4399350"/>
              <a:ext cx="129650" cy="87525"/>
            </a:xfrm>
            <a:custGeom>
              <a:avLst/>
              <a:gdLst/>
              <a:ahLst/>
              <a:cxnLst/>
              <a:rect l="l" t="t" r="r" b="b"/>
              <a:pathLst>
                <a:path w="5186" h="3501" extrusionOk="0">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60" name="Google Shape;5260;p82"/>
            <p:cNvSpPr/>
            <p:nvPr/>
          </p:nvSpPr>
          <p:spPr>
            <a:xfrm>
              <a:off x="2735425" y="4399325"/>
              <a:ext cx="129650" cy="87475"/>
            </a:xfrm>
            <a:custGeom>
              <a:avLst/>
              <a:gdLst/>
              <a:ahLst/>
              <a:cxnLst/>
              <a:rect l="l" t="t" r="r" b="b"/>
              <a:pathLst>
                <a:path w="5186" h="3499" extrusionOk="0">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61" name="Google Shape;5261;p82"/>
            <p:cNvSpPr/>
            <p:nvPr/>
          </p:nvSpPr>
          <p:spPr>
            <a:xfrm>
              <a:off x="2962025" y="4515075"/>
              <a:ext cx="169400" cy="82825"/>
            </a:xfrm>
            <a:custGeom>
              <a:avLst/>
              <a:gdLst/>
              <a:ahLst/>
              <a:cxnLst/>
              <a:rect l="l" t="t" r="r" b="b"/>
              <a:pathLst>
                <a:path w="6776" h="3313" extrusionOk="0">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62" name="Google Shape;5262;p82"/>
            <p:cNvSpPr/>
            <p:nvPr/>
          </p:nvSpPr>
          <p:spPr>
            <a:xfrm>
              <a:off x="2962025" y="4626025"/>
              <a:ext cx="141175" cy="56500"/>
            </a:xfrm>
            <a:custGeom>
              <a:avLst/>
              <a:gdLst/>
              <a:ahLst/>
              <a:cxnLst/>
              <a:rect l="l" t="t" r="r" b="b"/>
              <a:pathLst>
                <a:path w="5647" h="2260" extrusionOk="0">
                  <a:moveTo>
                    <a:pt x="0" y="1"/>
                  </a:moveTo>
                  <a:lnTo>
                    <a:pt x="0" y="2259"/>
                  </a:lnTo>
                  <a:lnTo>
                    <a:pt x="5646" y="2259"/>
                  </a:lnTo>
                  <a:lnTo>
                    <a:pt x="56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63" name="Google Shape;5263;p82"/>
          <p:cNvGrpSpPr/>
          <p:nvPr/>
        </p:nvGrpSpPr>
        <p:grpSpPr>
          <a:xfrm>
            <a:off x="6772150" y="4270401"/>
            <a:ext cx="275057" cy="339271"/>
            <a:chOff x="3330525" y="4399275"/>
            <a:chExt cx="390650" cy="481850"/>
          </a:xfrm>
        </p:grpSpPr>
        <p:sp>
          <p:nvSpPr>
            <p:cNvPr id="5264" name="Google Shape;5264;p82"/>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65" name="Google Shape;5265;p82"/>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66" name="Google Shape;5266;p82"/>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67" name="Google Shape;5267;p82"/>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68" name="Google Shape;5268;p82"/>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69" name="Google Shape;5269;p82"/>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70" name="Google Shape;5270;p82"/>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71" name="Google Shape;5271;p82"/>
          <p:cNvGrpSpPr/>
          <p:nvPr/>
        </p:nvGrpSpPr>
        <p:grpSpPr>
          <a:xfrm>
            <a:off x="7196679" y="4270410"/>
            <a:ext cx="253265" cy="339253"/>
            <a:chOff x="3938800" y="4399275"/>
            <a:chExt cx="359700" cy="481825"/>
          </a:xfrm>
        </p:grpSpPr>
        <p:sp>
          <p:nvSpPr>
            <p:cNvPr id="5272" name="Google Shape;5272;p82"/>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73" name="Google Shape;5273;p82"/>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74" name="Google Shape;5274;p82"/>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75" name="Google Shape;5275;p82"/>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76" name="Google Shape;5276;p82"/>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77" name="Google Shape;5277;p82"/>
          <p:cNvGrpSpPr/>
          <p:nvPr/>
        </p:nvGrpSpPr>
        <p:grpSpPr>
          <a:xfrm>
            <a:off x="7667457" y="4270410"/>
            <a:ext cx="159039" cy="339253"/>
            <a:chOff x="4584850" y="4399275"/>
            <a:chExt cx="225875" cy="481825"/>
          </a:xfrm>
        </p:grpSpPr>
        <p:sp>
          <p:nvSpPr>
            <p:cNvPr id="5278" name="Google Shape;5278;p82"/>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79" name="Google Shape;5279;p82"/>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280" name="Google Shape;5280;p82"/>
          <p:cNvSpPr/>
          <p:nvPr/>
        </p:nvSpPr>
        <p:spPr>
          <a:xfrm>
            <a:off x="7985593" y="4270340"/>
            <a:ext cx="372275" cy="339112"/>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281" name="Google Shape;5281;p82"/>
          <p:cNvGrpSpPr/>
          <p:nvPr/>
        </p:nvGrpSpPr>
        <p:grpSpPr>
          <a:xfrm>
            <a:off x="852485" y="4683315"/>
            <a:ext cx="339253" cy="339253"/>
            <a:chOff x="5642550" y="4399275"/>
            <a:chExt cx="481825" cy="481825"/>
          </a:xfrm>
        </p:grpSpPr>
        <p:sp>
          <p:nvSpPr>
            <p:cNvPr id="5282" name="Google Shape;5282;p82"/>
            <p:cNvSpPr/>
            <p:nvPr/>
          </p:nvSpPr>
          <p:spPr>
            <a:xfrm>
              <a:off x="5642550" y="4399275"/>
              <a:ext cx="481825" cy="481825"/>
            </a:xfrm>
            <a:custGeom>
              <a:avLst/>
              <a:gdLst/>
              <a:ahLst/>
              <a:cxnLst/>
              <a:rect l="l" t="t" r="r" b="b"/>
              <a:pathLst>
                <a:path w="19273" h="19273" extrusionOk="0">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83" name="Google Shape;5283;p82"/>
            <p:cNvSpPr/>
            <p:nvPr/>
          </p:nvSpPr>
          <p:spPr>
            <a:xfrm>
              <a:off x="5756375" y="4626100"/>
              <a:ext cx="254100" cy="28275"/>
            </a:xfrm>
            <a:custGeom>
              <a:avLst/>
              <a:gdLst/>
              <a:ahLst/>
              <a:cxnLst/>
              <a:rect l="l" t="t" r="r" b="b"/>
              <a:pathLst>
                <a:path w="10164" h="1131" extrusionOk="0">
                  <a:moveTo>
                    <a:pt x="1" y="1"/>
                  </a:moveTo>
                  <a:lnTo>
                    <a:pt x="1" y="1130"/>
                  </a:lnTo>
                  <a:lnTo>
                    <a:pt x="10164" y="1130"/>
                  </a:lnTo>
                  <a:lnTo>
                    <a:pt x="101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84" name="Google Shape;5284;p82"/>
          <p:cNvGrpSpPr/>
          <p:nvPr/>
        </p:nvGrpSpPr>
        <p:grpSpPr>
          <a:xfrm>
            <a:off x="2705355" y="4695223"/>
            <a:ext cx="363316" cy="315437"/>
            <a:chOff x="6218300" y="4416175"/>
            <a:chExt cx="516000" cy="448000"/>
          </a:xfrm>
        </p:grpSpPr>
        <p:sp>
          <p:nvSpPr>
            <p:cNvPr id="5285" name="Google Shape;5285;p82"/>
            <p:cNvSpPr/>
            <p:nvPr/>
          </p:nvSpPr>
          <p:spPr>
            <a:xfrm>
              <a:off x="6462150" y="4525375"/>
              <a:ext cx="28250" cy="141250"/>
            </a:xfrm>
            <a:custGeom>
              <a:avLst/>
              <a:gdLst/>
              <a:ahLst/>
              <a:cxnLst/>
              <a:rect l="l" t="t" r="r" b="b"/>
              <a:pathLst>
                <a:path w="1130" h="5650" extrusionOk="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86" name="Google Shape;5286;p82"/>
            <p:cNvSpPr/>
            <p:nvPr/>
          </p:nvSpPr>
          <p:spPr>
            <a:xfrm>
              <a:off x="6218300" y="4416175"/>
              <a:ext cx="516000" cy="448000"/>
            </a:xfrm>
            <a:custGeom>
              <a:avLst/>
              <a:gdLst/>
              <a:ahLst/>
              <a:cxnLst/>
              <a:rect l="l" t="t" r="r" b="b"/>
              <a:pathLst>
                <a:path w="20640" h="17920" extrusionOk="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87" name="Google Shape;5287;p82"/>
            <p:cNvSpPr/>
            <p:nvPr/>
          </p:nvSpPr>
          <p:spPr>
            <a:xfrm>
              <a:off x="6462150" y="4751225"/>
              <a:ext cx="28250" cy="28250"/>
            </a:xfrm>
            <a:custGeom>
              <a:avLst/>
              <a:gdLst/>
              <a:ahLst/>
              <a:cxnLst/>
              <a:rect l="l" t="t" r="r" b="b"/>
              <a:pathLst>
                <a:path w="1130" h="1130" extrusionOk="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88" name="Google Shape;5288;p82"/>
          <p:cNvGrpSpPr/>
          <p:nvPr/>
        </p:nvGrpSpPr>
        <p:grpSpPr>
          <a:xfrm>
            <a:off x="5905560" y="4683312"/>
            <a:ext cx="339253" cy="339253"/>
            <a:chOff x="899850" y="4992125"/>
            <a:chExt cx="481825" cy="481825"/>
          </a:xfrm>
        </p:grpSpPr>
        <p:sp>
          <p:nvSpPr>
            <p:cNvPr id="5289" name="Google Shape;5289;p82"/>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90" name="Google Shape;5290;p82"/>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91" name="Google Shape;5291;p82"/>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92" name="Google Shape;5292;p82"/>
          <p:cNvGrpSpPr/>
          <p:nvPr/>
        </p:nvGrpSpPr>
        <p:grpSpPr>
          <a:xfrm>
            <a:off x="5446162" y="4683312"/>
            <a:ext cx="339253" cy="339253"/>
            <a:chOff x="1492675" y="4992125"/>
            <a:chExt cx="481825" cy="481825"/>
          </a:xfrm>
        </p:grpSpPr>
        <p:sp>
          <p:nvSpPr>
            <p:cNvPr id="5293" name="Google Shape;5293;p82"/>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94" name="Google Shape;5294;p82"/>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95" name="Google Shape;5295;p82"/>
          <p:cNvGrpSpPr/>
          <p:nvPr/>
        </p:nvGrpSpPr>
        <p:grpSpPr>
          <a:xfrm>
            <a:off x="4986764" y="4683312"/>
            <a:ext cx="339253" cy="339253"/>
            <a:chOff x="2085525" y="4992125"/>
            <a:chExt cx="481825" cy="481825"/>
          </a:xfrm>
        </p:grpSpPr>
        <p:sp>
          <p:nvSpPr>
            <p:cNvPr id="5296" name="Google Shape;5296;p82"/>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97" name="Google Shape;5297;p82"/>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98" name="Google Shape;5298;p82"/>
          <p:cNvGrpSpPr/>
          <p:nvPr/>
        </p:nvGrpSpPr>
        <p:grpSpPr>
          <a:xfrm>
            <a:off x="6824513" y="4683312"/>
            <a:ext cx="339253" cy="339253"/>
            <a:chOff x="2678350" y="4992125"/>
            <a:chExt cx="481825" cy="481825"/>
          </a:xfrm>
        </p:grpSpPr>
        <p:sp>
          <p:nvSpPr>
            <p:cNvPr id="5299" name="Google Shape;5299;p82"/>
            <p:cNvSpPr/>
            <p:nvPr/>
          </p:nvSpPr>
          <p:spPr>
            <a:xfrm>
              <a:off x="2975725" y="5079150"/>
              <a:ext cx="56475" cy="309125"/>
            </a:xfrm>
            <a:custGeom>
              <a:avLst/>
              <a:gdLst/>
              <a:ahLst/>
              <a:cxnLst/>
              <a:rect l="l" t="t" r="r" b="b"/>
              <a:pathLst>
                <a:path w="2259" h="12365" extrusionOk="0">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00" name="Google Shape;5300;p82"/>
            <p:cNvSpPr/>
            <p:nvPr/>
          </p:nvSpPr>
          <p:spPr>
            <a:xfrm>
              <a:off x="2806350" y="5162500"/>
              <a:ext cx="84700" cy="225775"/>
            </a:xfrm>
            <a:custGeom>
              <a:avLst/>
              <a:gdLst/>
              <a:ahLst/>
              <a:cxnLst/>
              <a:rect l="l" t="t" r="r" b="b"/>
              <a:pathLst>
                <a:path w="3388" h="9031" extrusionOk="0">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01" name="Google Shape;5301;p82"/>
            <p:cNvSpPr/>
            <p:nvPr/>
          </p:nvSpPr>
          <p:spPr>
            <a:xfrm>
              <a:off x="2678350" y="4992125"/>
              <a:ext cx="481825" cy="481825"/>
            </a:xfrm>
            <a:custGeom>
              <a:avLst/>
              <a:gdLst/>
              <a:ahLst/>
              <a:cxnLst/>
              <a:rect l="l" t="t" r="r" b="b"/>
              <a:pathLst>
                <a:path w="19273" h="19273" extrusionOk="0">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02" name="Google Shape;5302;p82"/>
          <p:cNvGrpSpPr/>
          <p:nvPr/>
        </p:nvGrpSpPr>
        <p:grpSpPr>
          <a:xfrm>
            <a:off x="4527367" y="4683312"/>
            <a:ext cx="339253" cy="339253"/>
            <a:chOff x="3271200" y="4992125"/>
            <a:chExt cx="481825" cy="481825"/>
          </a:xfrm>
        </p:grpSpPr>
        <p:sp>
          <p:nvSpPr>
            <p:cNvPr id="5303" name="Google Shape;5303;p82"/>
            <p:cNvSpPr/>
            <p:nvPr/>
          </p:nvSpPr>
          <p:spPr>
            <a:xfrm>
              <a:off x="3497950" y="5106025"/>
              <a:ext cx="28250" cy="28250"/>
            </a:xfrm>
            <a:custGeom>
              <a:avLst/>
              <a:gdLst/>
              <a:ahLst/>
              <a:cxnLst/>
              <a:rect l="l" t="t" r="r" b="b"/>
              <a:pathLst>
                <a:path w="1130" h="1130" extrusionOk="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04" name="Google Shape;5304;p82"/>
            <p:cNvSpPr/>
            <p:nvPr/>
          </p:nvSpPr>
          <p:spPr>
            <a:xfrm>
              <a:off x="3497950" y="5218950"/>
              <a:ext cx="28250" cy="141175"/>
            </a:xfrm>
            <a:custGeom>
              <a:avLst/>
              <a:gdLst/>
              <a:ahLst/>
              <a:cxnLst/>
              <a:rect l="l" t="t" r="r" b="b"/>
              <a:pathLst>
                <a:path w="1130" h="5647" extrusionOk="0">
                  <a:moveTo>
                    <a:pt x="0" y="0"/>
                  </a:moveTo>
                  <a:lnTo>
                    <a:pt x="0" y="5647"/>
                  </a:lnTo>
                  <a:lnTo>
                    <a:pt x="1130" y="5647"/>
                  </a:lnTo>
                  <a:lnTo>
                    <a:pt x="11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05" name="Google Shape;5305;p82"/>
            <p:cNvSpPr/>
            <p:nvPr/>
          </p:nvSpPr>
          <p:spPr>
            <a:xfrm>
              <a:off x="3271200" y="4992125"/>
              <a:ext cx="481825" cy="481825"/>
            </a:xfrm>
            <a:custGeom>
              <a:avLst/>
              <a:gdLst/>
              <a:ahLst/>
              <a:cxnLst/>
              <a:rect l="l" t="t" r="r" b="b"/>
              <a:pathLst>
                <a:path w="19273" h="19273" extrusionOk="0">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06" name="Google Shape;5306;p82"/>
          <p:cNvGrpSpPr/>
          <p:nvPr/>
        </p:nvGrpSpPr>
        <p:grpSpPr>
          <a:xfrm>
            <a:off x="6364957" y="4684333"/>
            <a:ext cx="339411" cy="337211"/>
            <a:chOff x="5049575" y="4993600"/>
            <a:chExt cx="482050" cy="478925"/>
          </a:xfrm>
        </p:grpSpPr>
        <p:sp>
          <p:nvSpPr>
            <p:cNvPr id="5307" name="Google Shape;5307;p82"/>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08" name="Google Shape;5308;p82"/>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09" name="Google Shape;5309;p82"/>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10" name="Google Shape;5310;p82"/>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13" name="Google Shape;5313;p82"/>
          <p:cNvGrpSpPr/>
          <p:nvPr/>
        </p:nvGrpSpPr>
        <p:grpSpPr>
          <a:xfrm>
            <a:off x="7283911" y="4706895"/>
            <a:ext cx="195300" cy="343772"/>
            <a:chOff x="3999225" y="4364775"/>
            <a:chExt cx="195300" cy="343772"/>
          </a:xfrm>
        </p:grpSpPr>
        <p:grpSp>
          <p:nvGrpSpPr>
            <p:cNvPr id="5314" name="Google Shape;5314;p82"/>
            <p:cNvGrpSpPr/>
            <p:nvPr/>
          </p:nvGrpSpPr>
          <p:grpSpPr>
            <a:xfrm>
              <a:off x="4048568" y="4562577"/>
              <a:ext cx="97317" cy="145970"/>
              <a:chOff x="1529575" y="2222650"/>
              <a:chExt cx="203125" cy="304675"/>
            </a:xfrm>
          </p:grpSpPr>
          <p:sp>
            <p:nvSpPr>
              <p:cNvPr id="5315" name="Google Shape;5315;p82"/>
              <p:cNvSpPr/>
              <p:nvPr/>
            </p:nvSpPr>
            <p:spPr>
              <a:xfrm>
                <a:off x="1631125" y="2222650"/>
                <a:ext cx="25" cy="304675"/>
              </a:xfrm>
              <a:custGeom>
                <a:avLst/>
                <a:gdLst/>
                <a:ahLst/>
                <a:cxnLst/>
                <a:rect l="l" t="t" r="r" b="b"/>
                <a:pathLst>
                  <a:path w="1" h="12187" fill="none" extrusionOk="0">
                    <a:moveTo>
                      <a:pt x="1" y="1"/>
                    </a:moveTo>
                    <a:lnTo>
                      <a:pt x="1" y="12187"/>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6" name="Google Shape;5316;p82"/>
              <p:cNvSpPr/>
              <p:nvPr/>
            </p:nvSpPr>
            <p:spPr>
              <a:xfrm>
                <a:off x="1529575" y="2425750"/>
                <a:ext cx="203125" cy="25"/>
              </a:xfrm>
              <a:custGeom>
                <a:avLst/>
                <a:gdLst/>
                <a:ahLst/>
                <a:cxnLst/>
                <a:rect l="l" t="t" r="r" b="b"/>
                <a:pathLst>
                  <a:path w="8125" h="1" fill="none" extrusionOk="0">
                    <a:moveTo>
                      <a:pt x="1" y="1"/>
                    </a:moveTo>
                    <a:lnTo>
                      <a:pt x="8125" y="1"/>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17" name="Google Shape;5317;p82"/>
            <p:cNvGrpSpPr/>
            <p:nvPr/>
          </p:nvGrpSpPr>
          <p:grpSpPr>
            <a:xfrm>
              <a:off x="3999225" y="4364775"/>
              <a:ext cx="195300" cy="195300"/>
              <a:chOff x="3999225" y="4364775"/>
              <a:chExt cx="195300" cy="195300"/>
            </a:xfrm>
          </p:grpSpPr>
          <p:sp>
            <p:nvSpPr>
              <p:cNvPr id="5318" name="Google Shape;5318;p82"/>
              <p:cNvSpPr/>
              <p:nvPr/>
            </p:nvSpPr>
            <p:spPr>
              <a:xfrm>
                <a:off x="3999225" y="4364775"/>
                <a:ext cx="195300" cy="195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9" name="Google Shape;5319;p82"/>
              <p:cNvSpPr/>
              <p:nvPr/>
            </p:nvSpPr>
            <p:spPr>
              <a:xfrm>
                <a:off x="4029725" y="4395250"/>
                <a:ext cx="134400" cy="134400"/>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20" name="Google Shape;5320;p82"/>
          <p:cNvGrpSpPr/>
          <p:nvPr/>
        </p:nvGrpSpPr>
        <p:grpSpPr>
          <a:xfrm>
            <a:off x="7599355" y="4723147"/>
            <a:ext cx="277088" cy="259611"/>
            <a:chOff x="4335888" y="4398114"/>
            <a:chExt cx="277088" cy="259611"/>
          </a:xfrm>
        </p:grpSpPr>
        <p:grpSp>
          <p:nvGrpSpPr>
            <p:cNvPr id="5321" name="Google Shape;5321;p82"/>
            <p:cNvGrpSpPr/>
            <p:nvPr/>
          </p:nvGrpSpPr>
          <p:grpSpPr>
            <a:xfrm>
              <a:off x="4335888" y="4462425"/>
              <a:ext cx="195300" cy="195300"/>
              <a:chOff x="4335888" y="4462425"/>
              <a:chExt cx="195300" cy="195300"/>
            </a:xfrm>
          </p:grpSpPr>
          <p:sp>
            <p:nvSpPr>
              <p:cNvPr id="5322" name="Google Shape;5322;p82"/>
              <p:cNvSpPr/>
              <p:nvPr/>
            </p:nvSpPr>
            <p:spPr>
              <a:xfrm>
                <a:off x="4335888" y="4462425"/>
                <a:ext cx="195300" cy="195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3" name="Google Shape;5323;p82"/>
              <p:cNvSpPr/>
              <p:nvPr/>
            </p:nvSpPr>
            <p:spPr>
              <a:xfrm>
                <a:off x="4366388" y="4492900"/>
                <a:ext cx="134400" cy="134400"/>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4" name="Google Shape;5324;p82"/>
            <p:cNvGrpSpPr/>
            <p:nvPr/>
          </p:nvGrpSpPr>
          <p:grpSpPr>
            <a:xfrm>
              <a:off x="4509813" y="4398114"/>
              <a:ext cx="103162" cy="103198"/>
              <a:chOff x="2277975" y="2021700"/>
              <a:chExt cx="215325" cy="215400"/>
            </a:xfrm>
          </p:grpSpPr>
          <p:sp>
            <p:nvSpPr>
              <p:cNvPr id="5325" name="Google Shape;5325;p82"/>
              <p:cNvSpPr/>
              <p:nvPr/>
            </p:nvSpPr>
            <p:spPr>
              <a:xfrm>
                <a:off x="2277975" y="2026475"/>
                <a:ext cx="210650" cy="210625"/>
              </a:xfrm>
              <a:custGeom>
                <a:avLst/>
                <a:gdLst/>
                <a:ahLst/>
                <a:cxnLst/>
                <a:rect l="l" t="t" r="r" b="b"/>
                <a:pathLst>
                  <a:path w="8426" h="8425" fill="none" extrusionOk="0">
                    <a:moveTo>
                      <a:pt x="8425" y="0"/>
                    </a:moveTo>
                    <a:lnTo>
                      <a:pt x="1" y="8425"/>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6" name="Google Shape;5326;p82"/>
              <p:cNvSpPr/>
              <p:nvPr/>
            </p:nvSpPr>
            <p:spPr>
              <a:xfrm>
                <a:off x="2349675" y="2021700"/>
                <a:ext cx="143625" cy="143500"/>
              </a:xfrm>
              <a:custGeom>
                <a:avLst/>
                <a:gdLst/>
                <a:ahLst/>
                <a:cxnLst/>
                <a:rect l="l" t="t" r="r" b="b"/>
                <a:pathLst>
                  <a:path w="5745" h="5740" fill="none" extrusionOk="0">
                    <a:moveTo>
                      <a:pt x="1" y="0"/>
                    </a:moveTo>
                    <a:lnTo>
                      <a:pt x="5744" y="0"/>
                    </a:lnTo>
                    <a:lnTo>
                      <a:pt x="5744" y="5740"/>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27" name="Google Shape;5327;p82"/>
          <p:cNvGrpSpPr/>
          <p:nvPr/>
        </p:nvGrpSpPr>
        <p:grpSpPr>
          <a:xfrm>
            <a:off x="7996588" y="4781133"/>
            <a:ext cx="392275" cy="195300"/>
            <a:chOff x="4752588" y="4440200"/>
            <a:chExt cx="392275" cy="195300"/>
          </a:xfrm>
        </p:grpSpPr>
        <p:grpSp>
          <p:nvGrpSpPr>
            <p:cNvPr id="5328" name="Google Shape;5328;p82"/>
            <p:cNvGrpSpPr/>
            <p:nvPr/>
          </p:nvGrpSpPr>
          <p:grpSpPr>
            <a:xfrm>
              <a:off x="4950384" y="4469728"/>
              <a:ext cx="194479" cy="136244"/>
              <a:chOff x="3163375" y="2175125"/>
              <a:chExt cx="405925" cy="284375"/>
            </a:xfrm>
          </p:grpSpPr>
          <p:sp>
            <p:nvSpPr>
              <p:cNvPr id="5329" name="Google Shape;5329;p82"/>
              <p:cNvSpPr/>
              <p:nvPr/>
            </p:nvSpPr>
            <p:spPr>
              <a:xfrm>
                <a:off x="3163375" y="2317300"/>
                <a:ext cx="389050" cy="25"/>
              </a:xfrm>
              <a:custGeom>
                <a:avLst/>
                <a:gdLst/>
                <a:ahLst/>
                <a:cxnLst/>
                <a:rect l="l" t="t" r="r" b="b"/>
                <a:pathLst>
                  <a:path w="15562" h="1" fill="none" extrusionOk="0">
                    <a:moveTo>
                      <a:pt x="15562" y="1"/>
                    </a:moveTo>
                    <a:lnTo>
                      <a:pt x="1" y="1"/>
                    </a:lnTo>
                  </a:path>
                </a:pathLst>
              </a:custGeom>
              <a:solidFill>
                <a:srgbClr val="869FB2"/>
              </a:solidFill>
              <a:ln w="19050" cap="sq" cmpd="sng">
                <a:solidFill>
                  <a:srgbClr val="869FB2"/>
                </a:solidFill>
                <a:prstDash val="solid"/>
                <a:miter lim="406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0" name="Google Shape;5330;p82"/>
              <p:cNvSpPr/>
              <p:nvPr/>
            </p:nvSpPr>
            <p:spPr>
              <a:xfrm>
                <a:off x="3299975" y="2175125"/>
                <a:ext cx="25" cy="284375"/>
              </a:xfrm>
              <a:custGeom>
                <a:avLst/>
                <a:gdLst/>
                <a:ahLst/>
                <a:cxnLst/>
                <a:rect l="l" t="t" r="r" b="b"/>
                <a:pathLst>
                  <a:path w="1" h="11375" fill="none" extrusionOk="0">
                    <a:moveTo>
                      <a:pt x="0" y="1"/>
                    </a:moveTo>
                    <a:lnTo>
                      <a:pt x="0" y="11374"/>
                    </a:lnTo>
                  </a:path>
                </a:pathLst>
              </a:custGeom>
              <a:solidFill>
                <a:srgbClr val="869FB2"/>
              </a:solidFill>
              <a:ln w="19050" cap="rnd" cmpd="sng">
                <a:solidFill>
                  <a:srgbClr val="869FB2"/>
                </a:solidFill>
                <a:prstDash val="solid"/>
                <a:miter lim="406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1" name="Google Shape;5331;p82"/>
              <p:cNvSpPr/>
              <p:nvPr/>
            </p:nvSpPr>
            <p:spPr>
              <a:xfrm>
                <a:off x="3438275" y="2186300"/>
                <a:ext cx="131025" cy="261925"/>
              </a:xfrm>
              <a:custGeom>
                <a:avLst/>
                <a:gdLst/>
                <a:ahLst/>
                <a:cxnLst/>
                <a:rect l="l" t="t" r="r" b="b"/>
                <a:pathLst>
                  <a:path w="5241" h="10477" fill="none" extrusionOk="0">
                    <a:moveTo>
                      <a:pt x="0" y="10476"/>
                    </a:moveTo>
                    <a:lnTo>
                      <a:pt x="5240" y="5241"/>
                    </a:lnTo>
                    <a:lnTo>
                      <a:pt x="0" y="1"/>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32" name="Google Shape;5332;p82"/>
            <p:cNvGrpSpPr/>
            <p:nvPr/>
          </p:nvGrpSpPr>
          <p:grpSpPr>
            <a:xfrm>
              <a:off x="4752588" y="4440200"/>
              <a:ext cx="195300" cy="195300"/>
              <a:chOff x="4335888" y="4462425"/>
              <a:chExt cx="195300" cy="195300"/>
            </a:xfrm>
          </p:grpSpPr>
          <p:sp>
            <p:nvSpPr>
              <p:cNvPr id="5333" name="Google Shape;5333;p82"/>
              <p:cNvSpPr/>
              <p:nvPr/>
            </p:nvSpPr>
            <p:spPr>
              <a:xfrm>
                <a:off x="4335888" y="4462425"/>
                <a:ext cx="195300" cy="195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4" name="Google Shape;5334;p82"/>
              <p:cNvSpPr/>
              <p:nvPr/>
            </p:nvSpPr>
            <p:spPr>
              <a:xfrm>
                <a:off x="4366388" y="4492900"/>
                <a:ext cx="134400" cy="134400"/>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542" name="Google Shape;7424;p87">
            <a:extLst>
              <a:ext uri="{FF2B5EF4-FFF2-40B4-BE49-F238E27FC236}">
                <a16:creationId xmlns:a16="http://schemas.microsoft.com/office/drawing/2014/main" id="{32921878-59EC-C279-6087-7473B29930E0}"/>
              </a:ext>
            </a:extLst>
          </p:cNvPr>
          <p:cNvSpPr/>
          <p:nvPr/>
        </p:nvSpPr>
        <p:spPr>
          <a:xfrm>
            <a:off x="836536" y="419612"/>
            <a:ext cx="343404" cy="446998"/>
          </a:xfrm>
          <a:custGeom>
            <a:avLst/>
            <a:gdLst/>
            <a:ahLst/>
            <a:cxnLst/>
            <a:rect l="l" t="t" r="r" b="b"/>
            <a:pathLst>
              <a:path w="9295" h="12099" extrusionOk="0">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43" name="Google Shape;7425;p87">
            <a:extLst>
              <a:ext uri="{FF2B5EF4-FFF2-40B4-BE49-F238E27FC236}">
                <a16:creationId xmlns:a16="http://schemas.microsoft.com/office/drawing/2014/main" id="{5F773ADE-01FE-A4DE-1AE0-4D1D45F7B349}"/>
              </a:ext>
            </a:extLst>
          </p:cNvPr>
          <p:cNvGrpSpPr/>
          <p:nvPr/>
        </p:nvGrpSpPr>
        <p:grpSpPr>
          <a:xfrm>
            <a:off x="783450" y="972049"/>
            <a:ext cx="452798" cy="449473"/>
            <a:chOff x="-21322300" y="3693325"/>
            <a:chExt cx="306400" cy="304150"/>
          </a:xfrm>
        </p:grpSpPr>
        <p:sp>
          <p:nvSpPr>
            <p:cNvPr id="5544" name="Google Shape;7426;p87">
              <a:extLst>
                <a:ext uri="{FF2B5EF4-FFF2-40B4-BE49-F238E27FC236}">
                  <a16:creationId xmlns:a16="http://schemas.microsoft.com/office/drawing/2014/main" id="{B42A4797-415C-BCB4-2238-7C2B11895357}"/>
                </a:ext>
              </a:extLst>
            </p:cNvPr>
            <p:cNvSpPr/>
            <p:nvPr/>
          </p:nvSpPr>
          <p:spPr>
            <a:xfrm>
              <a:off x="-21142725" y="3868400"/>
              <a:ext cx="111850" cy="69325"/>
            </a:xfrm>
            <a:custGeom>
              <a:avLst/>
              <a:gdLst/>
              <a:ahLst/>
              <a:cxnLst/>
              <a:rect l="l" t="t" r="r" b="b"/>
              <a:pathLst>
                <a:path w="4474" h="2773" extrusionOk="0">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5" name="Google Shape;7427;p87">
              <a:extLst>
                <a:ext uri="{FF2B5EF4-FFF2-40B4-BE49-F238E27FC236}">
                  <a16:creationId xmlns:a16="http://schemas.microsoft.com/office/drawing/2014/main" id="{1B329D91-50F2-6923-7EF7-52A93F70C17B}"/>
                </a:ext>
              </a:extLst>
            </p:cNvPr>
            <p:cNvSpPr/>
            <p:nvPr/>
          </p:nvSpPr>
          <p:spPr>
            <a:xfrm>
              <a:off x="-21141950" y="3693325"/>
              <a:ext cx="126050" cy="120750"/>
            </a:xfrm>
            <a:custGeom>
              <a:avLst/>
              <a:gdLst/>
              <a:ahLst/>
              <a:cxnLst/>
              <a:rect l="l" t="t" r="r" b="b"/>
              <a:pathLst>
                <a:path w="5042" h="4830" extrusionOk="0">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6" name="Google Shape;7428;p87">
              <a:extLst>
                <a:ext uri="{FF2B5EF4-FFF2-40B4-BE49-F238E27FC236}">
                  <a16:creationId xmlns:a16="http://schemas.microsoft.com/office/drawing/2014/main" id="{576145AF-3A10-5375-E823-ABA29CF5A95E}"/>
                </a:ext>
              </a:extLst>
            </p:cNvPr>
            <p:cNvSpPr/>
            <p:nvPr/>
          </p:nvSpPr>
          <p:spPr>
            <a:xfrm>
              <a:off x="-21263225" y="3707725"/>
              <a:ext cx="69325" cy="112650"/>
            </a:xfrm>
            <a:custGeom>
              <a:avLst/>
              <a:gdLst/>
              <a:ahLst/>
              <a:cxnLst/>
              <a:rect l="l" t="t" r="r" b="b"/>
              <a:pathLst>
                <a:path w="2773" h="4506" extrusionOk="0">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7" name="Google Shape;7429;p87">
              <a:extLst>
                <a:ext uri="{FF2B5EF4-FFF2-40B4-BE49-F238E27FC236}">
                  <a16:creationId xmlns:a16="http://schemas.microsoft.com/office/drawing/2014/main" id="{C87EA709-17A3-1D79-B769-155413071C69}"/>
                </a:ext>
              </a:extLst>
            </p:cNvPr>
            <p:cNvSpPr/>
            <p:nvPr/>
          </p:nvSpPr>
          <p:spPr>
            <a:xfrm>
              <a:off x="-21322300" y="3703775"/>
              <a:ext cx="294600" cy="293700"/>
            </a:xfrm>
            <a:custGeom>
              <a:avLst/>
              <a:gdLst/>
              <a:ahLst/>
              <a:cxnLst/>
              <a:rect l="l" t="t" r="r" b="b"/>
              <a:pathLst>
                <a:path w="11784" h="11748" extrusionOk="0">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8" name="Google Shape;7430;p87">
            <a:extLst>
              <a:ext uri="{FF2B5EF4-FFF2-40B4-BE49-F238E27FC236}">
                <a16:creationId xmlns:a16="http://schemas.microsoft.com/office/drawing/2014/main" id="{AB317C16-C437-ED7A-C31B-F4BC08D969B7}"/>
              </a:ext>
            </a:extLst>
          </p:cNvPr>
          <p:cNvGrpSpPr/>
          <p:nvPr/>
        </p:nvGrpSpPr>
        <p:grpSpPr>
          <a:xfrm>
            <a:off x="782859" y="1538786"/>
            <a:ext cx="453980" cy="422540"/>
            <a:chOff x="-21322300" y="4077125"/>
            <a:chExt cx="307200" cy="285925"/>
          </a:xfrm>
        </p:grpSpPr>
        <p:sp>
          <p:nvSpPr>
            <p:cNvPr id="5549" name="Google Shape;7431;p87">
              <a:extLst>
                <a:ext uri="{FF2B5EF4-FFF2-40B4-BE49-F238E27FC236}">
                  <a16:creationId xmlns:a16="http://schemas.microsoft.com/office/drawing/2014/main" id="{E0A48A47-08E4-E6C2-F532-0E4E3116F64C}"/>
                </a:ext>
              </a:extLst>
            </p:cNvPr>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0" name="Google Shape;7432;p87">
              <a:extLst>
                <a:ext uri="{FF2B5EF4-FFF2-40B4-BE49-F238E27FC236}">
                  <a16:creationId xmlns:a16="http://schemas.microsoft.com/office/drawing/2014/main" id="{562EA2A9-0BBC-3F6D-8052-C139A32511DA}"/>
                </a:ext>
              </a:extLst>
            </p:cNvPr>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1" name="Google Shape;7433;p87">
              <a:extLst>
                <a:ext uri="{FF2B5EF4-FFF2-40B4-BE49-F238E27FC236}">
                  <a16:creationId xmlns:a16="http://schemas.microsoft.com/office/drawing/2014/main" id="{229AC7E3-2663-072C-4C73-5B7F17743420}"/>
                </a:ext>
              </a:extLst>
            </p:cNvPr>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2" name="Google Shape;7434;p87">
              <a:extLst>
                <a:ext uri="{FF2B5EF4-FFF2-40B4-BE49-F238E27FC236}">
                  <a16:creationId xmlns:a16="http://schemas.microsoft.com/office/drawing/2014/main" id="{47CC9358-4046-CBD8-9345-EAEAB005E871}"/>
                </a:ext>
              </a:extLst>
            </p:cNvPr>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3" name="Google Shape;7435;p87">
              <a:extLst>
                <a:ext uri="{FF2B5EF4-FFF2-40B4-BE49-F238E27FC236}">
                  <a16:creationId xmlns:a16="http://schemas.microsoft.com/office/drawing/2014/main" id="{E3193FEC-C72F-0008-7F51-454E5D197FF1}"/>
                </a:ext>
              </a:extLst>
            </p:cNvPr>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4" name="Google Shape;7436;p87">
              <a:extLst>
                <a:ext uri="{FF2B5EF4-FFF2-40B4-BE49-F238E27FC236}">
                  <a16:creationId xmlns:a16="http://schemas.microsoft.com/office/drawing/2014/main" id="{6568FB4C-E802-3A66-6342-0AA2B64EAF83}"/>
                </a:ext>
              </a:extLst>
            </p:cNvPr>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5" name="Google Shape;7437;p87">
              <a:extLst>
                <a:ext uri="{FF2B5EF4-FFF2-40B4-BE49-F238E27FC236}">
                  <a16:creationId xmlns:a16="http://schemas.microsoft.com/office/drawing/2014/main" id="{FDF412C1-C9A7-7B97-55E4-0A811A4FD35B}"/>
                </a:ext>
              </a:extLst>
            </p:cNvPr>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6" name="Google Shape;7438;p87">
              <a:extLst>
                <a:ext uri="{FF2B5EF4-FFF2-40B4-BE49-F238E27FC236}">
                  <a16:creationId xmlns:a16="http://schemas.microsoft.com/office/drawing/2014/main" id="{363B69DC-B2B9-3205-7C48-C5D5538907D6}"/>
                </a:ext>
              </a:extLst>
            </p:cNvPr>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7" name="Google Shape;7439;p87">
              <a:extLst>
                <a:ext uri="{FF2B5EF4-FFF2-40B4-BE49-F238E27FC236}">
                  <a16:creationId xmlns:a16="http://schemas.microsoft.com/office/drawing/2014/main" id="{CDB36462-B838-E275-EAEC-F4E0B10E56D6}"/>
                </a:ext>
              </a:extLst>
            </p:cNvPr>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8" name="Google Shape;7440;p87">
              <a:extLst>
                <a:ext uri="{FF2B5EF4-FFF2-40B4-BE49-F238E27FC236}">
                  <a16:creationId xmlns:a16="http://schemas.microsoft.com/office/drawing/2014/main" id="{D4035B37-797E-AE8D-E87A-CD54FAE3936A}"/>
                </a:ext>
              </a:extLst>
            </p:cNvPr>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9" name="Google Shape;7441;p87">
              <a:extLst>
                <a:ext uri="{FF2B5EF4-FFF2-40B4-BE49-F238E27FC236}">
                  <a16:creationId xmlns:a16="http://schemas.microsoft.com/office/drawing/2014/main" id="{0FEC14FF-988E-B91D-CC04-38553F4EFA2F}"/>
                </a:ext>
              </a:extLst>
            </p:cNvPr>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0" name="Google Shape;7442;p87">
              <a:extLst>
                <a:ext uri="{FF2B5EF4-FFF2-40B4-BE49-F238E27FC236}">
                  <a16:creationId xmlns:a16="http://schemas.microsoft.com/office/drawing/2014/main" id="{1D810FBE-662C-5EB4-0FCA-143CAB324940}"/>
                </a:ext>
              </a:extLst>
            </p:cNvPr>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61" name="Google Shape;7443;p87">
            <a:extLst>
              <a:ext uri="{FF2B5EF4-FFF2-40B4-BE49-F238E27FC236}">
                <a16:creationId xmlns:a16="http://schemas.microsoft.com/office/drawing/2014/main" id="{6393CCF6-F727-C660-8D78-4D1A9F83EE20}"/>
              </a:ext>
            </a:extLst>
          </p:cNvPr>
          <p:cNvGrpSpPr/>
          <p:nvPr/>
        </p:nvGrpSpPr>
        <p:grpSpPr>
          <a:xfrm>
            <a:off x="3560035" y="417670"/>
            <a:ext cx="451653" cy="450212"/>
            <a:chOff x="-19394200" y="3333800"/>
            <a:chExt cx="305625" cy="304650"/>
          </a:xfrm>
        </p:grpSpPr>
        <p:sp>
          <p:nvSpPr>
            <p:cNvPr id="5562" name="Google Shape;7444;p87">
              <a:extLst>
                <a:ext uri="{FF2B5EF4-FFF2-40B4-BE49-F238E27FC236}">
                  <a16:creationId xmlns:a16="http://schemas.microsoft.com/office/drawing/2014/main" id="{76635DB1-B076-4EBA-92E4-0A2D7CCCDD46}"/>
                </a:ext>
              </a:extLst>
            </p:cNvPr>
            <p:cNvSpPr/>
            <p:nvPr/>
          </p:nvSpPr>
          <p:spPr>
            <a:xfrm>
              <a:off x="-19206750" y="3495850"/>
              <a:ext cx="82725" cy="18150"/>
            </a:xfrm>
            <a:custGeom>
              <a:avLst/>
              <a:gdLst/>
              <a:ahLst/>
              <a:cxnLst/>
              <a:rect l="l" t="t" r="r" b="b"/>
              <a:pathLst>
                <a:path w="3309" h="726" extrusionOk="0">
                  <a:moveTo>
                    <a:pt x="1" y="1"/>
                  </a:moveTo>
                  <a:cubicBezTo>
                    <a:pt x="158" y="190"/>
                    <a:pt x="284" y="442"/>
                    <a:pt x="316" y="725"/>
                  </a:cubicBezTo>
                  <a:lnTo>
                    <a:pt x="2836" y="725"/>
                  </a:lnTo>
                  <a:cubicBezTo>
                    <a:pt x="3309" y="725"/>
                    <a:pt x="3309" y="1"/>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3" name="Google Shape;7445;p87">
              <a:extLst>
                <a:ext uri="{FF2B5EF4-FFF2-40B4-BE49-F238E27FC236}">
                  <a16:creationId xmlns:a16="http://schemas.microsoft.com/office/drawing/2014/main" id="{6BF4EDE3-9244-91BB-4C18-55C6F740571F}"/>
                </a:ext>
              </a:extLst>
            </p:cNvPr>
            <p:cNvSpPr/>
            <p:nvPr/>
          </p:nvSpPr>
          <p:spPr>
            <a:xfrm>
              <a:off x="-19205950" y="3532875"/>
              <a:ext cx="64600" cy="17350"/>
            </a:xfrm>
            <a:custGeom>
              <a:avLst/>
              <a:gdLst/>
              <a:ahLst/>
              <a:cxnLst/>
              <a:rect l="l" t="t" r="r" b="b"/>
              <a:pathLst>
                <a:path w="2584" h="694" extrusionOk="0">
                  <a:moveTo>
                    <a:pt x="315" y="0"/>
                  </a:moveTo>
                  <a:cubicBezTo>
                    <a:pt x="252" y="252"/>
                    <a:pt x="126" y="504"/>
                    <a:pt x="0" y="693"/>
                  </a:cubicBezTo>
                  <a:lnTo>
                    <a:pt x="2111" y="693"/>
                  </a:lnTo>
                  <a:cubicBezTo>
                    <a:pt x="2583" y="693"/>
                    <a:pt x="2583"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4" name="Google Shape;7446;p87">
              <a:extLst>
                <a:ext uri="{FF2B5EF4-FFF2-40B4-BE49-F238E27FC236}">
                  <a16:creationId xmlns:a16="http://schemas.microsoft.com/office/drawing/2014/main" id="{59A6B6CF-4F52-7096-87AD-CC4D8A2C0605}"/>
                </a:ext>
              </a:extLst>
            </p:cNvPr>
            <p:cNvSpPr/>
            <p:nvPr/>
          </p:nvSpPr>
          <p:spPr>
            <a:xfrm>
              <a:off x="-19323325" y="3568325"/>
              <a:ext cx="163850" cy="17350"/>
            </a:xfrm>
            <a:custGeom>
              <a:avLst/>
              <a:gdLst/>
              <a:ahLst/>
              <a:cxnLst/>
              <a:rect l="l" t="t" r="r" b="b"/>
              <a:pathLst>
                <a:path w="6554" h="694" extrusionOk="0">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5" name="Google Shape;7447;p87">
              <a:extLst>
                <a:ext uri="{FF2B5EF4-FFF2-40B4-BE49-F238E27FC236}">
                  <a16:creationId xmlns:a16="http://schemas.microsoft.com/office/drawing/2014/main" id="{462A7245-0F04-1FF8-EEA6-F29B1C69CF0A}"/>
                </a:ext>
              </a:extLst>
            </p:cNvPr>
            <p:cNvSpPr/>
            <p:nvPr/>
          </p:nvSpPr>
          <p:spPr>
            <a:xfrm>
              <a:off x="-19343000" y="3460400"/>
              <a:ext cx="201650" cy="18150"/>
            </a:xfrm>
            <a:custGeom>
              <a:avLst/>
              <a:gdLst/>
              <a:ahLst/>
              <a:cxnLst/>
              <a:rect l="l" t="t" r="r" b="b"/>
              <a:pathLst>
                <a:path w="8066" h="726" extrusionOk="0">
                  <a:moveTo>
                    <a:pt x="473" y="1"/>
                  </a:moveTo>
                  <a:cubicBezTo>
                    <a:pt x="0" y="1"/>
                    <a:pt x="0" y="726"/>
                    <a:pt x="473" y="726"/>
                  </a:cubicBezTo>
                  <a:lnTo>
                    <a:pt x="7593" y="726"/>
                  </a:lnTo>
                  <a:cubicBezTo>
                    <a:pt x="8065" y="726"/>
                    <a:pt x="8065" y="1"/>
                    <a:pt x="75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6" name="Google Shape;7448;p87">
              <a:extLst>
                <a:ext uri="{FF2B5EF4-FFF2-40B4-BE49-F238E27FC236}">
                  <a16:creationId xmlns:a16="http://schemas.microsoft.com/office/drawing/2014/main" id="{D6278B16-7993-FAB6-A150-F5044B6C8AB2}"/>
                </a:ext>
              </a:extLst>
            </p:cNvPr>
            <p:cNvSpPr/>
            <p:nvPr/>
          </p:nvSpPr>
          <p:spPr>
            <a:xfrm>
              <a:off x="-19361125" y="3495850"/>
              <a:ext cx="82725" cy="18150"/>
            </a:xfrm>
            <a:custGeom>
              <a:avLst/>
              <a:gdLst/>
              <a:ahLst/>
              <a:cxnLst/>
              <a:rect l="l" t="t" r="r" b="b"/>
              <a:pathLst>
                <a:path w="3309" h="726" extrusionOk="0">
                  <a:moveTo>
                    <a:pt x="473" y="1"/>
                  </a:moveTo>
                  <a:cubicBezTo>
                    <a:pt x="1" y="1"/>
                    <a:pt x="1" y="725"/>
                    <a:pt x="473" y="725"/>
                  </a:cubicBezTo>
                  <a:lnTo>
                    <a:pt x="2994" y="725"/>
                  </a:lnTo>
                  <a:cubicBezTo>
                    <a:pt x="3025" y="473"/>
                    <a:pt x="3151" y="253"/>
                    <a:pt x="3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7" name="Google Shape;7449;p87">
              <a:extLst>
                <a:ext uri="{FF2B5EF4-FFF2-40B4-BE49-F238E27FC236}">
                  <a16:creationId xmlns:a16="http://schemas.microsoft.com/office/drawing/2014/main" id="{A2F4FC4C-4378-CA85-DF66-3A6447B27EEB}"/>
                </a:ext>
              </a:extLst>
            </p:cNvPr>
            <p:cNvSpPr/>
            <p:nvPr/>
          </p:nvSpPr>
          <p:spPr>
            <a:xfrm>
              <a:off x="-19305200" y="3603750"/>
              <a:ext cx="124475" cy="34700"/>
            </a:xfrm>
            <a:custGeom>
              <a:avLst/>
              <a:gdLst/>
              <a:ahLst/>
              <a:cxnLst/>
              <a:rect l="l" t="t" r="r" b="b"/>
              <a:pathLst>
                <a:path w="4979" h="1388" extrusionOk="0">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8" name="Google Shape;7450;p87">
              <a:extLst>
                <a:ext uri="{FF2B5EF4-FFF2-40B4-BE49-F238E27FC236}">
                  <a16:creationId xmlns:a16="http://schemas.microsoft.com/office/drawing/2014/main" id="{1241504E-9086-E272-30A0-1314579792DB}"/>
                </a:ext>
              </a:extLst>
            </p:cNvPr>
            <p:cNvSpPr/>
            <p:nvPr/>
          </p:nvSpPr>
          <p:spPr>
            <a:xfrm>
              <a:off x="-19269750" y="3495850"/>
              <a:ext cx="54350" cy="53575"/>
            </a:xfrm>
            <a:custGeom>
              <a:avLst/>
              <a:gdLst/>
              <a:ahLst/>
              <a:cxnLst/>
              <a:rect l="l" t="t" r="r" b="b"/>
              <a:pathLst>
                <a:path w="2174" h="2143" extrusionOk="0">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9" name="Google Shape;7451;p87">
              <a:extLst>
                <a:ext uri="{FF2B5EF4-FFF2-40B4-BE49-F238E27FC236}">
                  <a16:creationId xmlns:a16="http://schemas.microsoft.com/office/drawing/2014/main" id="{59AE7C1D-DD77-F26F-5575-416E7D5C28FB}"/>
                </a:ext>
              </a:extLst>
            </p:cNvPr>
            <p:cNvSpPr/>
            <p:nvPr/>
          </p:nvSpPr>
          <p:spPr>
            <a:xfrm>
              <a:off x="-19394200" y="3333800"/>
              <a:ext cx="305625" cy="107725"/>
            </a:xfrm>
            <a:custGeom>
              <a:avLst/>
              <a:gdLst/>
              <a:ahLst/>
              <a:cxnLst/>
              <a:rect l="l" t="t" r="r" b="b"/>
              <a:pathLst>
                <a:path w="12225" h="4309" extrusionOk="0">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0" name="Google Shape;7452;p87">
              <a:extLst>
                <a:ext uri="{FF2B5EF4-FFF2-40B4-BE49-F238E27FC236}">
                  <a16:creationId xmlns:a16="http://schemas.microsoft.com/office/drawing/2014/main" id="{B05514C7-5C0C-641C-64AE-0908C80CDDAE}"/>
                </a:ext>
              </a:extLst>
            </p:cNvPr>
            <p:cNvSpPr/>
            <p:nvPr/>
          </p:nvSpPr>
          <p:spPr>
            <a:xfrm>
              <a:off x="-19341425" y="3532875"/>
              <a:ext cx="63025" cy="17350"/>
            </a:xfrm>
            <a:custGeom>
              <a:avLst/>
              <a:gdLst/>
              <a:ahLst/>
              <a:cxnLst/>
              <a:rect l="l" t="t" r="r" b="b"/>
              <a:pathLst>
                <a:path w="2521" h="694" extrusionOk="0">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1" name="Google Shape;7453;p87">
            <a:extLst>
              <a:ext uri="{FF2B5EF4-FFF2-40B4-BE49-F238E27FC236}">
                <a16:creationId xmlns:a16="http://schemas.microsoft.com/office/drawing/2014/main" id="{03B3CE42-656A-83B2-A18E-5A34B189AD5E}"/>
              </a:ext>
            </a:extLst>
          </p:cNvPr>
          <p:cNvGrpSpPr/>
          <p:nvPr/>
        </p:nvGrpSpPr>
        <p:grpSpPr>
          <a:xfrm>
            <a:off x="3558872" y="972122"/>
            <a:ext cx="453980" cy="449325"/>
            <a:chOff x="-19396575" y="3708500"/>
            <a:chExt cx="307200" cy="304050"/>
          </a:xfrm>
        </p:grpSpPr>
        <p:sp>
          <p:nvSpPr>
            <p:cNvPr id="5572" name="Google Shape;7454;p87">
              <a:extLst>
                <a:ext uri="{FF2B5EF4-FFF2-40B4-BE49-F238E27FC236}">
                  <a16:creationId xmlns:a16="http://schemas.microsoft.com/office/drawing/2014/main" id="{0C8CBC8A-A87C-3EA2-F29D-D484C84F62A9}"/>
                </a:ext>
              </a:extLst>
            </p:cNvPr>
            <p:cNvSpPr/>
            <p:nvPr/>
          </p:nvSpPr>
          <p:spPr>
            <a:xfrm>
              <a:off x="-19215425" y="3708500"/>
              <a:ext cx="70925" cy="70925"/>
            </a:xfrm>
            <a:custGeom>
              <a:avLst/>
              <a:gdLst/>
              <a:ahLst/>
              <a:cxnLst/>
              <a:rect l="l" t="t" r="r" b="b"/>
              <a:pathLst>
                <a:path w="2837" h="2837" extrusionOk="0">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3" name="Google Shape;7455;p87">
              <a:extLst>
                <a:ext uri="{FF2B5EF4-FFF2-40B4-BE49-F238E27FC236}">
                  <a16:creationId xmlns:a16="http://schemas.microsoft.com/office/drawing/2014/main" id="{C1E6848D-DE8C-7970-948E-8EC18846478E}"/>
                </a:ext>
              </a:extLst>
            </p:cNvPr>
            <p:cNvSpPr/>
            <p:nvPr/>
          </p:nvSpPr>
          <p:spPr>
            <a:xfrm>
              <a:off x="-19396575" y="3773100"/>
              <a:ext cx="277275" cy="239450"/>
            </a:xfrm>
            <a:custGeom>
              <a:avLst/>
              <a:gdLst/>
              <a:ahLst/>
              <a:cxnLst/>
              <a:rect l="l" t="t" r="r" b="b"/>
              <a:pathLst>
                <a:path w="11091" h="9578" extrusionOk="0">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4" name="Google Shape;7456;p87">
              <a:extLst>
                <a:ext uri="{FF2B5EF4-FFF2-40B4-BE49-F238E27FC236}">
                  <a16:creationId xmlns:a16="http://schemas.microsoft.com/office/drawing/2014/main" id="{04D39088-854F-D8FC-622E-687DCFEDB19F}"/>
                </a:ext>
              </a:extLst>
            </p:cNvPr>
            <p:cNvSpPr/>
            <p:nvPr/>
          </p:nvSpPr>
          <p:spPr>
            <a:xfrm>
              <a:off x="-19140600" y="3727425"/>
              <a:ext cx="51225" cy="70550"/>
            </a:xfrm>
            <a:custGeom>
              <a:avLst/>
              <a:gdLst/>
              <a:ahLst/>
              <a:cxnLst/>
              <a:rect l="l" t="t" r="r" b="b"/>
              <a:pathLst>
                <a:path w="2049" h="2822" extrusionOk="0">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5" name="Google Shape;7457;p87">
            <a:extLst>
              <a:ext uri="{FF2B5EF4-FFF2-40B4-BE49-F238E27FC236}">
                <a16:creationId xmlns:a16="http://schemas.microsoft.com/office/drawing/2014/main" id="{4F861ABC-FE0E-19B5-D48B-204E1DB42406}"/>
              </a:ext>
            </a:extLst>
          </p:cNvPr>
          <p:cNvGrpSpPr/>
          <p:nvPr/>
        </p:nvGrpSpPr>
        <p:grpSpPr>
          <a:xfrm>
            <a:off x="3553052" y="1525003"/>
            <a:ext cx="465618" cy="450101"/>
            <a:chOff x="-19394200" y="4084200"/>
            <a:chExt cx="315075" cy="304575"/>
          </a:xfrm>
        </p:grpSpPr>
        <p:sp>
          <p:nvSpPr>
            <p:cNvPr id="5576" name="Google Shape;7458;p87">
              <a:extLst>
                <a:ext uri="{FF2B5EF4-FFF2-40B4-BE49-F238E27FC236}">
                  <a16:creationId xmlns:a16="http://schemas.microsoft.com/office/drawing/2014/main" id="{3C562348-8BF4-602B-508B-05542EB685D2}"/>
                </a:ext>
              </a:extLst>
            </p:cNvPr>
            <p:cNvSpPr/>
            <p:nvPr/>
          </p:nvSpPr>
          <p:spPr>
            <a:xfrm>
              <a:off x="-19185475" y="4234650"/>
              <a:ext cx="40175" cy="28375"/>
            </a:xfrm>
            <a:custGeom>
              <a:avLst/>
              <a:gdLst/>
              <a:ahLst/>
              <a:cxnLst/>
              <a:rect l="l" t="t" r="r" b="b"/>
              <a:pathLst>
                <a:path w="1607" h="1135" extrusionOk="0">
                  <a:moveTo>
                    <a:pt x="1134" y="0"/>
                  </a:moveTo>
                  <a:lnTo>
                    <a:pt x="0" y="1134"/>
                  </a:lnTo>
                  <a:lnTo>
                    <a:pt x="1607" y="1134"/>
                  </a:lnTo>
                  <a:cubicBezTo>
                    <a:pt x="1575" y="756"/>
                    <a:pt x="1418" y="347"/>
                    <a:pt x="11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7" name="Google Shape;7459;p87">
              <a:extLst>
                <a:ext uri="{FF2B5EF4-FFF2-40B4-BE49-F238E27FC236}">
                  <a16:creationId xmlns:a16="http://schemas.microsoft.com/office/drawing/2014/main" id="{766E050F-A242-A44A-DE4C-10D7D25E4523}"/>
                </a:ext>
              </a:extLst>
            </p:cNvPr>
            <p:cNvSpPr/>
            <p:nvPr/>
          </p:nvSpPr>
          <p:spPr>
            <a:xfrm>
              <a:off x="-19244550" y="4293725"/>
              <a:ext cx="28375" cy="39400"/>
            </a:xfrm>
            <a:custGeom>
              <a:avLst/>
              <a:gdLst/>
              <a:ahLst/>
              <a:cxnLst/>
              <a:rect l="l" t="t" r="r" b="b"/>
              <a:pathLst>
                <a:path w="1135" h="1576" extrusionOk="0">
                  <a:moveTo>
                    <a:pt x="1134" y="0"/>
                  </a:moveTo>
                  <a:lnTo>
                    <a:pt x="0" y="1134"/>
                  </a:lnTo>
                  <a:cubicBezTo>
                    <a:pt x="315" y="1386"/>
                    <a:pt x="693" y="1512"/>
                    <a:pt x="1134" y="1575"/>
                  </a:cubicBezTo>
                  <a:lnTo>
                    <a:pt x="11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8" name="Google Shape;7460;p87">
              <a:extLst>
                <a:ext uri="{FF2B5EF4-FFF2-40B4-BE49-F238E27FC236}">
                  <a16:creationId xmlns:a16="http://schemas.microsoft.com/office/drawing/2014/main" id="{53E982A8-3E4E-02A7-5C06-814D0C9BE0C2}"/>
                </a:ext>
              </a:extLst>
            </p:cNvPr>
            <p:cNvSpPr/>
            <p:nvPr/>
          </p:nvSpPr>
          <p:spPr>
            <a:xfrm>
              <a:off x="-19280000" y="4201050"/>
              <a:ext cx="200875" cy="187725"/>
            </a:xfrm>
            <a:custGeom>
              <a:avLst/>
              <a:gdLst/>
              <a:ahLst/>
              <a:cxnLst/>
              <a:rect l="l" t="t" r="r" b="b"/>
              <a:pathLst>
                <a:path w="8035" h="7509" extrusionOk="0">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9" name="Google Shape;7461;p87">
              <a:extLst>
                <a:ext uri="{FF2B5EF4-FFF2-40B4-BE49-F238E27FC236}">
                  <a16:creationId xmlns:a16="http://schemas.microsoft.com/office/drawing/2014/main" id="{E04EC3EC-FBC7-B38D-C066-3088365D2CFB}"/>
                </a:ext>
              </a:extLst>
            </p:cNvPr>
            <p:cNvSpPr/>
            <p:nvPr/>
          </p:nvSpPr>
          <p:spPr>
            <a:xfrm>
              <a:off x="-19197300" y="4293725"/>
              <a:ext cx="28375" cy="39400"/>
            </a:xfrm>
            <a:custGeom>
              <a:avLst/>
              <a:gdLst/>
              <a:ahLst/>
              <a:cxnLst/>
              <a:rect l="l" t="t" r="r" b="b"/>
              <a:pathLst>
                <a:path w="1135" h="1576" extrusionOk="0">
                  <a:moveTo>
                    <a:pt x="1" y="0"/>
                  </a:moveTo>
                  <a:lnTo>
                    <a:pt x="1" y="1575"/>
                  </a:lnTo>
                  <a:cubicBezTo>
                    <a:pt x="379" y="1512"/>
                    <a:pt x="788" y="1386"/>
                    <a:pt x="1135" y="1134"/>
                  </a:cubicBez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0" name="Google Shape;7462;p87">
              <a:extLst>
                <a:ext uri="{FF2B5EF4-FFF2-40B4-BE49-F238E27FC236}">
                  <a16:creationId xmlns:a16="http://schemas.microsoft.com/office/drawing/2014/main" id="{E051D52B-283D-A164-4F3F-BEAF7322B906}"/>
                </a:ext>
              </a:extLst>
            </p:cNvPr>
            <p:cNvSpPr/>
            <p:nvPr/>
          </p:nvSpPr>
          <p:spPr>
            <a:xfrm>
              <a:off x="-19394200" y="4084200"/>
              <a:ext cx="252850" cy="303275"/>
            </a:xfrm>
            <a:custGeom>
              <a:avLst/>
              <a:gdLst/>
              <a:ahLst/>
              <a:cxnLst/>
              <a:rect l="l" t="t" r="r" b="b"/>
              <a:pathLst>
                <a:path w="10114" h="12131" extrusionOk="0">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1" name="Google Shape;7463;p87">
              <a:extLst>
                <a:ext uri="{FF2B5EF4-FFF2-40B4-BE49-F238E27FC236}">
                  <a16:creationId xmlns:a16="http://schemas.microsoft.com/office/drawing/2014/main" id="{BBAD0F0A-8504-4280-9501-19AC7AEF7A4A}"/>
                </a:ext>
              </a:extLst>
            </p:cNvPr>
            <p:cNvSpPr/>
            <p:nvPr/>
          </p:nvSpPr>
          <p:spPr>
            <a:xfrm>
              <a:off x="-19185475" y="4281100"/>
              <a:ext cx="40175" cy="28400"/>
            </a:xfrm>
            <a:custGeom>
              <a:avLst/>
              <a:gdLst/>
              <a:ahLst/>
              <a:cxnLst/>
              <a:rect l="l" t="t" r="r" b="b"/>
              <a:pathLst>
                <a:path w="1607" h="1136" extrusionOk="0">
                  <a:moveTo>
                    <a:pt x="0" y="1"/>
                  </a:moveTo>
                  <a:lnTo>
                    <a:pt x="1134" y="1135"/>
                  </a:lnTo>
                  <a:cubicBezTo>
                    <a:pt x="1418" y="820"/>
                    <a:pt x="1575" y="411"/>
                    <a:pt x="16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2" name="Google Shape;7464;p87">
            <a:extLst>
              <a:ext uri="{FF2B5EF4-FFF2-40B4-BE49-F238E27FC236}">
                <a16:creationId xmlns:a16="http://schemas.microsoft.com/office/drawing/2014/main" id="{E4AFE444-1EA3-6AD7-629C-38E5DF49ADD9}"/>
              </a:ext>
            </a:extLst>
          </p:cNvPr>
          <p:cNvGrpSpPr/>
          <p:nvPr/>
        </p:nvGrpSpPr>
        <p:grpSpPr>
          <a:xfrm>
            <a:off x="6358763" y="417543"/>
            <a:ext cx="400447" cy="450470"/>
            <a:chOff x="-17526750" y="3309200"/>
            <a:chExt cx="270975" cy="304825"/>
          </a:xfrm>
        </p:grpSpPr>
        <p:sp>
          <p:nvSpPr>
            <p:cNvPr id="5583" name="Google Shape;7465;p87">
              <a:extLst>
                <a:ext uri="{FF2B5EF4-FFF2-40B4-BE49-F238E27FC236}">
                  <a16:creationId xmlns:a16="http://schemas.microsoft.com/office/drawing/2014/main" id="{738AF648-4060-7C82-42BD-E2E5BA38BDC0}"/>
                </a:ext>
              </a:extLst>
            </p:cNvPr>
            <p:cNvSpPr/>
            <p:nvPr/>
          </p:nvSpPr>
          <p:spPr>
            <a:xfrm>
              <a:off x="-17507050" y="3452525"/>
              <a:ext cx="232375" cy="161500"/>
            </a:xfrm>
            <a:custGeom>
              <a:avLst/>
              <a:gdLst/>
              <a:ahLst/>
              <a:cxnLst/>
              <a:rect l="l" t="t" r="r" b="b"/>
              <a:pathLst>
                <a:path w="9295" h="6460" extrusionOk="0">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4" name="Google Shape;7466;p87">
              <a:extLst>
                <a:ext uri="{FF2B5EF4-FFF2-40B4-BE49-F238E27FC236}">
                  <a16:creationId xmlns:a16="http://schemas.microsoft.com/office/drawing/2014/main" id="{0A4A1B30-E688-B22F-B674-FEF28A5CED21}"/>
                </a:ext>
              </a:extLst>
            </p:cNvPr>
            <p:cNvSpPr/>
            <p:nvPr/>
          </p:nvSpPr>
          <p:spPr>
            <a:xfrm>
              <a:off x="-17417275" y="3309200"/>
              <a:ext cx="52800" cy="54350"/>
            </a:xfrm>
            <a:custGeom>
              <a:avLst/>
              <a:gdLst/>
              <a:ahLst/>
              <a:cxnLst/>
              <a:rect l="l" t="t" r="r" b="b"/>
              <a:pathLst>
                <a:path w="2112" h="2174" extrusionOk="0">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5" name="Google Shape;7467;p87">
              <a:extLst>
                <a:ext uri="{FF2B5EF4-FFF2-40B4-BE49-F238E27FC236}">
                  <a16:creationId xmlns:a16="http://schemas.microsoft.com/office/drawing/2014/main" id="{EA71EDFE-DD56-D04A-3CDB-254ACB617E2C}"/>
                </a:ext>
              </a:extLst>
            </p:cNvPr>
            <p:cNvSpPr/>
            <p:nvPr/>
          </p:nvSpPr>
          <p:spPr>
            <a:xfrm>
              <a:off x="-17456650" y="3369825"/>
              <a:ext cx="130775" cy="64625"/>
            </a:xfrm>
            <a:custGeom>
              <a:avLst/>
              <a:gdLst/>
              <a:ahLst/>
              <a:cxnLst/>
              <a:rect l="l" t="t" r="r" b="b"/>
              <a:pathLst>
                <a:path w="5231" h="2585" extrusionOk="0">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6" name="Google Shape;7468;p87">
              <a:extLst>
                <a:ext uri="{FF2B5EF4-FFF2-40B4-BE49-F238E27FC236}">
                  <a16:creationId xmlns:a16="http://schemas.microsoft.com/office/drawing/2014/main" id="{B4AFF7CB-0026-D3EB-D93F-A9FFEC3FB064}"/>
                </a:ext>
              </a:extLst>
            </p:cNvPr>
            <p:cNvSpPr/>
            <p:nvPr/>
          </p:nvSpPr>
          <p:spPr>
            <a:xfrm>
              <a:off x="-17526750" y="3344625"/>
              <a:ext cx="95325" cy="89825"/>
            </a:xfrm>
            <a:custGeom>
              <a:avLst/>
              <a:gdLst/>
              <a:ahLst/>
              <a:cxnLst/>
              <a:rect l="l" t="t" r="r" b="b"/>
              <a:pathLst>
                <a:path w="3813" h="3593" extrusionOk="0">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7" name="Google Shape;7469;p87">
              <a:extLst>
                <a:ext uri="{FF2B5EF4-FFF2-40B4-BE49-F238E27FC236}">
                  <a16:creationId xmlns:a16="http://schemas.microsoft.com/office/drawing/2014/main" id="{6A4EDEFA-D63D-950D-C482-B6FB351413E5}"/>
                </a:ext>
              </a:extLst>
            </p:cNvPr>
            <p:cNvSpPr/>
            <p:nvPr/>
          </p:nvSpPr>
          <p:spPr>
            <a:xfrm>
              <a:off x="-17351900" y="3345425"/>
              <a:ext cx="96125" cy="89800"/>
            </a:xfrm>
            <a:custGeom>
              <a:avLst/>
              <a:gdLst/>
              <a:ahLst/>
              <a:cxnLst/>
              <a:rect l="l" t="t" r="r" b="b"/>
              <a:pathLst>
                <a:path w="3845" h="3592" extrusionOk="0">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8" name="Google Shape;7470;p87">
            <a:extLst>
              <a:ext uri="{FF2B5EF4-FFF2-40B4-BE49-F238E27FC236}">
                <a16:creationId xmlns:a16="http://schemas.microsoft.com/office/drawing/2014/main" id="{FEAF85DC-67BE-9D87-63FD-3C74AEB467CD}"/>
              </a:ext>
            </a:extLst>
          </p:cNvPr>
          <p:cNvGrpSpPr/>
          <p:nvPr/>
        </p:nvGrpSpPr>
        <p:grpSpPr>
          <a:xfrm>
            <a:off x="6334915" y="972715"/>
            <a:ext cx="448143" cy="448143"/>
            <a:chOff x="-17542500" y="3684100"/>
            <a:chExt cx="303250" cy="303250"/>
          </a:xfrm>
        </p:grpSpPr>
        <p:sp>
          <p:nvSpPr>
            <p:cNvPr id="5589" name="Google Shape;7471;p87">
              <a:extLst>
                <a:ext uri="{FF2B5EF4-FFF2-40B4-BE49-F238E27FC236}">
                  <a16:creationId xmlns:a16="http://schemas.microsoft.com/office/drawing/2014/main" id="{3E39480C-7C7D-23D8-8FF5-FB450B995C12}"/>
                </a:ext>
              </a:extLst>
            </p:cNvPr>
            <p:cNvSpPr/>
            <p:nvPr/>
          </p:nvSpPr>
          <p:spPr>
            <a:xfrm>
              <a:off x="-17542500" y="3863675"/>
              <a:ext cx="70900" cy="52800"/>
            </a:xfrm>
            <a:custGeom>
              <a:avLst/>
              <a:gdLst/>
              <a:ahLst/>
              <a:cxnLst/>
              <a:rect l="l" t="t" r="r" b="b"/>
              <a:pathLst>
                <a:path w="2836" h="2112" extrusionOk="0">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0" name="Google Shape;7472;p87">
              <a:extLst>
                <a:ext uri="{FF2B5EF4-FFF2-40B4-BE49-F238E27FC236}">
                  <a16:creationId xmlns:a16="http://schemas.microsoft.com/office/drawing/2014/main" id="{6C3ECD0C-7986-F0EF-E33D-0A149DB5F08F}"/>
                </a:ext>
              </a:extLst>
            </p:cNvPr>
            <p:cNvSpPr/>
            <p:nvPr/>
          </p:nvSpPr>
          <p:spPr>
            <a:xfrm>
              <a:off x="-17488150" y="3881000"/>
              <a:ext cx="70900" cy="106350"/>
            </a:xfrm>
            <a:custGeom>
              <a:avLst/>
              <a:gdLst/>
              <a:ahLst/>
              <a:cxnLst/>
              <a:rect l="l" t="t" r="r" b="b"/>
              <a:pathLst>
                <a:path w="2836" h="4254" extrusionOk="0">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1" name="Google Shape;7473;p87">
              <a:extLst>
                <a:ext uri="{FF2B5EF4-FFF2-40B4-BE49-F238E27FC236}">
                  <a16:creationId xmlns:a16="http://schemas.microsoft.com/office/drawing/2014/main" id="{1BAF4FC2-4607-C995-1C55-54E9FEC17B13}"/>
                </a:ext>
              </a:extLst>
            </p:cNvPr>
            <p:cNvSpPr/>
            <p:nvPr/>
          </p:nvSpPr>
          <p:spPr>
            <a:xfrm>
              <a:off x="-17310150" y="3863675"/>
              <a:ext cx="70900" cy="52800"/>
            </a:xfrm>
            <a:custGeom>
              <a:avLst/>
              <a:gdLst/>
              <a:ahLst/>
              <a:cxnLst/>
              <a:rect l="l" t="t" r="r" b="b"/>
              <a:pathLst>
                <a:path w="2836" h="2112" extrusionOk="0">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2" name="Google Shape;7474;p87">
              <a:extLst>
                <a:ext uri="{FF2B5EF4-FFF2-40B4-BE49-F238E27FC236}">
                  <a16:creationId xmlns:a16="http://schemas.microsoft.com/office/drawing/2014/main" id="{616F8BD3-FD61-71D5-E98F-E041950B4B97}"/>
                </a:ext>
              </a:extLst>
            </p:cNvPr>
            <p:cNvSpPr/>
            <p:nvPr/>
          </p:nvSpPr>
          <p:spPr>
            <a:xfrm>
              <a:off x="-17364500" y="3881000"/>
              <a:ext cx="70925" cy="106350"/>
            </a:xfrm>
            <a:custGeom>
              <a:avLst/>
              <a:gdLst/>
              <a:ahLst/>
              <a:cxnLst/>
              <a:rect l="l" t="t" r="r" b="b"/>
              <a:pathLst>
                <a:path w="2837" h="4254" extrusionOk="0">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3" name="Google Shape;7475;p87">
              <a:extLst>
                <a:ext uri="{FF2B5EF4-FFF2-40B4-BE49-F238E27FC236}">
                  <a16:creationId xmlns:a16="http://schemas.microsoft.com/office/drawing/2014/main" id="{86B1C0D4-4A54-ACBA-8230-9560783142EB}"/>
                </a:ext>
              </a:extLst>
            </p:cNvPr>
            <p:cNvSpPr/>
            <p:nvPr/>
          </p:nvSpPr>
          <p:spPr>
            <a:xfrm>
              <a:off x="-17505475" y="3845550"/>
              <a:ext cx="228425" cy="18150"/>
            </a:xfrm>
            <a:custGeom>
              <a:avLst/>
              <a:gdLst/>
              <a:ahLst/>
              <a:cxnLst/>
              <a:rect l="l" t="t" r="r" b="b"/>
              <a:pathLst>
                <a:path w="9137" h="726" extrusionOk="0">
                  <a:moveTo>
                    <a:pt x="0" y="1"/>
                  </a:moveTo>
                  <a:cubicBezTo>
                    <a:pt x="158" y="379"/>
                    <a:pt x="536" y="725"/>
                    <a:pt x="1008" y="725"/>
                  </a:cubicBezTo>
                  <a:lnTo>
                    <a:pt x="8129" y="725"/>
                  </a:lnTo>
                  <a:cubicBezTo>
                    <a:pt x="8601" y="725"/>
                    <a:pt x="8979" y="379"/>
                    <a:pt x="91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4" name="Google Shape;7476;p87">
              <a:extLst>
                <a:ext uri="{FF2B5EF4-FFF2-40B4-BE49-F238E27FC236}">
                  <a16:creationId xmlns:a16="http://schemas.microsoft.com/office/drawing/2014/main" id="{C63486DE-9E78-8710-090D-CEE77FD8C4BA}"/>
                </a:ext>
              </a:extLst>
            </p:cNvPr>
            <p:cNvSpPr/>
            <p:nvPr/>
          </p:nvSpPr>
          <p:spPr>
            <a:xfrm>
              <a:off x="-17523600" y="3706925"/>
              <a:ext cx="265450" cy="121325"/>
            </a:xfrm>
            <a:custGeom>
              <a:avLst/>
              <a:gdLst/>
              <a:ahLst/>
              <a:cxnLst/>
              <a:rect l="l" t="t" r="r" b="b"/>
              <a:pathLst>
                <a:path w="10618" h="4853" extrusionOk="0">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5" name="Google Shape;7477;p87">
              <a:extLst>
                <a:ext uri="{FF2B5EF4-FFF2-40B4-BE49-F238E27FC236}">
                  <a16:creationId xmlns:a16="http://schemas.microsoft.com/office/drawing/2014/main" id="{EB53C0B8-A807-E161-E5EC-12F4D822CCA7}"/>
                </a:ext>
              </a:extLst>
            </p:cNvPr>
            <p:cNvSpPr/>
            <p:nvPr/>
          </p:nvSpPr>
          <p:spPr>
            <a:xfrm>
              <a:off x="-17448775" y="3684100"/>
              <a:ext cx="115800" cy="52800"/>
            </a:xfrm>
            <a:custGeom>
              <a:avLst/>
              <a:gdLst/>
              <a:ahLst/>
              <a:cxnLst/>
              <a:rect l="l" t="t" r="r" b="b"/>
              <a:pathLst>
                <a:path w="4632" h="2112" extrusionOk="0">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6" name="Google Shape;7478;p87">
            <a:extLst>
              <a:ext uri="{FF2B5EF4-FFF2-40B4-BE49-F238E27FC236}">
                <a16:creationId xmlns:a16="http://schemas.microsoft.com/office/drawing/2014/main" id="{5DA89D5D-48DC-9A6C-632F-A700073F0EBB}"/>
              </a:ext>
            </a:extLst>
          </p:cNvPr>
          <p:cNvGrpSpPr/>
          <p:nvPr/>
        </p:nvGrpSpPr>
        <p:grpSpPr>
          <a:xfrm>
            <a:off x="6334324" y="1539359"/>
            <a:ext cx="449325" cy="421395"/>
            <a:chOff x="-17542500" y="4068450"/>
            <a:chExt cx="304050" cy="285150"/>
          </a:xfrm>
        </p:grpSpPr>
        <p:sp>
          <p:nvSpPr>
            <p:cNvPr id="5597" name="Google Shape;7479;p87">
              <a:extLst>
                <a:ext uri="{FF2B5EF4-FFF2-40B4-BE49-F238E27FC236}">
                  <a16:creationId xmlns:a16="http://schemas.microsoft.com/office/drawing/2014/main" id="{A5442720-CCC0-3924-8264-B63FE4DF9F2F}"/>
                </a:ext>
              </a:extLst>
            </p:cNvPr>
            <p:cNvSpPr/>
            <p:nvPr/>
          </p:nvSpPr>
          <p:spPr>
            <a:xfrm>
              <a:off x="-17519650" y="4281900"/>
              <a:ext cx="256000" cy="71700"/>
            </a:xfrm>
            <a:custGeom>
              <a:avLst/>
              <a:gdLst/>
              <a:ahLst/>
              <a:cxnLst/>
              <a:rect l="l" t="t" r="r" b="b"/>
              <a:pathLst>
                <a:path w="10240" h="2868" extrusionOk="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8" name="Google Shape;7480;p87">
              <a:extLst>
                <a:ext uri="{FF2B5EF4-FFF2-40B4-BE49-F238E27FC236}">
                  <a16:creationId xmlns:a16="http://schemas.microsoft.com/office/drawing/2014/main" id="{AD8D1F50-0F29-1EB7-6BFE-924B719AB186}"/>
                </a:ext>
              </a:extLst>
            </p:cNvPr>
            <p:cNvSpPr/>
            <p:nvPr/>
          </p:nvSpPr>
          <p:spPr>
            <a:xfrm>
              <a:off x="-17542500" y="4166900"/>
              <a:ext cx="304050" cy="133925"/>
            </a:xfrm>
            <a:custGeom>
              <a:avLst/>
              <a:gdLst/>
              <a:ahLst/>
              <a:cxnLst/>
              <a:rect l="l" t="t" r="r" b="b"/>
              <a:pathLst>
                <a:path w="12162" h="5357" extrusionOk="0">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9" name="Google Shape;7481;p87">
              <a:extLst>
                <a:ext uri="{FF2B5EF4-FFF2-40B4-BE49-F238E27FC236}">
                  <a16:creationId xmlns:a16="http://schemas.microsoft.com/office/drawing/2014/main" id="{139DD935-B437-8EFD-B468-544408F2D0D6}"/>
                </a:ext>
              </a:extLst>
            </p:cNvPr>
            <p:cNvSpPr/>
            <p:nvPr/>
          </p:nvSpPr>
          <p:spPr>
            <a:xfrm>
              <a:off x="-17329050" y="4121225"/>
              <a:ext cx="18125" cy="18150"/>
            </a:xfrm>
            <a:custGeom>
              <a:avLst/>
              <a:gdLst/>
              <a:ahLst/>
              <a:cxnLst/>
              <a:rect l="l" t="t" r="r" b="b"/>
              <a:pathLst>
                <a:path w="725" h="726" extrusionOk="0">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0" name="Google Shape;7482;p87">
              <a:extLst>
                <a:ext uri="{FF2B5EF4-FFF2-40B4-BE49-F238E27FC236}">
                  <a16:creationId xmlns:a16="http://schemas.microsoft.com/office/drawing/2014/main" id="{4B281F0C-1D4F-D231-D2CC-6B82F0FEE693}"/>
                </a:ext>
              </a:extLst>
            </p:cNvPr>
            <p:cNvSpPr/>
            <p:nvPr/>
          </p:nvSpPr>
          <p:spPr>
            <a:xfrm>
              <a:off x="-17381825" y="4068450"/>
              <a:ext cx="123675" cy="123675"/>
            </a:xfrm>
            <a:custGeom>
              <a:avLst/>
              <a:gdLst/>
              <a:ahLst/>
              <a:cxnLst/>
              <a:rect l="l" t="t" r="r" b="b"/>
              <a:pathLst>
                <a:path w="4947" h="4947" extrusionOk="0">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1" name="Google Shape;7483;p87">
              <a:extLst>
                <a:ext uri="{FF2B5EF4-FFF2-40B4-BE49-F238E27FC236}">
                  <a16:creationId xmlns:a16="http://schemas.microsoft.com/office/drawing/2014/main" id="{F428C3A1-BEBC-226C-9286-F7D047BF0144}"/>
                </a:ext>
              </a:extLst>
            </p:cNvPr>
            <p:cNvSpPr/>
            <p:nvPr/>
          </p:nvSpPr>
          <p:spPr>
            <a:xfrm>
              <a:off x="-17471625" y="4121225"/>
              <a:ext cx="17375" cy="18150"/>
            </a:xfrm>
            <a:custGeom>
              <a:avLst/>
              <a:gdLst/>
              <a:ahLst/>
              <a:cxnLst/>
              <a:rect l="l" t="t" r="r" b="b"/>
              <a:pathLst>
                <a:path w="695" h="726" extrusionOk="0">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2" name="Google Shape;7484;p87">
              <a:extLst>
                <a:ext uri="{FF2B5EF4-FFF2-40B4-BE49-F238E27FC236}">
                  <a16:creationId xmlns:a16="http://schemas.microsoft.com/office/drawing/2014/main" id="{7C84F75D-1EB8-4137-9DD8-BFDAAE347A61}"/>
                </a:ext>
              </a:extLst>
            </p:cNvPr>
            <p:cNvSpPr/>
            <p:nvPr/>
          </p:nvSpPr>
          <p:spPr>
            <a:xfrm>
              <a:off x="-17525175" y="4068450"/>
              <a:ext cx="124475" cy="123675"/>
            </a:xfrm>
            <a:custGeom>
              <a:avLst/>
              <a:gdLst/>
              <a:ahLst/>
              <a:cxnLst/>
              <a:rect l="l" t="t" r="r" b="b"/>
              <a:pathLst>
                <a:path w="4979" h="4947" extrusionOk="0">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3" name="Google Shape;7485;p87">
            <a:extLst>
              <a:ext uri="{FF2B5EF4-FFF2-40B4-BE49-F238E27FC236}">
                <a16:creationId xmlns:a16="http://schemas.microsoft.com/office/drawing/2014/main" id="{0DA22B78-05C5-A0EB-F0AD-7F641CAA07CA}"/>
              </a:ext>
            </a:extLst>
          </p:cNvPr>
          <p:cNvGrpSpPr/>
          <p:nvPr/>
        </p:nvGrpSpPr>
        <p:grpSpPr>
          <a:xfrm>
            <a:off x="3564746" y="2070753"/>
            <a:ext cx="343404" cy="449325"/>
            <a:chOff x="-15652200" y="3335975"/>
            <a:chExt cx="232375" cy="304050"/>
          </a:xfrm>
        </p:grpSpPr>
        <p:sp>
          <p:nvSpPr>
            <p:cNvPr id="5604" name="Google Shape;7486;p87">
              <a:extLst>
                <a:ext uri="{FF2B5EF4-FFF2-40B4-BE49-F238E27FC236}">
                  <a16:creationId xmlns:a16="http://schemas.microsoft.com/office/drawing/2014/main" id="{C5D206EA-6E59-C826-39D2-8A5F94EE29A2}"/>
                </a:ext>
              </a:extLst>
            </p:cNvPr>
            <p:cNvSpPr/>
            <p:nvPr/>
          </p:nvSpPr>
          <p:spPr>
            <a:xfrm>
              <a:off x="-15652200" y="3403700"/>
              <a:ext cx="36250" cy="168575"/>
            </a:xfrm>
            <a:custGeom>
              <a:avLst/>
              <a:gdLst/>
              <a:ahLst/>
              <a:cxnLst/>
              <a:rect l="l" t="t" r="r" b="b"/>
              <a:pathLst>
                <a:path w="1450" h="6743" extrusionOk="0">
                  <a:moveTo>
                    <a:pt x="0" y="1"/>
                  </a:moveTo>
                  <a:lnTo>
                    <a:pt x="0" y="6743"/>
                  </a:lnTo>
                  <a:lnTo>
                    <a:pt x="1450" y="6018"/>
                  </a:lnTo>
                  <a:lnTo>
                    <a:pt x="1450" y="694"/>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5" name="Google Shape;7487;p87">
              <a:extLst>
                <a:ext uri="{FF2B5EF4-FFF2-40B4-BE49-F238E27FC236}">
                  <a16:creationId xmlns:a16="http://schemas.microsoft.com/office/drawing/2014/main" id="{8475FC2E-CD71-ECF6-A151-0EA45800244E}"/>
                </a:ext>
              </a:extLst>
            </p:cNvPr>
            <p:cNvSpPr/>
            <p:nvPr/>
          </p:nvSpPr>
          <p:spPr>
            <a:xfrm>
              <a:off x="-15455300" y="3403700"/>
              <a:ext cx="35475" cy="168575"/>
            </a:xfrm>
            <a:custGeom>
              <a:avLst/>
              <a:gdLst/>
              <a:ahLst/>
              <a:cxnLst/>
              <a:rect l="l" t="t" r="r" b="b"/>
              <a:pathLst>
                <a:path w="1419" h="6743" extrusionOk="0">
                  <a:moveTo>
                    <a:pt x="1418" y="1"/>
                  </a:moveTo>
                  <a:lnTo>
                    <a:pt x="1" y="694"/>
                  </a:lnTo>
                  <a:lnTo>
                    <a:pt x="1" y="6018"/>
                  </a:lnTo>
                  <a:lnTo>
                    <a:pt x="1418" y="6743"/>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6" name="Google Shape;7488;p87">
              <a:extLst>
                <a:ext uri="{FF2B5EF4-FFF2-40B4-BE49-F238E27FC236}">
                  <a16:creationId xmlns:a16="http://schemas.microsoft.com/office/drawing/2014/main" id="{651156BA-4A84-2067-0A3E-1089DA68D902}"/>
                </a:ext>
              </a:extLst>
            </p:cNvPr>
            <p:cNvSpPr/>
            <p:nvPr/>
          </p:nvSpPr>
          <p:spPr>
            <a:xfrm>
              <a:off x="-15644325" y="3570675"/>
              <a:ext cx="62250" cy="62250"/>
            </a:xfrm>
            <a:custGeom>
              <a:avLst/>
              <a:gdLst/>
              <a:ahLst/>
              <a:cxnLst/>
              <a:rect l="l" t="t" r="r" b="b"/>
              <a:pathLst>
                <a:path w="2490" h="2490" extrusionOk="0">
                  <a:moveTo>
                    <a:pt x="1418" y="1"/>
                  </a:moveTo>
                  <a:lnTo>
                    <a:pt x="0" y="725"/>
                  </a:lnTo>
                  <a:lnTo>
                    <a:pt x="1765" y="2489"/>
                  </a:lnTo>
                  <a:lnTo>
                    <a:pt x="2489" y="1072"/>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7" name="Google Shape;7489;p87">
              <a:extLst>
                <a:ext uri="{FF2B5EF4-FFF2-40B4-BE49-F238E27FC236}">
                  <a16:creationId xmlns:a16="http://schemas.microsoft.com/office/drawing/2014/main" id="{609C4542-6B4E-D80E-9CE6-E0B846AC10AE}"/>
                </a:ext>
              </a:extLst>
            </p:cNvPr>
            <p:cNvSpPr/>
            <p:nvPr/>
          </p:nvSpPr>
          <p:spPr>
            <a:xfrm>
              <a:off x="-15489950" y="3570675"/>
              <a:ext cx="63025" cy="62250"/>
            </a:xfrm>
            <a:custGeom>
              <a:avLst/>
              <a:gdLst/>
              <a:ahLst/>
              <a:cxnLst/>
              <a:rect l="l" t="t" r="r" b="b"/>
              <a:pathLst>
                <a:path w="2521" h="2490" extrusionOk="0">
                  <a:moveTo>
                    <a:pt x="1072" y="1"/>
                  </a:moveTo>
                  <a:lnTo>
                    <a:pt x="0" y="1072"/>
                  </a:lnTo>
                  <a:lnTo>
                    <a:pt x="725" y="2489"/>
                  </a:lnTo>
                  <a:lnTo>
                    <a:pt x="2521" y="725"/>
                  </a:lnTo>
                  <a:lnTo>
                    <a:pt x="10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8" name="Google Shape;7490;p87">
              <a:extLst>
                <a:ext uri="{FF2B5EF4-FFF2-40B4-BE49-F238E27FC236}">
                  <a16:creationId xmlns:a16="http://schemas.microsoft.com/office/drawing/2014/main" id="{B93B750E-140A-C7D6-E2BF-64BD4A436E3F}"/>
                </a:ext>
              </a:extLst>
            </p:cNvPr>
            <p:cNvSpPr/>
            <p:nvPr/>
          </p:nvSpPr>
          <p:spPr>
            <a:xfrm>
              <a:off x="-15644325" y="3342275"/>
              <a:ext cx="62250" cy="63025"/>
            </a:xfrm>
            <a:custGeom>
              <a:avLst/>
              <a:gdLst/>
              <a:ahLst/>
              <a:cxnLst/>
              <a:rect l="l" t="t" r="r" b="b"/>
              <a:pathLst>
                <a:path w="2490" h="2521" extrusionOk="0">
                  <a:moveTo>
                    <a:pt x="1765" y="0"/>
                  </a:moveTo>
                  <a:lnTo>
                    <a:pt x="0" y="1827"/>
                  </a:lnTo>
                  <a:lnTo>
                    <a:pt x="1418" y="2521"/>
                  </a:lnTo>
                  <a:lnTo>
                    <a:pt x="2489" y="1481"/>
                  </a:lnTo>
                  <a:lnTo>
                    <a:pt x="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9" name="Google Shape;7491;p87">
              <a:extLst>
                <a:ext uri="{FF2B5EF4-FFF2-40B4-BE49-F238E27FC236}">
                  <a16:creationId xmlns:a16="http://schemas.microsoft.com/office/drawing/2014/main" id="{5119357E-AE58-EF8F-78C3-9872ED941B53}"/>
                </a:ext>
              </a:extLst>
            </p:cNvPr>
            <p:cNvSpPr/>
            <p:nvPr/>
          </p:nvSpPr>
          <p:spPr>
            <a:xfrm>
              <a:off x="-15489950" y="3342275"/>
              <a:ext cx="63025" cy="63025"/>
            </a:xfrm>
            <a:custGeom>
              <a:avLst/>
              <a:gdLst/>
              <a:ahLst/>
              <a:cxnLst/>
              <a:rect l="l" t="t" r="r" b="b"/>
              <a:pathLst>
                <a:path w="2521" h="2521" extrusionOk="0">
                  <a:moveTo>
                    <a:pt x="725" y="0"/>
                  </a:moveTo>
                  <a:lnTo>
                    <a:pt x="0" y="1481"/>
                  </a:lnTo>
                  <a:lnTo>
                    <a:pt x="1072" y="2521"/>
                  </a:lnTo>
                  <a:lnTo>
                    <a:pt x="2521" y="1827"/>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0" name="Google Shape;7492;p87">
              <a:extLst>
                <a:ext uri="{FF2B5EF4-FFF2-40B4-BE49-F238E27FC236}">
                  <a16:creationId xmlns:a16="http://schemas.microsoft.com/office/drawing/2014/main" id="{3F224004-5A4D-448C-849E-FEA41F16F4D3}"/>
                </a:ext>
              </a:extLst>
            </p:cNvPr>
            <p:cNvSpPr/>
            <p:nvPr/>
          </p:nvSpPr>
          <p:spPr>
            <a:xfrm>
              <a:off x="-15584475" y="3604550"/>
              <a:ext cx="96900" cy="35475"/>
            </a:xfrm>
            <a:custGeom>
              <a:avLst/>
              <a:gdLst/>
              <a:ahLst/>
              <a:cxnLst/>
              <a:rect l="l" t="t" r="r" b="b"/>
              <a:pathLst>
                <a:path w="3876" h="1419" extrusionOk="0">
                  <a:moveTo>
                    <a:pt x="725" y="0"/>
                  </a:moveTo>
                  <a:lnTo>
                    <a:pt x="1" y="1418"/>
                  </a:lnTo>
                  <a:lnTo>
                    <a:pt x="3876" y="1418"/>
                  </a:lnTo>
                  <a:lnTo>
                    <a:pt x="31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1" name="Google Shape;7493;p87">
              <a:extLst>
                <a:ext uri="{FF2B5EF4-FFF2-40B4-BE49-F238E27FC236}">
                  <a16:creationId xmlns:a16="http://schemas.microsoft.com/office/drawing/2014/main" id="{1999ED93-0105-A65A-BF7C-30D3EBAC2ACA}"/>
                </a:ext>
              </a:extLst>
            </p:cNvPr>
            <p:cNvSpPr/>
            <p:nvPr/>
          </p:nvSpPr>
          <p:spPr>
            <a:xfrm>
              <a:off x="-15584475" y="3335975"/>
              <a:ext cx="96900" cy="35450"/>
            </a:xfrm>
            <a:custGeom>
              <a:avLst/>
              <a:gdLst/>
              <a:ahLst/>
              <a:cxnLst/>
              <a:rect l="l" t="t" r="r" b="b"/>
              <a:pathLst>
                <a:path w="3876" h="1418" extrusionOk="0">
                  <a:moveTo>
                    <a:pt x="1" y="0"/>
                  </a:moveTo>
                  <a:lnTo>
                    <a:pt x="725" y="1418"/>
                  </a:lnTo>
                  <a:lnTo>
                    <a:pt x="3151" y="1418"/>
                  </a:lnTo>
                  <a:lnTo>
                    <a:pt x="38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2" name="Google Shape;7494;p87">
              <a:extLst>
                <a:ext uri="{FF2B5EF4-FFF2-40B4-BE49-F238E27FC236}">
                  <a16:creationId xmlns:a16="http://schemas.microsoft.com/office/drawing/2014/main" id="{E585A63A-600C-F13E-27B8-36A363FB8296}"/>
                </a:ext>
              </a:extLst>
            </p:cNvPr>
            <p:cNvSpPr/>
            <p:nvPr/>
          </p:nvSpPr>
          <p:spPr>
            <a:xfrm>
              <a:off x="-15597850" y="3388725"/>
              <a:ext cx="124450" cy="197725"/>
            </a:xfrm>
            <a:custGeom>
              <a:avLst/>
              <a:gdLst/>
              <a:ahLst/>
              <a:cxnLst/>
              <a:rect l="l" t="t" r="r" b="b"/>
              <a:pathLst>
                <a:path w="4978" h="7909" extrusionOk="0">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3" name="Google Shape;7495;p87">
            <a:extLst>
              <a:ext uri="{FF2B5EF4-FFF2-40B4-BE49-F238E27FC236}">
                <a16:creationId xmlns:a16="http://schemas.microsoft.com/office/drawing/2014/main" id="{D7EFB3C2-FF87-6037-EC08-B3EB50EBA881}"/>
              </a:ext>
            </a:extLst>
          </p:cNvPr>
          <p:cNvGrpSpPr/>
          <p:nvPr/>
        </p:nvGrpSpPr>
        <p:grpSpPr>
          <a:xfrm>
            <a:off x="1338659" y="972271"/>
            <a:ext cx="449325" cy="449030"/>
            <a:chOff x="-20945825" y="3692175"/>
            <a:chExt cx="304050" cy="303850"/>
          </a:xfrm>
        </p:grpSpPr>
        <p:sp>
          <p:nvSpPr>
            <p:cNvPr id="5614" name="Google Shape;7496;p87">
              <a:extLst>
                <a:ext uri="{FF2B5EF4-FFF2-40B4-BE49-F238E27FC236}">
                  <a16:creationId xmlns:a16="http://schemas.microsoft.com/office/drawing/2014/main" id="{3D5B8057-AE99-7800-C4AB-7FEFE65CB321}"/>
                </a:ext>
              </a:extLst>
            </p:cNvPr>
            <p:cNvSpPr/>
            <p:nvPr/>
          </p:nvSpPr>
          <p:spPr>
            <a:xfrm>
              <a:off x="-20841850" y="3692175"/>
              <a:ext cx="92950" cy="89600"/>
            </a:xfrm>
            <a:custGeom>
              <a:avLst/>
              <a:gdLst/>
              <a:ahLst/>
              <a:cxnLst/>
              <a:rect l="l" t="t" r="r" b="b"/>
              <a:pathLst>
                <a:path w="3718" h="3584" extrusionOk="0">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5" name="Google Shape;7497;p87">
              <a:extLst>
                <a:ext uri="{FF2B5EF4-FFF2-40B4-BE49-F238E27FC236}">
                  <a16:creationId xmlns:a16="http://schemas.microsoft.com/office/drawing/2014/main" id="{49935BE0-DF77-1BE5-810C-15FFEE5BEAF0}"/>
                </a:ext>
              </a:extLst>
            </p:cNvPr>
            <p:cNvSpPr/>
            <p:nvPr/>
          </p:nvSpPr>
          <p:spPr>
            <a:xfrm>
              <a:off x="-20945825" y="3746325"/>
              <a:ext cx="304050" cy="70900"/>
            </a:xfrm>
            <a:custGeom>
              <a:avLst/>
              <a:gdLst/>
              <a:ahLst/>
              <a:cxnLst/>
              <a:rect l="l" t="t" r="r" b="b"/>
              <a:pathLst>
                <a:path w="12162" h="2836" extrusionOk="0">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6" name="Google Shape;7498;p87">
              <a:extLst>
                <a:ext uri="{FF2B5EF4-FFF2-40B4-BE49-F238E27FC236}">
                  <a16:creationId xmlns:a16="http://schemas.microsoft.com/office/drawing/2014/main" id="{55280D25-6077-A1A1-35BB-1F68A04D04BB}"/>
                </a:ext>
              </a:extLst>
            </p:cNvPr>
            <p:cNvSpPr/>
            <p:nvPr/>
          </p:nvSpPr>
          <p:spPr>
            <a:xfrm>
              <a:off x="-20814300" y="3864450"/>
              <a:ext cx="39425" cy="131575"/>
            </a:xfrm>
            <a:custGeom>
              <a:avLst/>
              <a:gdLst/>
              <a:ahLst/>
              <a:cxnLst/>
              <a:rect l="l" t="t" r="r" b="b"/>
              <a:pathLst>
                <a:path w="1577" h="5263" extrusionOk="0">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7" name="Google Shape;7499;p87">
              <a:extLst>
                <a:ext uri="{FF2B5EF4-FFF2-40B4-BE49-F238E27FC236}">
                  <a16:creationId xmlns:a16="http://schemas.microsoft.com/office/drawing/2014/main" id="{F17F6E46-A748-7398-6B9E-9ADA50072224}"/>
                </a:ext>
              </a:extLst>
            </p:cNvPr>
            <p:cNvSpPr/>
            <p:nvPr/>
          </p:nvSpPr>
          <p:spPr>
            <a:xfrm>
              <a:off x="-20929275" y="3834525"/>
              <a:ext cx="268600" cy="53600"/>
            </a:xfrm>
            <a:custGeom>
              <a:avLst/>
              <a:gdLst/>
              <a:ahLst/>
              <a:cxnLst/>
              <a:rect l="l" t="t" r="r" b="b"/>
              <a:pathLst>
                <a:path w="10744" h="2144" extrusionOk="0">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8" name="Google Shape;7500;p87">
            <a:extLst>
              <a:ext uri="{FF2B5EF4-FFF2-40B4-BE49-F238E27FC236}">
                <a16:creationId xmlns:a16="http://schemas.microsoft.com/office/drawing/2014/main" id="{1D43B601-E52F-DAB3-B851-A94B97E34E01}"/>
              </a:ext>
            </a:extLst>
          </p:cNvPr>
          <p:cNvGrpSpPr/>
          <p:nvPr/>
        </p:nvGrpSpPr>
        <p:grpSpPr>
          <a:xfrm>
            <a:off x="4145484" y="418390"/>
            <a:ext cx="372516" cy="448771"/>
            <a:chOff x="-18994100" y="3334775"/>
            <a:chExt cx="252075" cy="303675"/>
          </a:xfrm>
        </p:grpSpPr>
        <p:sp>
          <p:nvSpPr>
            <p:cNvPr id="5619" name="Google Shape;7501;p87">
              <a:extLst>
                <a:ext uri="{FF2B5EF4-FFF2-40B4-BE49-F238E27FC236}">
                  <a16:creationId xmlns:a16="http://schemas.microsoft.com/office/drawing/2014/main" id="{B84E7FF3-E757-F81F-CACC-F2BFC6827B4A}"/>
                </a:ext>
              </a:extLst>
            </p:cNvPr>
            <p:cNvSpPr/>
            <p:nvPr/>
          </p:nvSpPr>
          <p:spPr>
            <a:xfrm>
              <a:off x="-18967300" y="3424975"/>
              <a:ext cx="198500" cy="207150"/>
            </a:xfrm>
            <a:custGeom>
              <a:avLst/>
              <a:gdLst/>
              <a:ahLst/>
              <a:cxnLst/>
              <a:rect l="l" t="t" r="r" b="b"/>
              <a:pathLst>
                <a:path w="7940" h="8286" extrusionOk="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0" name="Google Shape;7502;p87">
              <a:extLst>
                <a:ext uri="{FF2B5EF4-FFF2-40B4-BE49-F238E27FC236}">
                  <a16:creationId xmlns:a16="http://schemas.microsoft.com/office/drawing/2014/main" id="{42C3568B-8836-F4C6-EAD2-7D80E6462751}"/>
                </a:ext>
              </a:extLst>
            </p:cNvPr>
            <p:cNvSpPr/>
            <p:nvPr/>
          </p:nvSpPr>
          <p:spPr>
            <a:xfrm>
              <a:off x="-18885400" y="3610050"/>
              <a:ext cx="35475" cy="28400"/>
            </a:xfrm>
            <a:custGeom>
              <a:avLst/>
              <a:gdLst/>
              <a:ahLst/>
              <a:cxnLst/>
              <a:rect l="l" t="t" r="r" b="b"/>
              <a:pathLst>
                <a:path w="1419" h="1136" extrusionOk="0">
                  <a:moveTo>
                    <a:pt x="694" y="1"/>
                  </a:moveTo>
                  <a:lnTo>
                    <a:pt x="1" y="1072"/>
                  </a:lnTo>
                  <a:cubicBezTo>
                    <a:pt x="221" y="1104"/>
                    <a:pt x="473" y="1135"/>
                    <a:pt x="694" y="1135"/>
                  </a:cubicBezTo>
                  <a:cubicBezTo>
                    <a:pt x="946" y="1135"/>
                    <a:pt x="1166" y="1104"/>
                    <a:pt x="1418" y="1072"/>
                  </a:cubicBez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1" name="Google Shape;7503;p87">
              <a:extLst>
                <a:ext uri="{FF2B5EF4-FFF2-40B4-BE49-F238E27FC236}">
                  <a16:creationId xmlns:a16="http://schemas.microsoft.com/office/drawing/2014/main" id="{AB6C11F2-A773-622A-C9D7-9DC1E447B1E7}"/>
                </a:ext>
              </a:extLst>
            </p:cNvPr>
            <p:cNvSpPr/>
            <p:nvPr/>
          </p:nvSpPr>
          <p:spPr>
            <a:xfrm>
              <a:off x="-18994100" y="3334775"/>
              <a:ext cx="96900" cy="140625"/>
            </a:xfrm>
            <a:custGeom>
              <a:avLst/>
              <a:gdLst/>
              <a:ahLst/>
              <a:cxnLst/>
              <a:rect l="l" t="t" r="r" b="b"/>
              <a:pathLst>
                <a:path w="3876" h="5625" extrusionOk="0">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2" name="Google Shape;7504;p87">
              <a:extLst>
                <a:ext uri="{FF2B5EF4-FFF2-40B4-BE49-F238E27FC236}">
                  <a16:creationId xmlns:a16="http://schemas.microsoft.com/office/drawing/2014/main" id="{9BE48BF5-30F0-499F-5BFF-CAB2D452948C}"/>
                </a:ext>
              </a:extLst>
            </p:cNvPr>
            <p:cNvSpPr/>
            <p:nvPr/>
          </p:nvSpPr>
          <p:spPr>
            <a:xfrm>
              <a:off x="-18838150" y="3334775"/>
              <a:ext cx="96125" cy="139850"/>
            </a:xfrm>
            <a:custGeom>
              <a:avLst/>
              <a:gdLst/>
              <a:ahLst/>
              <a:cxnLst/>
              <a:rect l="l" t="t" r="r" b="b"/>
              <a:pathLst>
                <a:path w="3845" h="5594" extrusionOk="0">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3" name="Google Shape;7505;p87">
            <a:extLst>
              <a:ext uri="{FF2B5EF4-FFF2-40B4-BE49-F238E27FC236}">
                <a16:creationId xmlns:a16="http://schemas.microsoft.com/office/drawing/2014/main" id="{4CF51D7B-F923-1443-B9DB-E806461A5D3E}"/>
              </a:ext>
            </a:extLst>
          </p:cNvPr>
          <p:cNvGrpSpPr/>
          <p:nvPr/>
        </p:nvGrpSpPr>
        <p:grpSpPr>
          <a:xfrm>
            <a:off x="4160040" y="973285"/>
            <a:ext cx="343404" cy="446998"/>
            <a:chOff x="-18983850" y="3710075"/>
            <a:chExt cx="232375" cy="302475"/>
          </a:xfrm>
        </p:grpSpPr>
        <p:sp>
          <p:nvSpPr>
            <p:cNvPr id="5624" name="Google Shape;7506;p87">
              <a:extLst>
                <a:ext uri="{FF2B5EF4-FFF2-40B4-BE49-F238E27FC236}">
                  <a16:creationId xmlns:a16="http://schemas.microsoft.com/office/drawing/2014/main" id="{BB728D6B-221D-E62A-38DB-5B2B2899B801}"/>
                </a:ext>
              </a:extLst>
            </p:cNvPr>
            <p:cNvSpPr/>
            <p:nvPr/>
          </p:nvSpPr>
          <p:spPr>
            <a:xfrm>
              <a:off x="-18840500" y="3874700"/>
              <a:ext cx="89025" cy="119750"/>
            </a:xfrm>
            <a:custGeom>
              <a:avLst/>
              <a:gdLst/>
              <a:ahLst/>
              <a:cxnLst/>
              <a:rect l="l" t="t" r="r" b="b"/>
              <a:pathLst>
                <a:path w="3561" h="4790" extrusionOk="0">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5" name="Google Shape;7507;p87">
              <a:extLst>
                <a:ext uri="{FF2B5EF4-FFF2-40B4-BE49-F238E27FC236}">
                  <a16:creationId xmlns:a16="http://schemas.microsoft.com/office/drawing/2014/main" id="{8B87809C-2C6D-4744-513D-A8FB5C498D92}"/>
                </a:ext>
              </a:extLst>
            </p:cNvPr>
            <p:cNvSpPr/>
            <p:nvPr/>
          </p:nvSpPr>
          <p:spPr>
            <a:xfrm>
              <a:off x="-18983850" y="3901475"/>
              <a:ext cx="208750" cy="111075"/>
            </a:xfrm>
            <a:custGeom>
              <a:avLst/>
              <a:gdLst/>
              <a:ahLst/>
              <a:cxnLst/>
              <a:rect l="l" t="t" r="r" b="b"/>
              <a:pathLst>
                <a:path w="8350" h="4443" extrusionOk="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6" name="Google Shape;7508;p87">
              <a:extLst>
                <a:ext uri="{FF2B5EF4-FFF2-40B4-BE49-F238E27FC236}">
                  <a16:creationId xmlns:a16="http://schemas.microsoft.com/office/drawing/2014/main" id="{876F8245-18D7-323F-B33E-F614644DD5FB}"/>
                </a:ext>
              </a:extLst>
            </p:cNvPr>
            <p:cNvSpPr/>
            <p:nvPr/>
          </p:nvSpPr>
          <p:spPr>
            <a:xfrm>
              <a:off x="-18947625" y="3710075"/>
              <a:ext cx="159925" cy="67775"/>
            </a:xfrm>
            <a:custGeom>
              <a:avLst/>
              <a:gdLst/>
              <a:ahLst/>
              <a:cxnLst/>
              <a:rect l="l" t="t" r="r" b="b"/>
              <a:pathLst>
                <a:path w="6397" h="2711" extrusionOk="0">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7" name="Google Shape;7509;p87">
              <a:extLst>
                <a:ext uri="{FF2B5EF4-FFF2-40B4-BE49-F238E27FC236}">
                  <a16:creationId xmlns:a16="http://schemas.microsoft.com/office/drawing/2014/main" id="{539AE710-069B-84B5-C2E8-6B9E1570BF12}"/>
                </a:ext>
              </a:extLst>
            </p:cNvPr>
            <p:cNvSpPr/>
            <p:nvPr/>
          </p:nvSpPr>
          <p:spPr>
            <a:xfrm>
              <a:off x="-18949200" y="3773100"/>
              <a:ext cx="159125" cy="133925"/>
            </a:xfrm>
            <a:custGeom>
              <a:avLst/>
              <a:gdLst/>
              <a:ahLst/>
              <a:cxnLst/>
              <a:rect l="l" t="t" r="r" b="b"/>
              <a:pathLst>
                <a:path w="6365" h="5357" extrusionOk="0">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8" name="Google Shape;7510;p87">
            <a:extLst>
              <a:ext uri="{FF2B5EF4-FFF2-40B4-BE49-F238E27FC236}">
                <a16:creationId xmlns:a16="http://schemas.microsoft.com/office/drawing/2014/main" id="{EA6E480A-3025-C539-8016-E56B8229D630}"/>
              </a:ext>
            </a:extLst>
          </p:cNvPr>
          <p:cNvGrpSpPr/>
          <p:nvPr/>
        </p:nvGrpSpPr>
        <p:grpSpPr>
          <a:xfrm>
            <a:off x="1338087" y="418115"/>
            <a:ext cx="450470" cy="449325"/>
            <a:chOff x="-20946600" y="3317850"/>
            <a:chExt cx="304825" cy="304050"/>
          </a:xfrm>
        </p:grpSpPr>
        <p:sp>
          <p:nvSpPr>
            <p:cNvPr id="5629" name="Google Shape;7511;p87">
              <a:extLst>
                <a:ext uri="{FF2B5EF4-FFF2-40B4-BE49-F238E27FC236}">
                  <a16:creationId xmlns:a16="http://schemas.microsoft.com/office/drawing/2014/main" id="{3B23F7AC-178C-2B5E-F4D8-1A16C9C08CD6}"/>
                </a:ext>
              </a:extLst>
            </p:cNvPr>
            <p:cNvSpPr/>
            <p:nvPr/>
          </p:nvSpPr>
          <p:spPr>
            <a:xfrm>
              <a:off x="-20946600" y="3317850"/>
              <a:ext cx="232350" cy="248925"/>
            </a:xfrm>
            <a:custGeom>
              <a:avLst/>
              <a:gdLst/>
              <a:ahLst/>
              <a:cxnLst/>
              <a:rect l="l" t="t" r="r" b="b"/>
              <a:pathLst>
                <a:path w="9294" h="9957" extrusionOk="0">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0" name="Google Shape;7512;p87">
              <a:extLst>
                <a:ext uri="{FF2B5EF4-FFF2-40B4-BE49-F238E27FC236}">
                  <a16:creationId xmlns:a16="http://schemas.microsoft.com/office/drawing/2014/main" id="{15957774-F4DC-ADFA-E8BE-8F83EB5A9D3D}"/>
                </a:ext>
              </a:extLst>
            </p:cNvPr>
            <p:cNvSpPr/>
            <p:nvPr/>
          </p:nvSpPr>
          <p:spPr>
            <a:xfrm>
              <a:off x="-20775700" y="3318650"/>
              <a:ext cx="133925" cy="249700"/>
            </a:xfrm>
            <a:custGeom>
              <a:avLst/>
              <a:gdLst/>
              <a:ahLst/>
              <a:cxnLst/>
              <a:rect l="l" t="t" r="r" b="b"/>
              <a:pathLst>
                <a:path w="5357" h="9988" extrusionOk="0">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1" name="Google Shape;7513;p87">
              <a:extLst>
                <a:ext uri="{FF2B5EF4-FFF2-40B4-BE49-F238E27FC236}">
                  <a16:creationId xmlns:a16="http://schemas.microsoft.com/office/drawing/2014/main" id="{8B19B658-77CB-401C-1B2E-B751F1D6B473}"/>
                </a:ext>
              </a:extLst>
            </p:cNvPr>
            <p:cNvSpPr/>
            <p:nvPr/>
          </p:nvSpPr>
          <p:spPr>
            <a:xfrm>
              <a:off x="-20890700" y="3586425"/>
              <a:ext cx="195375" cy="35475"/>
            </a:xfrm>
            <a:custGeom>
              <a:avLst/>
              <a:gdLst/>
              <a:ahLst/>
              <a:cxnLst/>
              <a:rect l="l" t="t" r="r" b="b"/>
              <a:pathLst>
                <a:path w="7815" h="1419" extrusionOk="0">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2" name="Google Shape;7514;p87">
            <a:extLst>
              <a:ext uri="{FF2B5EF4-FFF2-40B4-BE49-F238E27FC236}">
                <a16:creationId xmlns:a16="http://schemas.microsoft.com/office/drawing/2014/main" id="{07C7E9E3-1A2C-430D-5979-116D51EC5152}"/>
              </a:ext>
            </a:extLst>
          </p:cNvPr>
          <p:cNvGrpSpPr/>
          <p:nvPr/>
        </p:nvGrpSpPr>
        <p:grpSpPr>
          <a:xfrm>
            <a:off x="1364262" y="1525984"/>
            <a:ext cx="398119" cy="448143"/>
            <a:chOff x="-20930075" y="4066100"/>
            <a:chExt cx="269400" cy="303250"/>
          </a:xfrm>
        </p:grpSpPr>
        <p:sp>
          <p:nvSpPr>
            <p:cNvPr id="5633" name="Google Shape;7515;p87">
              <a:extLst>
                <a:ext uri="{FF2B5EF4-FFF2-40B4-BE49-F238E27FC236}">
                  <a16:creationId xmlns:a16="http://schemas.microsoft.com/office/drawing/2014/main" id="{E5A6FC13-CE19-9ACB-AA29-D2FD75577E2D}"/>
                </a:ext>
              </a:extLst>
            </p:cNvPr>
            <p:cNvSpPr/>
            <p:nvPr/>
          </p:nvSpPr>
          <p:spPr>
            <a:xfrm>
              <a:off x="-20865475" y="4066100"/>
              <a:ext cx="141775" cy="144150"/>
            </a:xfrm>
            <a:custGeom>
              <a:avLst/>
              <a:gdLst/>
              <a:ahLst/>
              <a:cxnLst/>
              <a:rect l="l" t="t" r="r" b="b"/>
              <a:pathLst>
                <a:path w="5671" h="5766" extrusionOk="0">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4" name="Google Shape;7516;p87">
              <a:extLst>
                <a:ext uri="{FF2B5EF4-FFF2-40B4-BE49-F238E27FC236}">
                  <a16:creationId xmlns:a16="http://schemas.microsoft.com/office/drawing/2014/main" id="{829F5B5D-9621-96C3-75AE-495C483AD907}"/>
                </a:ext>
              </a:extLst>
            </p:cNvPr>
            <p:cNvSpPr/>
            <p:nvPr/>
          </p:nvSpPr>
          <p:spPr>
            <a:xfrm>
              <a:off x="-20930075" y="4191325"/>
              <a:ext cx="269400" cy="178025"/>
            </a:xfrm>
            <a:custGeom>
              <a:avLst/>
              <a:gdLst/>
              <a:ahLst/>
              <a:cxnLst/>
              <a:rect l="l" t="t" r="r" b="b"/>
              <a:pathLst>
                <a:path w="10776" h="7121" extrusionOk="0">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5" name="Google Shape;7517;p87">
            <a:extLst>
              <a:ext uri="{FF2B5EF4-FFF2-40B4-BE49-F238E27FC236}">
                <a16:creationId xmlns:a16="http://schemas.microsoft.com/office/drawing/2014/main" id="{2AF539EA-F6E4-6F93-6C81-95C3FBB60E78}"/>
              </a:ext>
            </a:extLst>
          </p:cNvPr>
          <p:cNvGrpSpPr/>
          <p:nvPr/>
        </p:nvGrpSpPr>
        <p:grpSpPr>
          <a:xfrm>
            <a:off x="4106507" y="1525964"/>
            <a:ext cx="450470" cy="448180"/>
            <a:chOff x="-19020075" y="4084200"/>
            <a:chExt cx="304825" cy="303275"/>
          </a:xfrm>
        </p:grpSpPr>
        <p:sp>
          <p:nvSpPr>
            <p:cNvPr id="5636" name="Google Shape;7518;p87">
              <a:extLst>
                <a:ext uri="{FF2B5EF4-FFF2-40B4-BE49-F238E27FC236}">
                  <a16:creationId xmlns:a16="http://schemas.microsoft.com/office/drawing/2014/main" id="{E0631CF0-D224-0553-3C12-8B1258B86868}"/>
                </a:ext>
              </a:extLst>
            </p:cNvPr>
            <p:cNvSpPr/>
            <p:nvPr/>
          </p:nvSpPr>
          <p:spPr>
            <a:xfrm>
              <a:off x="-18962575" y="4274800"/>
              <a:ext cx="103975" cy="94550"/>
            </a:xfrm>
            <a:custGeom>
              <a:avLst/>
              <a:gdLst/>
              <a:ahLst/>
              <a:cxnLst/>
              <a:rect l="l" t="t" r="r" b="b"/>
              <a:pathLst>
                <a:path w="4159" h="3782" extrusionOk="0">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7" name="Google Shape;7519;p87">
              <a:extLst>
                <a:ext uri="{FF2B5EF4-FFF2-40B4-BE49-F238E27FC236}">
                  <a16:creationId xmlns:a16="http://schemas.microsoft.com/office/drawing/2014/main" id="{3722B19A-0BBD-0A06-D3DF-FCAC33EF07EB}"/>
                </a:ext>
              </a:extLst>
            </p:cNvPr>
            <p:cNvSpPr/>
            <p:nvPr/>
          </p:nvSpPr>
          <p:spPr>
            <a:xfrm>
              <a:off x="-18883025" y="4281900"/>
              <a:ext cx="78000" cy="105575"/>
            </a:xfrm>
            <a:custGeom>
              <a:avLst/>
              <a:gdLst/>
              <a:ahLst/>
              <a:cxnLst/>
              <a:rect l="l" t="t" r="r" b="b"/>
              <a:pathLst>
                <a:path w="3120" h="4223" extrusionOk="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8" name="Google Shape;7520;p87">
              <a:extLst>
                <a:ext uri="{FF2B5EF4-FFF2-40B4-BE49-F238E27FC236}">
                  <a16:creationId xmlns:a16="http://schemas.microsoft.com/office/drawing/2014/main" id="{16F274E6-C88C-F287-A5D0-AFD2D983E700}"/>
                </a:ext>
              </a:extLst>
            </p:cNvPr>
            <p:cNvSpPr/>
            <p:nvPr/>
          </p:nvSpPr>
          <p:spPr>
            <a:xfrm>
              <a:off x="-18809000" y="4281100"/>
              <a:ext cx="57525" cy="88250"/>
            </a:xfrm>
            <a:custGeom>
              <a:avLst/>
              <a:gdLst/>
              <a:ahLst/>
              <a:cxnLst/>
              <a:rect l="l" t="t" r="r" b="b"/>
              <a:pathLst>
                <a:path w="2301" h="3530" extrusionOk="0">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9" name="Google Shape;7521;p87">
              <a:extLst>
                <a:ext uri="{FF2B5EF4-FFF2-40B4-BE49-F238E27FC236}">
                  <a16:creationId xmlns:a16="http://schemas.microsoft.com/office/drawing/2014/main" id="{953C060B-70A0-3849-CF06-62712FCA1312}"/>
                </a:ext>
              </a:extLst>
            </p:cNvPr>
            <p:cNvSpPr/>
            <p:nvPr/>
          </p:nvSpPr>
          <p:spPr>
            <a:xfrm>
              <a:off x="-18770400" y="4263000"/>
              <a:ext cx="55150" cy="66975"/>
            </a:xfrm>
            <a:custGeom>
              <a:avLst/>
              <a:gdLst/>
              <a:ahLst/>
              <a:cxnLst/>
              <a:rect l="l" t="t" r="r" b="b"/>
              <a:pathLst>
                <a:path w="2206" h="2679" extrusionOk="0">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0" name="Google Shape;7522;p87">
              <a:extLst>
                <a:ext uri="{FF2B5EF4-FFF2-40B4-BE49-F238E27FC236}">
                  <a16:creationId xmlns:a16="http://schemas.microsoft.com/office/drawing/2014/main" id="{8EA66BDB-985C-E872-8A23-3F062DC4A68D}"/>
                </a:ext>
              </a:extLst>
            </p:cNvPr>
            <p:cNvSpPr/>
            <p:nvPr/>
          </p:nvSpPr>
          <p:spPr>
            <a:xfrm>
              <a:off x="-18768050" y="4227550"/>
              <a:ext cx="52025" cy="31525"/>
            </a:xfrm>
            <a:custGeom>
              <a:avLst/>
              <a:gdLst/>
              <a:ahLst/>
              <a:cxnLst/>
              <a:rect l="l" t="t" r="r" b="b"/>
              <a:pathLst>
                <a:path w="2081" h="1261" extrusionOk="0">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1" name="Google Shape;7523;p87">
              <a:extLst>
                <a:ext uri="{FF2B5EF4-FFF2-40B4-BE49-F238E27FC236}">
                  <a16:creationId xmlns:a16="http://schemas.microsoft.com/office/drawing/2014/main" id="{5068640C-40EA-F16F-42E0-83D5BE9E9CF7}"/>
                </a:ext>
              </a:extLst>
            </p:cNvPr>
            <p:cNvSpPr/>
            <p:nvPr/>
          </p:nvSpPr>
          <p:spPr>
            <a:xfrm>
              <a:off x="-19000400" y="4262200"/>
              <a:ext cx="106350" cy="52800"/>
            </a:xfrm>
            <a:custGeom>
              <a:avLst/>
              <a:gdLst/>
              <a:ahLst/>
              <a:cxnLst/>
              <a:rect l="l" t="t" r="r" b="b"/>
              <a:pathLst>
                <a:path w="4254" h="2112" extrusionOk="0">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2" name="Google Shape;7524;p87">
              <a:extLst>
                <a:ext uri="{FF2B5EF4-FFF2-40B4-BE49-F238E27FC236}">
                  <a16:creationId xmlns:a16="http://schemas.microsoft.com/office/drawing/2014/main" id="{3A8FCF16-F3BD-C191-CADA-63A9C48E29E1}"/>
                </a:ext>
              </a:extLst>
            </p:cNvPr>
            <p:cNvSpPr/>
            <p:nvPr/>
          </p:nvSpPr>
          <p:spPr>
            <a:xfrm>
              <a:off x="-18912175" y="4173200"/>
              <a:ext cx="18125" cy="35475"/>
            </a:xfrm>
            <a:custGeom>
              <a:avLst/>
              <a:gdLst/>
              <a:ahLst/>
              <a:cxnLst/>
              <a:rect l="l" t="t" r="r" b="b"/>
              <a:pathLst>
                <a:path w="725" h="1419" extrusionOk="0">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3" name="Google Shape;7525;p87">
              <a:extLst>
                <a:ext uri="{FF2B5EF4-FFF2-40B4-BE49-F238E27FC236}">
                  <a16:creationId xmlns:a16="http://schemas.microsoft.com/office/drawing/2014/main" id="{2E85C3C3-ED41-E822-8300-601ADB237553}"/>
                </a:ext>
              </a:extLst>
            </p:cNvPr>
            <p:cNvSpPr/>
            <p:nvPr/>
          </p:nvSpPr>
          <p:spPr>
            <a:xfrm>
              <a:off x="-19001975" y="4173200"/>
              <a:ext cx="18150" cy="35475"/>
            </a:xfrm>
            <a:custGeom>
              <a:avLst/>
              <a:gdLst/>
              <a:ahLst/>
              <a:cxnLst/>
              <a:rect l="l" t="t" r="r" b="b"/>
              <a:pathLst>
                <a:path w="726" h="1419" extrusionOk="0">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4" name="Google Shape;7526;p87">
              <a:extLst>
                <a:ext uri="{FF2B5EF4-FFF2-40B4-BE49-F238E27FC236}">
                  <a16:creationId xmlns:a16="http://schemas.microsoft.com/office/drawing/2014/main" id="{195087E7-6E0F-2D01-EE72-8267549F0F15}"/>
                </a:ext>
              </a:extLst>
            </p:cNvPr>
            <p:cNvSpPr/>
            <p:nvPr/>
          </p:nvSpPr>
          <p:spPr>
            <a:xfrm>
              <a:off x="-19020075" y="4084200"/>
              <a:ext cx="143375" cy="178025"/>
            </a:xfrm>
            <a:custGeom>
              <a:avLst/>
              <a:gdLst/>
              <a:ahLst/>
              <a:cxnLst/>
              <a:rect l="l" t="t" r="r" b="b"/>
              <a:pathLst>
                <a:path w="5735" h="7121" extrusionOk="0">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5" name="Google Shape;7527;p87">
            <a:extLst>
              <a:ext uri="{FF2B5EF4-FFF2-40B4-BE49-F238E27FC236}">
                <a16:creationId xmlns:a16="http://schemas.microsoft.com/office/drawing/2014/main" id="{5423948E-401B-BC2D-24AF-B2B6CF2CB814}"/>
              </a:ext>
            </a:extLst>
          </p:cNvPr>
          <p:cNvGrpSpPr/>
          <p:nvPr/>
        </p:nvGrpSpPr>
        <p:grpSpPr>
          <a:xfrm>
            <a:off x="6923771" y="417543"/>
            <a:ext cx="396937" cy="450470"/>
            <a:chOff x="-17149475" y="3309200"/>
            <a:chExt cx="268600" cy="304825"/>
          </a:xfrm>
        </p:grpSpPr>
        <p:sp>
          <p:nvSpPr>
            <p:cNvPr id="5646" name="Google Shape;7528;p87">
              <a:extLst>
                <a:ext uri="{FF2B5EF4-FFF2-40B4-BE49-F238E27FC236}">
                  <a16:creationId xmlns:a16="http://schemas.microsoft.com/office/drawing/2014/main" id="{2135E2A8-FEB8-0EAB-F31F-F3EFC21E3988}"/>
                </a:ext>
              </a:extLst>
            </p:cNvPr>
            <p:cNvSpPr/>
            <p:nvPr/>
          </p:nvSpPr>
          <p:spPr>
            <a:xfrm>
              <a:off x="-17021100" y="3309200"/>
              <a:ext cx="102425" cy="72475"/>
            </a:xfrm>
            <a:custGeom>
              <a:avLst/>
              <a:gdLst/>
              <a:ahLst/>
              <a:cxnLst/>
              <a:rect l="l" t="t" r="r" b="b"/>
              <a:pathLst>
                <a:path w="4097" h="2899" extrusionOk="0">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7" name="Google Shape;7529;p87">
              <a:extLst>
                <a:ext uri="{FF2B5EF4-FFF2-40B4-BE49-F238E27FC236}">
                  <a16:creationId xmlns:a16="http://schemas.microsoft.com/office/drawing/2014/main" id="{2325F9C9-32BB-10A0-6818-FEA8902A7812}"/>
                </a:ext>
              </a:extLst>
            </p:cNvPr>
            <p:cNvSpPr/>
            <p:nvPr/>
          </p:nvSpPr>
          <p:spPr>
            <a:xfrm>
              <a:off x="-17149475" y="3346200"/>
              <a:ext cx="268600" cy="267825"/>
            </a:xfrm>
            <a:custGeom>
              <a:avLst/>
              <a:gdLst/>
              <a:ahLst/>
              <a:cxnLst/>
              <a:rect l="l" t="t" r="r" b="b"/>
              <a:pathLst>
                <a:path w="10744" h="10713" extrusionOk="0">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8" name="Google Shape;7530;p87">
            <a:extLst>
              <a:ext uri="{FF2B5EF4-FFF2-40B4-BE49-F238E27FC236}">
                <a16:creationId xmlns:a16="http://schemas.microsoft.com/office/drawing/2014/main" id="{B47FC355-EA16-09D7-5876-6D3F5272A5BC}"/>
              </a:ext>
            </a:extLst>
          </p:cNvPr>
          <p:cNvGrpSpPr/>
          <p:nvPr/>
        </p:nvGrpSpPr>
        <p:grpSpPr>
          <a:xfrm>
            <a:off x="6897577" y="986662"/>
            <a:ext cx="449325" cy="420249"/>
            <a:chOff x="-17168375" y="3692750"/>
            <a:chExt cx="304050" cy="284375"/>
          </a:xfrm>
        </p:grpSpPr>
        <p:sp>
          <p:nvSpPr>
            <p:cNvPr id="5649" name="Google Shape;7531;p87">
              <a:extLst>
                <a:ext uri="{FF2B5EF4-FFF2-40B4-BE49-F238E27FC236}">
                  <a16:creationId xmlns:a16="http://schemas.microsoft.com/office/drawing/2014/main" id="{A7FB6213-A5EE-A3B8-7935-7FEB42777CEF}"/>
                </a:ext>
              </a:extLst>
            </p:cNvPr>
            <p:cNvSpPr/>
            <p:nvPr/>
          </p:nvSpPr>
          <p:spPr>
            <a:xfrm>
              <a:off x="-16963600" y="3694325"/>
              <a:ext cx="99275" cy="92175"/>
            </a:xfrm>
            <a:custGeom>
              <a:avLst/>
              <a:gdLst/>
              <a:ahLst/>
              <a:cxnLst/>
              <a:rect l="l" t="t" r="r" b="b"/>
              <a:pathLst>
                <a:path w="3971" h="3687" extrusionOk="0">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0" name="Google Shape;7532;p87">
              <a:extLst>
                <a:ext uri="{FF2B5EF4-FFF2-40B4-BE49-F238E27FC236}">
                  <a16:creationId xmlns:a16="http://schemas.microsoft.com/office/drawing/2014/main" id="{27A7A4DF-1EE3-809C-BA45-3105FA0567DF}"/>
                </a:ext>
              </a:extLst>
            </p:cNvPr>
            <p:cNvSpPr/>
            <p:nvPr/>
          </p:nvSpPr>
          <p:spPr>
            <a:xfrm>
              <a:off x="-17102225" y="3817525"/>
              <a:ext cx="61475" cy="69650"/>
            </a:xfrm>
            <a:custGeom>
              <a:avLst/>
              <a:gdLst/>
              <a:ahLst/>
              <a:cxnLst/>
              <a:rect l="l" t="t" r="r" b="b"/>
              <a:pathLst>
                <a:path w="2459" h="2786" extrusionOk="0">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1" name="Google Shape;7533;p87">
              <a:extLst>
                <a:ext uri="{FF2B5EF4-FFF2-40B4-BE49-F238E27FC236}">
                  <a16:creationId xmlns:a16="http://schemas.microsoft.com/office/drawing/2014/main" id="{203B01B7-351F-EBB9-873F-F9F80E1DAE53}"/>
                </a:ext>
              </a:extLst>
            </p:cNvPr>
            <p:cNvSpPr/>
            <p:nvPr/>
          </p:nvSpPr>
          <p:spPr>
            <a:xfrm>
              <a:off x="-17064400" y="3870925"/>
              <a:ext cx="93750" cy="106200"/>
            </a:xfrm>
            <a:custGeom>
              <a:avLst/>
              <a:gdLst/>
              <a:ahLst/>
              <a:cxnLst/>
              <a:rect l="l" t="t" r="r" b="b"/>
              <a:pathLst>
                <a:path w="3750" h="4248" extrusionOk="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2" name="Google Shape;7534;p87">
              <a:extLst>
                <a:ext uri="{FF2B5EF4-FFF2-40B4-BE49-F238E27FC236}">
                  <a16:creationId xmlns:a16="http://schemas.microsoft.com/office/drawing/2014/main" id="{399009BF-3162-F781-756B-84BD95DCC985}"/>
                </a:ext>
              </a:extLst>
            </p:cNvPr>
            <p:cNvSpPr/>
            <p:nvPr/>
          </p:nvSpPr>
          <p:spPr>
            <a:xfrm>
              <a:off x="-17025025" y="3907200"/>
              <a:ext cx="15775" cy="13200"/>
            </a:xfrm>
            <a:custGeom>
              <a:avLst/>
              <a:gdLst/>
              <a:ahLst/>
              <a:cxnLst/>
              <a:rect l="l" t="t" r="r" b="b"/>
              <a:pathLst>
                <a:path w="631" h="528" extrusionOk="0">
                  <a:moveTo>
                    <a:pt x="327" y="0"/>
                  </a:moveTo>
                  <a:cubicBezTo>
                    <a:pt x="189" y="0"/>
                    <a:pt x="48" y="71"/>
                    <a:pt x="0" y="213"/>
                  </a:cubicBezTo>
                  <a:lnTo>
                    <a:pt x="315" y="528"/>
                  </a:lnTo>
                  <a:lnTo>
                    <a:pt x="630" y="213"/>
                  </a:lnTo>
                  <a:cubicBezTo>
                    <a:pt x="599" y="71"/>
                    <a:pt x="465" y="0"/>
                    <a:pt x="3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3" name="Google Shape;7535;p87">
              <a:extLst>
                <a:ext uri="{FF2B5EF4-FFF2-40B4-BE49-F238E27FC236}">
                  <a16:creationId xmlns:a16="http://schemas.microsoft.com/office/drawing/2014/main" id="{033485C8-808F-F873-09E2-F96514C64A0D}"/>
                </a:ext>
              </a:extLst>
            </p:cNvPr>
            <p:cNvSpPr/>
            <p:nvPr/>
          </p:nvSpPr>
          <p:spPr>
            <a:xfrm>
              <a:off x="-16995100" y="3817825"/>
              <a:ext cx="63025" cy="69900"/>
            </a:xfrm>
            <a:custGeom>
              <a:avLst/>
              <a:gdLst/>
              <a:ahLst/>
              <a:cxnLst/>
              <a:rect l="l" t="t" r="r" b="b"/>
              <a:pathLst>
                <a:path w="2521" h="2796" extrusionOk="0">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4" name="Google Shape;7536;p87">
              <a:extLst>
                <a:ext uri="{FF2B5EF4-FFF2-40B4-BE49-F238E27FC236}">
                  <a16:creationId xmlns:a16="http://schemas.microsoft.com/office/drawing/2014/main" id="{809989AF-1B79-A918-FBB2-C98294FF5F93}"/>
                </a:ext>
              </a:extLst>
            </p:cNvPr>
            <p:cNvSpPr/>
            <p:nvPr/>
          </p:nvSpPr>
          <p:spPr>
            <a:xfrm>
              <a:off x="-17150275" y="3728200"/>
              <a:ext cx="267825" cy="236300"/>
            </a:xfrm>
            <a:custGeom>
              <a:avLst/>
              <a:gdLst/>
              <a:ahLst/>
              <a:cxnLst/>
              <a:rect l="l" t="t" r="r" b="b"/>
              <a:pathLst>
                <a:path w="10713" h="9452" extrusionOk="0">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5" name="Google Shape;7537;p87">
              <a:extLst>
                <a:ext uri="{FF2B5EF4-FFF2-40B4-BE49-F238E27FC236}">
                  <a16:creationId xmlns:a16="http://schemas.microsoft.com/office/drawing/2014/main" id="{8DB52A51-769C-7309-D0EA-01FC8370AC3E}"/>
                </a:ext>
              </a:extLst>
            </p:cNvPr>
            <p:cNvSpPr/>
            <p:nvPr/>
          </p:nvSpPr>
          <p:spPr>
            <a:xfrm>
              <a:off x="-17168375" y="3692750"/>
              <a:ext cx="99250" cy="92975"/>
            </a:xfrm>
            <a:custGeom>
              <a:avLst/>
              <a:gdLst/>
              <a:ahLst/>
              <a:cxnLst/>
              <a:rect l="l" t="t" r="r" b="b"/>
              <a:pathLst>
                <a:path w="3970" h="3719" extrusionOk="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6" name="Google Shape;7538;p87">
            <a:extLst>
              <a:ext uri="{FF2B5EF4-FFF2-40B4-BE49-F238E27FC236}">
                <a16:creationId xmlns:a16="http://schemas.microsoft.com/office/drawing/2014/main" id="{61986138-6601-5161-622B-B46A28CDA35D}"/>
              </a:ext>
            </a:extLst>
          </p:cNvPr>
          <p:cNvGrpSpPr/>
          <p:nvPr/>
        </p:nvGrpSpPr>
        <p:grpSpPr>
          <a:xfrm>
            <a:off x="6894086" y="1525394"/>
            <a:ext cx="456308" cy="449325"/>
            <a:chOff x="-17170750" y="4058800"/>
            <a:chExt cx="308775" cy="304050"/>
          </a:xfrm>
        </p:grpSpPr>
        <p:sp>
          <p:nvSpPr>
            <p:cNvPr id="5657" name="Google Shape;7539;p87">
              <a:extLst>
                <a:ext uri="{FF2B5EF4-FFF2-40B4-BE49-F238E27FC236}">
                  <a16:creationId xmlns:a16="http://schemas.microsoft.com/office/drawing/2014/main" id="{AE463F52-6F5B-5DC1-F59F-1341354ADD24}"/>
                </a:ext>
              </a:extLst>
            </p:cNvPr>
            <p:cNvSpPr/>
            <p:nvPr/>
          </p:nvSpPr>
          <p:spPr>
            <a:xfrm>
              <a:off x="-17041575" y="4058800"/>
              <a:ext cx="49650" cy="49850"/>
            </a:xfrm>
            <a:custGeom>
              <a:avLst/>
              <a:gdLst/>
              <a:ahLst/>
              <a:cxnLst/>
              <a:rect l="l" t="t" r="r" b="b"/>
              <a:pathLst>
                <a:path w="1986" h="1994" extrusionOk="0">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8" name="Google Shape;7540;p87">
              <a:extLst>
                <a:ext uri="{FF2B5EF4-FFF2-40B4-BE49-F238E27FC236}">
                  <a16:creationId xmlns:a16="http://schemas.microsoft.com/office/drawing/2014/main" id="{CACFCB03-0BC9-7572-8A6C-1E4012EB72F9}"/>
                </a:ext>
              </a:extLst>
            </p:cNvPr>
            <p:cNvSpPr/>
            <p:nvPr/>
          </p:nvSpPr>
          <p:spPr>
            <a:xfrm>
              <a:off x="-17041575" y="4312625"/>
              <a:ext cx="49650" cy="50225"/>
            </a:xfrm>
            <a:custGeom>
              <a:avLst/>
              <a:gdLst/>
              <a:ahLst/>
              <a:cxnLst/>
              <a:rect l="l" t="t" r="r" b="b"/>
              <a:pathLst>
                <a:path w="1986" h="2009" extrusionOk="0">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9" name="Google Shape;7541;p87">
              <a:extLst>
                <a:ext uri="{FF2B5EF4-FFF2-40B4-BE49-F238E27FC236}">
                  <a16:creationId xmlns:a16="http://schemas.microsoft.com/office/drawing/2014/main" id="{701A3B04-6672-B9AE-38CA-B97D22B3CD30}"/>
                </a:ext>
              </a:extLst>
            </p:cNvPr>
            <p:cNvSpPr/>
            <p:nvPr/>
          </p:nvSpPr>
          <p:spPr>
            <a:xfrm>
              <a:off x="-17170750" y="4186600"/>
              <a:ext cx="52800" cy="48075"/>
            </a:xfrm>
            <a:custGeom>
              <a:avLst/>
              <a:gdLst/>
              <a:ahLst/>
              <a:cxnLst/>
              <a:rect l="l" t="t" r="r" b="b"/>
              <a:pathLst>
                <a:path w="2112" h="1923" extrusionOk="0">
                  <a:moveTo>
                    <a:pt x="1639" y="0"/>
                  </a:moveTo>
                  <a:lnTo>
                    <a:pt x="284" y="630"/>
                  </a:lnTo>
                  <a:cubicBezTo>
                    <a:pt x="1" y="788"/>
                    <a:pt x="1" y="1135"/>
                    <a:pt x="284" y="1261"/>
                  </a:cubicBezTo>
                  <a:lnTo>
                    <a:pt x="1639" y="1922"/>
                  </a:lnTo>
                  <a:lnTo>
                    <a:pt x="1639" y="1891"/>
                  </a:lnTo>
                  <a:lnTo>
                    <a:pt x="2112" y="946"/>
                  </a:lnTo>
                  <a:lnTo>
                    <a:pt x="163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0" name="Google Shape;7542;p87">
              <a:extLst>
                <a:ext uri="{FF2B5EF4-FFF2-40B4-BE49-F238E27FC236}">
                  <a16:creationId xmlns:a16="http://schemas.microsoft.com/office/drawing/2014/main" id="{C735895E-1794-6BCD-136A-A151D2F3977E}"/>
                </a:ext>
              </a:extLst>
            </p:cNvPr>
            <p:cNvSpPr/>
            <p:nvPr/>
          </p:nvSpPr>
          <p:spPr>
            <a:xfrm>
              <a:off x="-16914775" y="4185025"/>
              <a:ext cx="52800" cy="49650"/>
            </a:xfrm>
            <a:custGeom>
              <a:avLst/>
              <a:gdLst/>
              <a:ahLst/>
              <a:cxnLst/>
              <a:rect l="l" t="t" r="r" b="b"/>
              <a:pathLst>
                <a:path w="2112" h="1986" extrusionOk="0">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1" name="Google Shape;7543;p87">
              <a:extLst>
                <a:ext uri="{FF2B5EF4-FFF2-40B4-BE49-F238E27FC236}">
                  <a16:creationId xmlns:a16="http://schemas.microsoft.com/office/drawing/2014/main" id="{DDF71270-E629-D795-F490-3DF71BF0B4DE}"/>
                </a:ext>
              </a:extLst>
            </p:cNvPr>
            <p:cNvSpPr/>
            <p:nvPr/>
          </p:nvSpPr>
          <p:spPr>
            <a:xfrm>
              <a:off x="-17127800" y="4273225"/>
              <a:ext cx="47650" cy="46500"/>
            </a:xfrm>
            <a:custGeom>
              <a:avLst/>
              <a:gdLst/>
              <a:ahLst/>
              <a:cxnLst/>
              <a:rect l="l" t="t" r="r" b="b"/>
              <a:pathLst>
                <a:path w="1906" h="1860" extrusionOk="0">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2" name="Google Shape;7544;p87">
              <a:extLst>
                <a:ext uri="{FF2B5EF4-FFF2-40B4-BE49-F238E27FC236}">
                  <a16:creationId xmlns:a16="http://schemas.microsoft.com/office/drawing/2014/main" id="{8599C85A-3736-A8D8-571F-3231B9D279BA}"/>
                </a:ext>
              </a:extLst>
            </p:cNvPr>
            <p:cNvSpPr/>
            <p:nvPr/>
          </p:nvSpPr>
          <p:spPr>
            <a:xfrm>
              <a:off x="-16952575" y="4100775"/>
              <a:ext cx="47675" cy="47250"/>
            </a:xfrm>
            <a:custGeom>
              <a:avLst/>
              <a:gdLst/>
              <a:ahLst/>
              <a:cxnLst/>
              <a:rect l="l" t="t" r="r" b="b"/>
              <a:pathLst>
                <a:path w="1907" h="1890" extrusionOk="0">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3" name="Google Shape;7545;p87">
              <a:extLst>
                <a:ext uri="{FF2B5EF4-FFF2-40B4-BE49-F238E27FC236}">
                  <a16:creationId xmlns:a16="http://schemas.microsoft.com/office/drawing/2014/main" id="{B4BEA33D-17DF-197F-0B14-0DE9D04114A0}"/>
                </a:ext>
              </a:extLst>
            </p:cNvPr>
            <p:cNvSpPr/>
            <p:nvPr/>
          </p:nvSpPr>
          <p:spPr>
            <a:xfrm>
              <a:off x="-16954150" y="4273225"/>
              <a:ext cx="49200" cy="47800"/>
            </a:xfrm>
            <a:custGeom>
              <a:avLst/>
              <a:gdLst/>
              <a:ahLst/>
              <a:cxnLst/>
              <a:rect l="l" t="t" r="r" b="b"/>
              <a:pathLst>
                <a:path w="1968" h="1912" extrusionOk="0">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4" name="Google Shape;7546;p87">
              <a:extLst>
                <a:ext uri="{FF2B5EF4-FFF2-40B4-BE49-F238E27FC236}">
                  <a16:creationId xmlns:a16="http://schemas.microsoft.com/office/drawing/2014/main" id="{0099D656-608E-5629-79DB-D2BF034E8BE9}"/>
                </a:ext>
              </a:extLst>
            </p:cNvPr>
            <p:cNvSpPr/>
            <p:nvPr/>
          </p:nvSpPr>
          <p:spPr>
            <a:xfrm>
              <a:off x="-17128625" y="4101275"/>
              <a:ext cx="48475" cy="46750"/>
            </a:xfrm>
            <a:custGeom>
              <a:avLst/>
              <a:gdLst/>
              <a:ahLst/>
              <a:cxnLst/>
              <a:rect l="l" t="t" r="r" b="b"/>
              <a:pathLst>
                <a:path w="1939" h="1870" extrusionOk="0">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5" name="Google Shape;7547;p87">
              <a:extLst>
                <a:ext uri="{FF2B5EF4-FFF2-40B4-BE49-F238E27FC236}">
                  <a16:creationId xmlns:a16="http://schemas.microsoft.com/office/drawing/2014/main" id="{398541B3-A6DF-15B0-0AAB-FD5A51126437}"/>
                </a:ext>
              </a:extLst>
            </p:cNvPr>
            <p:cNvSpPr/>
            <p:nvPr/>
          </p:nvSpPr>
          <p:spPr>
            <a:xfrm>
              <a:off x="-17043150" y="4183450"/>
              <a:ext cx="52800" cy="52800"/>
            </a:xfrm>
            <a:custGeom>
              <a:avLst/>
              <a:gdLst/>
              <a:ahLst/>
              <a:cxnLst/>
              <a:rect l="l" t="t" r="r" b="b"/>
              <a:pathLst>
                <a:path w="2112" h="2112" extrusionOk="0">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6" name="Google Shape;7548;p87">
              <a:extLst>
                <a:ext uri="{FF2B5EF4-FFF2-40B4-BE49-F238E27FC236}">
                  <a16:creationId xmlns:a16="http://schemas.microsoft.com/office/drawing/2014/main" id="{54E25949-24A1-B083-FF2B-DAFE1C52A45C}"/>
                </a:ext>
              </a:extLst>
            </p:cNvPr>
            <p:cNvSpPr/>
            <p:nvPr/>
          </p:nvSpPr>
          <p:spPr>
            <a:xfrm>
              <a:off x="-17070725" y="4111975"/>
              <a:ext cx="44925" cy="60475"/>
            </a:xfrm>
            <a:custGeom>
              <a:avLst/>
              <a:gdLst/>
              <a:ahLst/>
              <a:cxnLst/>
              <a:rect l="l" t="t" r="r" b="b"/>
              <a:pathLst>
                <a:path w="1797" h="2419" extrusionOk="0">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7" name="Google Shape;7549;p87">
              <a:extLst>
                <a:ext uri="{FF2B5EF4-FFF2-40B4-BE49-F238E27FC236}">
                  <a16:creationId xmlns:a16="http://schemas.microsoft.com/office/drawing/2014/main" id="{5D3C59DF-FCF4-F5DD-D737-506A6FD31CDA}"/>
                </a:ext>
              </a:extLst>
            </p:cNvPr>
            <p:cNvSpPr/>
            <p:nvPr/>
          </p:nvSpPr>
          <p:spPr>
            <a:xfrm>
              <a:off x="-16979350" y="4156675"/>
              <a:ext cx="60675" cy="45700"/>
            </a:xfrm>
            <a:custGeom>
              <a:avLst/>
              <a:gdLst/>
              <a:ahLst/>
              <a:cxnLst/>
              <a:rect l="l" t="t" r="r" b="b"/>
              <a:pathLst>
                <a:path w="2427" h="1828" extrusionOk="0">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8" name="Google Shape;7550;p87">
              <a:extLst>
                <a:ext uri="{FF2B5EF4-FFF2-40B4-BE49-F238E27FC236}">
                  <a16:creationId xmlns:a16="http://schemas.microsoft.com/office/drawing/2014/main" id="{DE6BE002-90B0-9AD4-AFF4-18FEFFC9D2D4}"/>
                </a:ext>
              </a:extLst>
            </p:cNvPr>
            <p:cNvSpPr/>
            <p:nvPr/>
          </p:nvSpPr>
          <p:spPr>
            <a:xfrm>
              <a:off x="-17116400" y="4155875"/>
              <a:ext cx="63050" cy="44125"/>
            </a:xfrm>
            <a:custGeom>
              <a:avLst/>
              <a:gdLst/>
              <a:ahLst/>
              <a:cxnLst/>
              <a:rect l="l" t="t" r="r" b="b"/>
              <a:pathLst>
                <a:path w="2522" h="1765" extrusionOk="0">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9" name="Google Shape;7551;p87">
              <a:extLst>
                <a:ext uri="{FF2B5EF4-FFF2-40B4-BE49-F238E27FC236}">
                  <a16:creationId xmlns:a16="http://schemas.microsoft.com/office/drawing/2014/main" id="{AF0E681F-AB2B-8EAD-35CF-FBFF8B27719B}"/>
                </a:ext>
              </a:extLst>
            </p:cNvPr>
            <p:cNvSpPr/>
            <p:nvPr/>
          </p:nvSpPr>
          <p:spPr>
            <a:xfrm>
              <a:off x="-17007700" y="4112450"/>
              <a:ext cx="44925" cy="60775"/>
            </a:xfrm>
            <a:custGeom>
              <a:avLst/>
              <a:gdLst/>
              <a:ahLst/>
              <a:cxnLst/>
              <a:rect l="l" t="t" r="r" b="b"/>
              <a:pathLst>
                <a:path w="1797" h="2431" extrusionOk="0">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0" name="Google Shape;7552;p87">
              <a:extLst>
                <a:ext uri="{FF2B5EF4-FFF2-40B4-BE49-F238E27FC236}">
                  <a16:creationId xmlns:a16="http://schemas.microsoft.com/office/drawing/2014/main" id="{72C4BA4F-F5D0-3EC0-20B9-AD1E43040EAB}"/>
                </a:ext>
              </a:extLst>
            </p:cNvPr>
            <p:cNvSpPr/>
            <p:nvPr/>
          </p:nvSpPr>
          <p:spPr>
            <a:xfrm>
              <a:off x="-17007700" y="4248025"/>
              <a:ext cx="44925" cy="61475"/>
            </a:xfrm>
            <a:custGeom>
              <a:avLst/>
              <a:gdLst/>
              <a:ahLst/>
              <a:cxnLst/>
              <a:rect l="l" t="t" r="r" b="b"/>
              <a:pathLst>
                <a:path w="1797" h="2459" extrusionOk="0">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1" name="Google Shape;7553;p87">
              <a:extLst>
                <a:ext uri="{FF2B5EF4-FFF2-40B4-BE49-F238E27FC236}">
                  <a16:creationId xmlns:a16="http://schemas.microsoft.com/office/drawing/2014/main" id="{77786B8A-BC63-AB27-54AF-5C33571E5A7D}"/>
                </a:ext>
              </a:extLst>
            </p:cNvPr>
            <p:cNvSpPr/>
            <p:nvPr/>
          </p:nvSpPr>
          <p:spPr>
            <a:xfrm>
              <a:off x="-16980125" y="4219675"/>
              <a:ext cx="61450" cy="45700"/>
            </a:xfrm>
            <a:custGeom>
              <a:avLst/>
              <a:gdLst/>
              <a:ahLst/>
              <a:cxnLst/>
              <a:rect l="l" t="t" r="r" b="b"/>
              <a:pathLst>
                <a:path w="2458" h="1828" extrusionOk="0">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2" name="Google Shape;7554;p87">
              <a:extLst>
                <a:ext uri="{FF2B5EF4-FFF2-40B4-BE49-F238E27FC236}">
                  <a16:creationId xmlns:a16="http://schemas.microsoft.com/office/drawing/2014/main" id="{DC68AF72-A9B3-046B-A327-205370CA86B5}"/>
                </a:ext>
              </a:extLst>
            </p:cNvPr>
            <p:cNvSpPr/>
            <p:nvPr/>
          </p:nvSpPr>
          <p:spPr>
            <a:xfrm>
              <a:off x="-17070725" y="4247250"/>
              <a:ext cx="44925" cy="61300"/>
            </a:xfrm>
            <a:custGeom>
              <a:avLst/>
              <a:gdLst/>
              <a:ahLst/>
              <a:cxnLst/>
              <a:rect l="l" t="t" r="r" b="b"/>
              <a:pathLst>
                <a:path w="1797" h="2452" extrusionOk="0">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3" name="Google Shape;7555;p87">
              <a:extLst>
                <a:ext uri="{FF2B5EF4-FFF2-40B4-BE49-F238E27FC236}">
                  <a16:creationId xmlns:a16="http://schemas.microsoft.com/office/drawing/2014/main" id="{D7BDBF5B-8A06-A542-9D1C-7108DE0936AF}"/>
                </a:ext>
              </a:extLst>
            </p:cNvPr>
            <p:cNvSpPr/>
            <p:nvPr/>
          </p:nvSpPr>
          <p:spPr>
            <a:xfrm>
              <a:off x="-17115600" y="4218900"/>
              <a:ext cx="61450" cy="44900"/>
            </a:xfrm>
            <a:custGeom>
              <a:avLst/>
              <a:gdLst/>
              <a:ahLst/>
              <a:cxnLst/>
              <a:rect l="l" t="t" r="r" b="b"/>
              <a:pathLst>
                <a:path w="2458" h="1796" extrusionOk="0">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4" name="Google Shape;7556;p87">
            <a:extLst>
              <a:ext uri="{FF2B5EF4-FFF2-40B4-BE49-F238E27FC236}">
                <a16:creationId xmlns:a16="http://schemas.microsoft.com/office/drawing/2014/main" id="{A4AC5A05-46F1-6B98-E3D3-5034E9644C41}"/>
              </a:ext>
            </a:extLst>
          </p:cNvPr>
          <p:cNvGrpSpPr/>
          <p:nvPr/>
        </p:nvGrpSpPr>
        <p:grpSpPr>
          <a:xfrm>
            <a:off x="5755983" y="2071900"/>
            <a:ext cx="450470" cy="446998"/>
            <a:chOff x="-15688425" y="3707725"/>
            <a:chExt cx="304825" cy="302475"/>
          </a:xfrm>
        </p:grpSpPr>
        <p:sp>
          <p:nvSpPr>
            <p:cNvPr id="5675" name="Google Shape;7557;p87">
              <a:extLst>
                <a:ext uri="{FF2B5EF4-FFF2-40B4-BE49-F238E27FC236}">
                  <a16:creationId xmlns:a16="http://schemas.microsoft.com/office/drawing/2014/main" id="{5E6D8ED1-E96F-457B-F89C-AFB78CDE8E87}"/>
                </a:ext>
              </a:extLst>
            </p:cNvPr>
            <p:cNvSpPr/>
            <p:nvPr/>
          </p:nvSpPr>
          <p:spPr>
            <a:xfrm>
              <a:off x="-15687650" y="3884950"/>
              <a:ext cx="304050" cy="125250"/>
            </a:xfrm>
            <a:custGeom>
              <a:avLst/>
              <a:gdLst/>
              <a:ahLst/>
              <a:cxnLst/>
              <a:rect l="l" t="t" r="r" b="b"/>
              <a:pathLst>
                <a:path w="12162" h="5010" extrusionOk="0">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6" name="Google Shape;7558;p87">
              <a:extLst>
                <a:ext uri="{FF2B5EF4-FFF2-40B4-BE49-F238E27FC236}">
                  <a16:creationId xmlns:a16="http://schemas.microsoft.com/office/drawing/2014/main" id="{E754178E-2ECA-A8E8-C0DA-7E13AC1D8ADE}"/>
                </a:ext>
              </a:extLst>
            </p:cNvPr>
            <p:cNvSpPr/>
            <p:nvPr/>
          </p:nvSpPr>
          <p:spPr>
            <a:xfrm>
              <a:off x="-15634875" y="3956600"/>
              <a:ext cx="49650" cy="18150"/>
            </a:xfrm>
            <a:custGeom>
              <a:avLst/>
              <a:gdLst/>
              <a:ahLst/>
              <a:cxnLst/>
              <a:rect l="l" t="t" r="r" b="b"/>
              <a:pathLst>
                <a:path w="1986" h="726" extrusionOk="0">
                  <a:moveTo>
                    <a:pt x="379" y="1"/>
                  </a:moveTo>
                  <a:cubicBezTo>
                    <a:pt x="158" y="1"/>
                    <a:pt x="1" y="158"/>
                    <a:pt x="1" y="348"/>
                  </a:cubicBezTo>
                  <a:cubicBezTo>
                    <a:pt x="1" y="568"/>
                    <a:pt x="158" y="726"/>
                    <a:pt x="379" y="726"/>
                  </a:cubicBezTo>
                  <a:lnTo>
                    <a:pt x="1985" y="726"/>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7" name="Google Shape;7559;p87">
              <a:extLst>
                <a:ext uri="{FF2B5EF4-FFF2-40B4-BE49-F238E27FC236}">
                  <a16:creationId xmlns:a16="http://schemas.microsoft.com/office/drawing/2014/main" id="{9A28621D-F0CF-E00D-4491-0329E24A60DE}"/>
                </a:ext>
              </a:extLst>
            </p:cNvPr>
            <p:cNvSpPr/>
            <p:nvPr/>
          </p:nvSpPr>
          <p:spPr>
            <a:xfrm>
              <a:off x="-15434025" y="3920375"/>
              <a:ext cx="31525" cy="18150"/>
            </a:xfrm>
            <a:custGeom>
              <a:avLst/>
              <a:gdLst/>
              <a:ahLst/>
              <a:cxnLst/>
              <a:rect l="l" t="t" r="r" b="b"/>
              <a:pathLst>
                <a:path w="1261" h="726" extrusionOk="0">
                  <a:moveTo>
                    <a:pt x="567" y="1"/>
                  </a:moveTo>
                  <a:lnTo>
                    <a:pt x="0" y="725"/>
                  </a:lnTo>
                  <a:lnTo>
                    <a:pt x="914" y="725"/>
                  </a:lnTo>
                  <a:cubicBezTo>
                    <a:pt x="1103" y="725"/>
                    <a:pt x="1261" y="568"/>
                    <a:pt x="1261" y="347"/>
                  </a:cubicBezTo>
                  <a:cubicBezTo>
                    <a:pt x="1261" y="158"/>
                    <a:pt x="1103" y="1"/>
                    <a:pt x="9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8" name="Google Shape;7560;p87">
              <a:extLst>
                <a:ext uri="{FF2B5EF4-FFF2-40B4-BE49-F238E27FC236}">
                  <a16:creationId xmlns:a16="http://schemas.microsoft.com/office/drawing/2014/main" id="{518E389B-E1D4-9090-5853-29641D2931BB}"/>
                </a:ext>
              </a:extLst>
            </p:cNvPr>
            <p:cNvSpPr/>
            <p:nvPr/>
          </p:nvSpPr>
          <p:spPr>
            <a:xfrm>
              <a:off x="-15436400" y="3974725"/>
              <a:ext cx="52800" cy="17350"/>
            </a:xfrm>
            <a:custGeom>
              <a:avLst/>
              <a:gdLst/>
              <a:ahLst/>
              <a:cxnLst/>
              <a:rect l="l" t="t" r="r" b="b"/>
              <a:pathLst>
                <a:path w="2112" h="694" extrusionOk="0">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9" name="Google Shape;7561;p87">
              <a:extLst>
                <a:ext uri="{FF2B5EF4-FFF2-40B4-BE49-F238E27FC236}">
                  <a16:creationId xmlns:a16="http://schemas.microsoft.com/office/drawing/2014/main" id="{B6029050-1B42-7321-33E5-7BCD0F3F9C7B}"/>
                </a:ext>
              </a:extLst>
            </p:cNvPr>
            <p:cNvSpPr/>
            <p:nvPr/>
          </p:nvSpPr>
          <p:spPr>
            <a:xfrm>
              <a:off x="-15688425" y="3992050"/>
              <a:ext cx="54350" cy="18150"/>
            </a:xfrm>
            <a:custGeom>
              <a:avLst/>
              <a:gdLst/>
              <a:ahLst/>
              <a:cxnLst/>
              <a:rect l="l" t="t" r="r" b="b"/>
              <a:pathLst>
                <a:path w="2174" h="726" extrusionOk="0">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0" name="Google Shape;7562;p87">
              <a:extLst>
                <a:ext uri="{FF2B5EF4-FFF2-40B4-BE49-F238E27FC236}">
                  <a16:creationId xmlns:a16="http://schemas.microsoft.com/office/drawing/2014/main" id="{A8829EC2-BB41-C4F6-58E5-8E2E25A6D75D}"/>
                </a:ext>
              </a:extLst>
            </p:cNvPr>
            <p:cNvSpPr/>
            <p:nvPr/>
          </p:nvSpPr>
          <p:spPr>
            <a:xfrm>
              <a:off x="-15664800" y="3707725"/>
              <a:ext cx="252850" cy="161475"/>
            </a:xfrm>
            <a:custGeom>
              <a:avLst/>
              <a:gdLst/>
              <a:ahLst/>
              <a:cxnLst/>
              <a:rect l="l" t="t" r="r" b="b"/>
              <a:pathLst>
                <a:path w="10114" h="6459" extrusionOk="0">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1" name="Google Shape;7563;p87">
            <a:extLst>
              <a:ext uri="{FF2B5EF4-FFF2-40B4-BE49-F238E27FC236}">
                <a16:creationId xmlns:a16="http://schemas.microsoft.com/office/drawing/2014/main" id="{203E7318-A1D6-4DF4-1230-9068A9EBF8E4}"/>
              </a:ext>
            </a:extLst>
          </p:cNvPr>
          <p:cNvGrpSpPr/>
          <p:nvPr/>
        </p:nvGrpSpPr>
        <p:grpSpPr>
          <a:xfrm>
            <a:off x="1900140" y="418983"/>
            <a:ext cx="451653" cy="447589"/>
            <a:chOff x="-20572500" y="3319025"/>
            <a:chExt cx="305625" cy="302875"/>
          </a:xfrm>
        </p:grpSpPr>
        <p:sp>
          <p:nvSpPr>
            <p:cNvPr id="5682" name="Google Shape;7564;p87">
              <a:extLst>
                <a:ext uri="{FF2B5EF4-FFF2-40B4-BE49-F238E27FC236}">
                  <a16:creationId xmlns:a16="http://schemas.microsoft.com/office/drawing/2014/main" id="{7BFC8BA9-911F-8077-B69A-B7FF8897FABC}"/>
                </a:ext>
              </a:extLst>
            </p:cNvPr>
            <p:cNvSpPr/>
            <p:nvPr/>
          </p:nvSpPr>
          <p:spPr>
            <a:xfrm>
              <a:off x="-20429150" y="3569900"/>
              <a:ext cx="18150" cy="52000"/>
            </a:xfrm>
            <a:custGeom>
              <a:avLst/>
              <a:gdLst/>
              <a:ahLst/>
              <a:cxnLst/>
              <a:rect l="l" t="t" r="r" b="b"/>
              <a:pathLst>
                <a:path w="726" h="2080" extrusionOk="0">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3" name="Google Shape;7565;p87">
              <a:extLst>
                <a:ext uri="{FF2B5EF4-FFF2-40B4-BE49-F238E27FC236}">
                  <a16:creationId xmlns:a16="http://schemas.microsoft.com/office/drawing/2014/main" id="{D66DF701-15F6-46F4-F1C3-FCDCCF42C039}"/>
                </a:ext>
              </a:extLst>
            </p:cNvPr>
            <p:cNvSpPr/>
            <p:nvPr/>
          </p:nvSpPr>
          <p:spPr>
            <a:xfrm>
              <a:off x="-20572500" y="3319025"/>
              <a:ext cx="305625" cy="267350"/>
            </a:xfrm>
            <a:custGeom>
              <a:avLst/>
              <a:gdLst/>
              <a:ahLst/>
              <a:cxnLst/>
              <a:rect l="l" t="t" r="r" b="b"/>
              <a:pathLst>
                <a:path w="12225" h="10694" extrusionOk="0">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4" name="Google Shape;7566;p87">
            <a:extLst>
              <a:ext uri="{FF2B5EF4-FFF2-40B4-BE49-F238E27FC236}">
                <a16:creationId xmlns:a16="http://schemas.microsoft.com/office/drawing/2014/main" id="{3F26F36A-07A0-0968-F18C-1723511207F1}"/>
              </a:ext>
            </a:extLst>
          </p:cNvPr>
          <p:cNvGrpSpPr/>
          <p:nvPr/>
        </p:nvGrpSpPr>
        <p:grpSpPr>
          <a:xfrm>
            <a:off x="1901303" y="1033952"/>
            <a:ext cx="449325" cy="325670"/>
            <a:chOff x="-20571700" y="3722875"/>
            <a:chExt cx="304050" cy="220375"/>
          </a:xfrm>
        </p:grpSpPr>
        <p:sp>
          <p:nvSpPr>
            <p:cNvPr id="5685" name="Google Shape;7567;p87">
              <a:extLst>
                <a:ext uri="{FF2B5EF4-FFF2-40B4-BE49-F238E27FC236}">
                  <a16:creationId xmlns:a16="http://schemas.microsoft.com/office/drawing/2014/main" id="{8E98E712-B323-9BA0-08C3-612F0F6B6B56}"/>
                </a:ext>
              </a:extLst>
            </p:cNvPr>
            <p:cNvSpPr/>
            <p:nvPr/>
          </p:nvSpPr>
          <p:spPr>
            <a:xfrm>
              <a:off x="-20333850" y="3728200"/>
              <a:ext cx="66200" cy="35475"/>
            </a:xfrm>
            <a:custGeom>
              <a:avLst/>
              <a:gdLst/>
              <a:ahLst/>
              <a:cxnLst/>
              <a:rect l="l" t="t" r="r" b="b"/>
              <a:pathLst>
                <a:path w="2648" h="1419" extrusionOk="0">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6" name="Google Shape;7568;p87">
              <a:extLst>
                <a:ext uri="{FF2B5EF4-FFF2-40B4-BE49-F238E27FC236}">
                  <a16:creationId xmlns:a16="http://schemas.microsoft.com/office/drawing/2014/main" id="{79512AE1-ED0C-C8B7-508D-C826E79A6BB1}"/>
                </a:ext>
              </a:extLst>
            </p:cNvPr>
            <p:cNvSpPr/>
            <p:nvPr/>
          </p:nvSpPr>
          <p:spPr>
            <a:xfrm>
              <a:off x="-20571700" y="3782550"/>
              <a:ext cx="49650" cy="51225"/>
            </a:xfrm>
            <a:custGeom>
              <a:avLst/>
              <a:gdLst/>
              <a:ahLst/>
              <a:cxnLst/>
              <a:rect l="l" t="t" r="r" b="b"/>
              <a:pathLst>
                <a:path w="1986" h="2049" extrusionOk="0">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7" name="Google Shape;7569;p87">
              <a:extLst>
                <a:ext uri="{FF2B5EF4-FFF2-40B4-BE49-F238E27FC236}">
                  <a16:creationId xmlns:a16="http://schemas.microsoft.com/office/drawing/2014/main" id="{79F484FB-E452-283F-0D75-DEDC8DBC5F84}"/>
                </a:ext>
              </a:extLst>
            </p:cNvPr>
            <p:cNvSpPr/>
            <p:nvPr/>
          </p:nvSpPr>
          <p:spPr>
            <a:xfrm>
              <a:off x="-20320450" y="3782550"/>
              <a:ext cx="52800" cy="52800"/>
            </a:xfrm>
            <a:custGeom>
              <a:avLst/>
              <a:gdLst/>
              <a:ahLst/>
              <a:cxnLst/>
              <a:rect l="l" t="t" r="r" b="b"/>
              <a:pathLst>
                <a:path w="2112" h="2112" extrusionOk="0">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8" name="Google Shape;7570;p87">
              <a:extLst>
                <a:ext uri="{FF2B5EF4-FFF2-40B4-BE49-F238E27FC236}">
                  <a16:creationId xmlns:a16="http://schemas.microsoft.com/office/drawing/2014/main" id="{942F54B7-5EFB-9CAB-F23E-48AC9EA7897F}"/>
                </a:ext>
              </a:extLst>
            </p:cNvPr>
            <p:cNvSpPr/>
            <p:nvPr/>
          </p:nvSpPr>
          <p:spPr>
            <a:xfrm>
              <a:off x="-20571700" y="3722875"/>
              <a:ext cx="178025" cy="220375"/>
            </a:xfrm>
            <a:custGeom>
              <a:avLst/>
              <a:gdLst/>
              <a:ahLst/>
              <a:cxnLst/>
              <a:rect l="l" t="t" r="r" b="b"/>
              <a:pathLst>
                <a:path w="7121" h="8815" extrusionOk="0">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9" name="Google Shape;7571;p87">
              <a:extLst>
                <a:ext uri="{FF2B5EF4-FFF2-40B4-BE49-F238E27FC236}">
                  <a16:creationId xmlns:a16="http://schemas.microsoft.com/office/drawing/2014/main" id="{9F1E3B2B-D49C-F1D2-4F8C-0D5C34FB2B60}"/>
                </a:ext>
              </a:extLst>
            </p:cNvPr>
            <p:cNvSpPr/>
            <p:nvPr/>
          </p:nvSpPr>
          <p:spPr>
            <a:xfrm>
              <a:off x="-20404725" y="3782550"/>
              <a:ext cx="28375" cy="41775"/>
            </a:xfrm>
            <a:custGeom>
              <a:avLst/>
              <a:gdLst/>
              <a:ahLst/>
              <a:cxnLst/>
              <a:rect l="l" t="t" r="r" b="b"/>
              <a:pathLst>
                <a:path w="1135" h="1671" extrusionOk="0">
                  <a:moveTo>
                    <a:pt x="0" y="0"/>
                  </a:moveTo>
                  <a:lnTo>
                    <a:pt x="820" y="1387"/>
                  </a:lnTo>
                  <a:cubicBezTo>
                    <a:pt x="914" y="1450"/>
                    <a:pt x="914" y="1576"/>
                    <a:pt x="946" y="1670"/>
                  </a:cubicBezTo>
                  <a:cubicBezTo>
                    <a:pt x="1072" y="1513"/>
                    <a:pt x="1135" y="1292"/>
                    <a:pt x="1135" y="1072"/>
                  </a:cubicBezTo>
                  <a:lnTo>
                    <a:pt x="11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0" name="Google Shape;7572;p87">
              <a:extLst>
                <a:ext uri="{FF2B5EF4-FFF2-40B4-BE49-F238E27FC236}">
                  <a16:creationId xmlns:a16="http://schemas.microsoft.com/office/drawing/2014/main" id="{3E346B6C-DA96-0498-6F53-7C4DA7207EE9}"/>
                </a:ext>
              </a:extLst>
            </p:cNvPr>
            <p:cNvSpPr/>
            <p:nvPr/>
          </p:nvSpPr>
          <p:spPr>
            <a:xfrm>
              <a:off x="-20502400" y="3887300"/>
              <a:ext cx="1600" cy="25"/>
            </a:xfrm>
            <a:custGeom>
              <a:avLst/>
              <a:gdLst/>
              <a:ahLst/>
              <a:cxnLst/>
              <a:rect l="l" t="t" r="r" b="b"/>
              <a:pathLst>
                <a:path w="64" h="1" extrusionOk="0">
                  <a:moveTo>
                    <a:pt x="64" y="1"/>
                  </a:moveTo>
                  <a:cubicBezTo>
                    <a:pt x="1" y="1"/>
                    <a:pt x="1" y="1"/>
                    <a:pt x="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1" name="Google Shape;7573;p87">
              <a:extLst>
                <a:ext uri="{FF2B5EF4-FFF2-40B4-BE49-F238E27FC236}">
                  <a16:creationId xmlns:a16="http://schemas.microsoft.com/office/drawing/2014/main" id="{FF5AEA56-4849-984A-DE9A-73DCC12F1DA0}"/>
                </a:ext>
              </a:extLst>
            </p:cNvPr>
            <p:cNvSpPr/>
            <p:nvPr/>
          </p:nvSpPr>
          <p:spPr>
            <a:xfrm>
              <a:off x="-20500825" y="3782550"/>
              <a:ext cx="220575" cy="159125"/>
            </a:xfrm>
            <a:custGeom>
              <a:avLst/>
              <a:gdLst/>
              <a:ahLst/>
              <a:cxnLst/>
              <a:rect l="l" t="t" r="r" b="b"/>
              <a:pathLst>
                <a:path w="8823" h="6365" extrusionOk="0">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92" name="Google Shape;7574;p87">
            <a:extLst>
              <a:ext uri="{FF2B5EF4-FFF2-40B4-BE49-F238E27FC236}">
                <a16:creationId xmlns:a16="http://schemas.microsoft.com/office/drawing/2014/main" id="{DE2D49CA-BB0B-1327-359B-39ADFF53D31C}"/>
              </a:ext>
            </a:extLst>
          </p:cNvPr>
          <p:cNvGrpSpPr/>
          <p:nvPr/>
        </p:nvGrpSpPr>
        <p:grpSpPr>
          <a:xfrm>
            <a:off x="1900731" y="1524820"/>
            <a:ext cx="450470" cy="450470"/>
            <a:chOff x="-20571700" y="4066875"/>
            <a:chExt cx="304825" cy="304825"/>
          </a:xfrm>
        </p:grpSpPr>
        <p:sp>
          <p:nvSpPr>
            <p:cNvPr id="5693" name="Google Shape;7575;p87">
              <a:extLst>
                <a:ext uri="{FF2B5EF4-FFF2-40B4-BE49-F238E27FC236}">
                  <a16:creationId xmlns:a16="http://schemas.microsoft.com/office/drawing/2014/main" id="{B455E765-0C58-D29A-3410-F35147F39F29}"/>
                </a:ext>
              </a:extLst>
            </p:cNvPr>
            <p:cNvSpPr/>
            <p:nvPr/>
          </p:nvSpPr>
          <p:spPr>
            <a:xfrm>
              <a:off x="-20385825" y="4211025"/>
              <a:ext cx="118950" cy="160675"/>
            </a:xfrm>
            <a:custGeom>
              <a:avLst/>
              <a:gdLst/>
              <a:ahLst/>
              <a:cxnLst/>
              <a:rect l="l" t="t" r="r" b="b"/>
              <a:pathLst>
                <a:path w="4758" h="6427" extrusionOk="0">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4" name="Google Shape;7576;p87">
              <a:extLst>
                <a:ext uri="{FF2B5EF4-FFF2-40B4-BE49-F238E27FC236}">
                  <a16:creationId xmlns:a16="http://schemas.microsoft.com/office/drawing/2014/main" id="{522267E7-A62D-5B12-A8FF-D3FD5F7F523E}"/>
                </a:ext>
              </a:extLst>
            </p:cNvPr>
            <p:cNvSpPr/>
            <p:nvPr/>
          </p:nvSpPr>
          <p:spPr>
            <a:xfrm>
              <a:off x="-20412600" y="4084875"/>
              <a:ext cx="109500" cy="89925"/>
            </a:xfrm>
            <a:custGeom>
              <a:avLst/>
              <a:gdLst/>
              <a:ahLst/>
              <a:cxnLst/>
              <a:rect l="l" t="t" r="r" b="b"/>
              <a:pathLst>
                <a:path w="4380" h="3597" extrusionOk="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5" name="Google Shape;7577;p87">
              <a:extLst>
                <a:ext uri="{FF2B5EF4-FFF2-40B4-BE49-F238E27FC236}">
                  <a16:creationId xmlns:a16="http://schemas.microsoft.com/office/drawing/2014/main" id="{95936B5F-C2EC-8B4F-4758-42DD84978A07}"/>
                </a:ext>
              </a:extLst>
            </p:cNvPr>
            <p:cNvSpPr/>
            <p:nvPr/>
          </p:nvSpPr>
          <p:spPr>
            <a:xfrm>
              <a:off x="-20332275" y="4066875"/>
              <a:ext cx="64625" cy="80375"/>
            </a:xfrm>
            <a:custGeom>
              <a:avLst/>
              <a:gdLst/>
              <a:ahLst/>
              <a:cxnLst/>
              <a:rect l="l" t="t" r="r" b="b"/>
              <a:pathLst>
                <a:path w="2585" h="3215" extrusionOk="0">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6" name="Google Shape;7578;p87">
              <a:extLst>
                <a:ext uri="{FF2B5EF4-FFF2-40B4-BE49-F238E27FC236}">
                  <a16:creationId xmlns:a16="http://schemas.microsoft.com/office/drawing/2014/main" id="{0E55F0C1-AE3F-D44B-2BE0-482F3A5090E8}"/>
                </a:ext>
              </a:extLst>
            </p:cNvPr>
            <p:cNvSpPr/>
            <p:nvPr/>
          </p:nvSpPr>
          <p:spPr>
            <a:xfrm>
              <a:off x="-20553575" y="4103900"/>
              <a:ext cx="107925" cy="89025"/>
            </a:xfrm>
            <a:custGeom>
              <a:avLst/>
              <a:gdLst/>
              <a:ahLst/>
              <a:cxnLst/>
              <a:rect l="l" t="t" r="r" b="b"/>
              <a:pathLst>
                <a:path w="4317" h="3561" extrusionOk="0">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7" name="Google Shape;7579;p87">
              <a:extLst>
                <a:ext uri="{FF2B5EF4-FFF2-40B4-BE49-F238E27FC236}">
                  <a16:creationId xmlns:a16="http://schemas.microsoft.com/office/drawing/2014/main" id="{025D68E1-854B-2AD0-C3AB-C6AB1B0D8527}"/>
                </a:ext>
              </a:extLst>
            </p:cNvPr>
            <p:cNvSpPr/>
            <p:nvPr/>
          </p:nvSpPr>
          <p:spPr>
            <a:xfrm>
              <a:off x="-20515000" y="4168475"/>
              <a:ext cx="119750" cy="91400"/>
            </a:xfrm>
            <a:custGeom>
              <a:avLst/>
              <a:gdLst/>
              <a:ahLst/>
              <a:cxnLst/>
              <a:rect l="l" t="t" r="r" b="b"/>
              <a:pathLst>
                <a:path w="4790" h="3656" extrusionOk="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8" name="Google Shape;7580;p87">
              <a:extLst>
                <a:ext uri="{FF2B5EF4-FFF2-40B4-BE49-F238E27FC236}">
                  <a16:creationId xmlns:a16="http://schemas.microsoft.com/office/drawing/2014/main" id="{BEC34FA5-F642-4477-8A4D-2954A50B1F38}"/>
                </a:ext>
              </a:extLst>
            </p:cNvPr>
            <p:cNvSpPr/>
            <p:nvPr/>
          </p:nvSpPr>
          <p:spPr>
            <a:xfrm>
              <a:off x="-20571700" y="4250400"/>
              <a:ext cx="233950" cy="120525"/>
            </a:xfrm>
            <a:custGeom>
              <a:avLst/>
              <a:gdLst/>
              <a:ahLst/>
              <a:cxnLst/>
              <a:rect l="l" t="t" r="r" b="b"/>
              <a:pathLst>
                <a:path w="9358" h="4821" extrusionOk="0">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99" name="Google Shape;7581;p87">
            <a:extLst>
              <a:ext uri="{FF2B5EF4-FFF2-40B4-BE49-F238E27FC236}">
                <a16:creationId xmlns:a16="http://schemas.microsoft.com/office/drawing/2014/main" id="{9315EA65-5173-B9F5-2729-0B52A22E8938}"/>
              </a:ext>
            </a:extLst>
          </p:cNvPr>
          <p:cNvGrpSpPr/>
          <p:nvPr/>
        </p:nvGrpSpPr>
        <p:grpSpPr>
          <a:xfrm>
            <a:off x="4667433" y="416801"/>
            <a:ext cx="453980" cy="451948"/>
            <a:chOff x="-18645175" y="3334200"/>
            <a:chExt cx="307200" cy="305825"/>
          </a:xfrm>
        </p:grpSpPr>
        <p:sp>
          <p:nvSpPr>
            <p:cNvPr id="5700" name="Google Shape;7582;p87">
              <a:extLst>
                <a:ext uri="{FF2B5EF4-FFF2-40B4-BE49-F238E27FC236}">
                  <a16:creationId xmlns:a16="http://schemas.microsoft.com/office/drawing/2014/main" id="{E62BFFFE-5729-3ECF-E4FF-49FE8FA50F43}"/>
                </a:ext>
              </a:extLst>
            </p:cNvPr>
            <p:cNvSpPr/>
            <p:nvPr/>
          </p:nvSpPr>
          <p:spPr>
            <a:xfrm>
              <a:off x="-18627850" y="3424975"/>
              <a:ext cx="289875" cy="215050"/>
            </a:xfrm>
            <a:custGeom>
              <a:avLst/>
              <a:gdLst/>
              <a:ahLst/>
              <a:cxnLst/>
              <a:rect l="l" t="t" r="r" b="b"/>
              <a:pathLst>
                <a:path w="11595" h="8602" extrusionOk="0">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1" name="Google Shape;7583;p87">
              <a:extLst>
                <a:ext uri="{FF2B5EF4-FFF2-40B4-BE49-F238E27FC236}">
                  <a16:creationId xmlns:a16="http://schemas.microsoft.com/office/drawing/2014/main" id="{0357F49A-41F9-B964-71D8-66AE62BE20A7}"/>
                </a:ext>
              </a:extLst>
            </p:cNvPr>
            <p:cNvSpPr/>
            <p:nvPr/>
          </p:nvSpPr>
          <p:spPr>
            <a:xfrm>
              <a:off x="-18645175" y="3424975"/>
              <a:ext cx="141800" cy="159900"/>
            </a:xfrm>
            <a:custGeom>
              <a:avLst/>
              <a:gdLst/>
              <a:ahLst/>
              <a:cxnLst/>
              <a:rect l="l" t="t" r="r" b="b"/>
              <a:pathLst>
                <a:path w="5672" h="6396" extrusionOk="0">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2" name="Google Shape;7584;p87">
              <a:extLst>
                <a:ext uri="{FF2B5EF4-FFF2-40B4-BE49-F238E27FC236}">
                  <a16:creationId xmlns:a16="http://schemas.microsoft.com/office/drawing/2014/main" id="{1202F904-14F4-8305-6606-BBBB0AC7CEA5}"/>
                </a:ext>
              </a:extLst>
            </p:cNvPr>
            <p:cNvSpPr/>
            <p:nvPr/>
          </p:nvSpPr>
          <p:spPr>
            <a:xfrm>
              <a:off x="-18466375" y="3334200"/>
              <a:ext cx="54350" cy="71100"/>
            </a:xfrm>
            <a:custGeom>
              <a:avLst/>
              <a:gdLst/>
              <a:ahLst/>
              <a:cxnLst/>
              <a:rect l="l" t="t" r="r" b="b"/>
              <a:pathLst>
                <a:path w="2174" h="2844" extrusionOk="0">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3" name="Google Shape;7585;p87">
              <a:extLst>
                <a:ext uri="{FF2B5EF4-FFF2-40B4-BE49-F238E27FC236}">
                  <a16:creationId xmlns:a16="http://schemas.microsoft.com/office/drawing/2014/main" id="{CF6EB75D-209D-4D86-BD7C-7649E7A12382}"/>
                </a:ext>
              </a:extLst>
            </p:cNvPr>
            <p:cNvSpPr/>
            <p:nvPr/>
          </p:nvSpPr>
          <p:spPr>
            <a:xfrm>
              <a:off x="-18428575" y="3352500"/>
              <a:ext cx="87450" cy="82725"/>
            </a:xfrm>
            <a:custGeom>
              <a:avLst/>
              <a:gdLst/>
              <a:ahLst/>
              <a:cxnLst/>
              <a:rect l="l" t="t" r="r" b="b"/>
              <a:pathLst>
                <a:path w="3498" h="3309" extrusionOk="0">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4" name="Google Shape;7586;p87">
              <a:extLst>
                <a:ext uri="{FF2B5EF4-FFF2-40B4-BE49-F238E27FC236}">
                  <a16:creationId xmlns:a16="http://schemas.microsoft.com/office/drawing/2014/main" id="{D16E271A-2F19-8EC0-A1DD-7AAAA4B9BDA3}"/>
                </a:ext>
              </a:extLst>
            </p:cNvPr>
            <p:cNvSpPr/>
            <p:nvPr/>
          </p:nvSpPr>
          <p:spPr>
            <a:xfrm>
              <a:off x="-18645175" y="3334400"/>
              <a:ext cx="70900" cy="70900"/>
            </a:xfrm>
            <a:custGeom>
              <a:avLst/>
              <a:gdLst/>
              <a:ahLst/>
              <a:cxnLst/>
              <a:rect l="l" t="t" r="r" b="b"/>
              <a:pathLst>
                <a:path w="2836" h="2836" extrusionOk="0">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5" name="Google Shape;7587;p87">
            <a:extLst>
              <a:ext uri="{FF2B5EF4-FFF2-40B4-BE49-F238E27FC236}">
                <a16:creationId xmlns:a16="http://schemas.microsoft.com/office/drawing/2014/main" id="{28DE4A84-443C-1C84-C615-746E18B572B0}"/>
              </a:ext>
            </a:extLst>
          </p:cNvPr>
          <p:cNvGrpSpPr/>
          <p:nvPr/>
        </p:nvGrpSpPr>
        <p:grpSpPr>
          <a:xfrm>
            <a:off x="4668024" y="971531"/>
            <a:ext cx="452798" cy="450507"/>
            <a:chOff x="-18645175" y="3708500"/>
            <a:chExt cx="306400" cy="304850"/>
          </a:xfrm>
        </p:grpSpPr>
        <p:sp>
          <p:nvSpPr>
            <p:cNvPr id="5706" name="Google Shape;7588;p87">
              <a:extLst>
                <a:ext uri="{FF2B5EF4-FFF2-40B4-BE49-F238E27FC236}">
                  <a16:creationId xmlns:a16="http://schemas.microsoft.com/office/drawing/2014/main" id="{5B4A88F4-9027-9EAA-B3E8-068F6D53FDB1}"/>
                </a:ext>
              </a:extLst>
            </p:cNvPr>
            <p:cNvSpPr/>
            <p:nvPr/>
          </p:nvSpPr>
          <p:spPr>
            <a:xfrm>
              <a:off x="-18555375" y="38172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7" name="Google Shape;7589;p87">
              <a:extLst>
                <a:ext uri="{FF2B5EF4-FFF2-40B4-BE49-F238E27FC236}">
                  <a16:creationId xmlns:a16="http://schemas.microsoft.com/office/drawing/2014/main" id="{37CA8D08-5907-0D44-C061-6BD96FDBA41B}"/>
                </a:ext>
              </a:extLst>
            </p:cNvPr>
            <p:cNvSpPr/>
            <p:nvPr/>
          </p:nvSpPr>
          <p:spPr>
            <a:xfrm>
              <a:off x="-18501825" y="3894000"/>
              <a:ext cx="18150" cy="16950"/>
            </a:xfrm>
            <a:custGeom>
              <a:avLst/>
              <a:gdLst/>
              <a:ahLst/>
              <a:cxnLst/>
              <a:rect l="l" t="t" r="r" b="b"/>
              <a:pathLst>
                <a:path w="726" h="678" extrusionOk="0">
                  <a:moveTo>
                    <a:pt x="351" y="0"/>
                  </a:moveTo>
                  <a:cubicBezTo>
                    <a:pt x="197" y="0"/>
                    <a:pt x="48" y="79"/>
                    <a:pt x="0" y="237"/>
                  </a:cubicBezTo>
                  <a:lnTo>
                    <a:pt x="379" y="678"/>
                  </a:lnTo>
                  <a:lnTo>
                    <a:pt x="725" y="237"/>
                  </a:lnTo>
                  <a:cubicBezTo>
                    <a:pt x="662" y="79"/>
                    <a:pt x="505" y="0"/>
                    <a:pt x="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8" name="Google Shape;7590;p87">
              <a:extLst>
                <a:ext uri="{FF2B5EF4-FFF2-40B4-BE49-F238E27FC236}">
                  <a16:creationId xmlns:a16="http://schemas.microsoft.com/office/drawing/2014/main" id="{600A9997-6C52-7823-2EE4-D557A83CD9EA}"/>
                </a:ext>
              </a:extLst>
            </p:cNvPr>
            <p:cNvSpPr/>
            <p:nvPr/>
          </p:nvSpPr>
          <p:spPr>
            <a:xfrm>
              <a:off x="-18546725" y="3835325"/>
              <a:ext cx="108725" cy="124450"/>
            </a:xfrm>
            <a:custGeom>
              <a:avLst/>
              <a:gdLst/>
              <a:ahLst/>
              <a:cxnLst/>
              <a:rect l="l" t="t" r="r" b="b"/>
              <a:pathLst>
                <a:path w="4349" h="4978" extrusionOk="0">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9" name="Google Shape;7591;p87">
              <a:extLst>
                <a:ext uri="{FF2B5EF4-FFF2-40B4-BE49-F238E27FC236}">
                  <a16:creationId xmlns:a16="http://schemas.microsoft.com/office/drawing/2014/main" id="{AA82BF9C-65FB-F7FD-E598-57B255762828}"/>
                </a:ext>
              </a:extLst>
            </p:cNvPr>
            <p:cNvSpPr/>
            <p:nvPr/>
          </p:nvSpPr>
          <p:spPr>
            <a:xfrm>
              <a:off x="-18644375" y="3728200"/>
              <a:ext cx="305600" cy="285150"/>
            </a:xfrm>
            <a:custGeom>
              <a:avLst/>
              <a:gdLst/>
              <a:ahLst/>
              <a:cxnLst/>
              <a:rect l="l" t="t" r="r" b="b"/>
              <a:pathLst>
                <a:path w="12224" h="11406" extrusionOk="0">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0" name="Google Shape;7592;p87">
              <a:extLst>
                <a:ext uri="{FF2B5EF4-FFF2-40B4-BE49-F238E27FC236}">
                  <a16:creationId xmlns:a16="http://schemas.microsoft.com/office/drawing/2014/main" id="{8C41F605-FD9F-48D3-9DE6-6AFCC7D813C5}"/>
                </a:ext>
              </a:extLst>
            </p:cNvPr>
            <p:cNvSpPr/>
            <p:nvPr/>
          </p:nvSpPr>
          <p:spPr>
            <a:xfrm>
              <a:off x="-18448275" y="38172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1" name="Google Shape;7593;p87">
              <a:extLst>
                <a:ext uri="{FF2B5EF4-FFF2-40B4-BE49-F238E27FC236}">
                  <a16:creationId xmlns:a16="http://schemas.microsoft.com/office/drawing/2014/main" id="{28DB75E2-28E5-B7D7-047D-F6B4EA8A9330}"/>
                </a:ext>
              </a:extLst>
            </p:cNvPr>
            <p:cNvSpPr/>
            <p:nvPr/>
          </p:nvSpPr>
          <p:spPr>
            <a:xfrm>
              <a:off x="-18645175" y="3708500"/>
              <a:ext cx="74050" cy="91400"/>
            </a:xfrm>
            <a:custGeom>
              <a:avLst/>
              <a:gdLst/>
              <a:ahLst/>
              <a:cxnLst/>
              <a:rect l="l" t="t" r="r" b="b"/>
              <a:pathLst>
                <a:path w="2962" h="3656" extrusionOk="0">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2" name="Google Shape;7594;p87">
              <a:extLst>
                <a:ext uri="{FF2B5EF4-FFF2-40B4-BE49-F238E27FC236}">
                  <a16:creationId xmlns:a16="http://schemas.microsoft.com/office/drawing/2014/main" id="{007D2240-8356-2D80-85AB-D0EA1343EFDE}"/>
                </a:ext>
              </a:extLst>
            </p:cNvPr>
            <p:cNvSpPr/>
            <p:nvPr/>
          </p:nvSpPr>
          <p:spPr>
            <a:xfrm>
              <a:off x="-18415975" y="3710075"/>
              <a:ext cx="74850" cy="92975"/>
            </a:xfrm>
            <a:custGeom>
              <a:avLst/>
              <a:gdLst/>
              <a:ahLst/>
              <a:cxnLst/>
              <a:rect l="l" t="t" r="r" b="b"/>
              <a:pathLst>
                <a:path w="2994" h="3719" extrusionOk="0">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3" name="Google Shape;7595;p87">
            <a:extLst>
              <a:ext uri="{FF2B5EF4-FFF2-40B4-BE49-F238E27FC236}">
                <a16:creationId xmlns:a16="http://schemas.microsoft.com/office/drawing/2014/main" id="{9738B9B3-E468-E3DF-5E8C-D4A1E59B1289}"/>
              </a:ext>
            </a:extLst>
          </p:cNvPr>
          <p:cNvGrpSpPr/>
          <p:nvPr/>
        </p:nvGrpSpPr>
        <p:grpSpPr>
          <a:xfrm>
            <a:off x="4665697" y="1524172"/>
            <a:ext cx="457453" cy="451763"/>
            <a:chOff x="-18647525" y="4082625"/>
            <a:chExt cx="309550" cy="305700"/>
          </a:xfrm>
        </p:grpSpPr>
        <p:sp>
          <p:nvSpPr>
            <p:cNvPr id="5714" name="Google Shape;7596;p87">
              <a:extLst>
                <a:ext uri="{FF2B5EF4-FFF2-40B4-BE49-F238E27FC236}">
                  <a16:creationId xmlns:a16="http://schemas.microsoft.com/office/drawing/2014/main" id="{45F6D7DF-CBFD-E914-3ABE-F8CCAAE11C60}"/>
                </a:ext>
              </a:extLst>
            </p:cNvPr>
            <p:cNvSpPr/>
            <p:nvPr/>
          </p:nvSpPr>
          <p:spPr>
            <a:xfrm>
              <a:off x="-18609725" y="4082625"/>
              <a:ext cx="123675" cy="61475"/>
            </a:xfrm>
            <a:custGeom>
              <a:avLst/>
              <a:gdLst/>
              <a:ahLst/>
              <a:cxnLst/>
              <a:rect l="l" t="t" r="r" b="b"/>
              <a:pathLst>
                <a:path w="4947" h="2459" extrusionOk="0">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5" name="Google Shape;7597;p87">
              <a:extLst>
                <a:ext uri="{FF2B5EF4-FFF2-40B4-BE49-F238E27FC236}">
                  <a16:creationId xmlns:a16="http://schemas.microsoft.com/office/drawing/2014/main" id="{685B46F4-11F6-BAFC-4521-ABF25911AB53}"/>
                </a:ext>
              </a:extLst>
            </p:cNvPr>
            <p:cNvSpPr/>
            <p:nvPr/>
          </p:nvSpPr>
          <p:spPr>
            <a:xfrm>
              <a:off x="-18647525" y="4155875"/>
              <a:ext cx="148075" cy="195350"/>
            </a:xfrm>
            <a:custGeom>
              <a:avLst/>
              <a:gdLst/>
              <a:ahLst/>
              <a:cxnLst/>
              <a:rect l="l" t="t" r="r" b="b"/>
              <a:pathLst>
                <a:path w="5923" h="7814" extrusionOk="0">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6" name="Google Shape;7598;p87">
              <a:extLst>
                <a:ext uri="{FF2B5EF4-FFF2-40B4-BE49-F238E27FC236}">
                  <a16:creationId xmlns:a16="http://schemas.microsoft.com/office/drawing/2014/main" id="{5B712107-FA70-CCF7-561C-48E1A32D1B90}"/>
                </a:ext>
              </a:extLst>
            </p:cNvPr>
            <p:cNvSpPr/>
            <p:nvPr/>
          </p:nvSpPr>
          <p:spPr>
            <a:xfrm>
              <a:off x="-18442750" y="4150575"/>
              <a:ext cx="102400" cy="100625"/>
            </a:xfrm>
            <a:custGeom>
              <a:avLst/>
              <a:gdLst/>
              <a:ahLst/>
              <a:cxnLst/>
              <a:rect l="l" t="t" r="r" b="b"/>
              <a:pathLst>
                <a:path w="4096" h="4025" extrusionOk="0">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7" name="Google Shape;7599;p87">
              <a:extLst>
                <a:ext uri="{FF2B5EF4-FFF2-40B4-BE49-F238E27FC236}">
                  <a16:creationId xmlns:a16="http://schemas.microsoft.com/office/drawing/2014/main" id="{801CD48C-3689-5B62-3018-C3D4AC526708}"/>
                </a:ext>
              </a:extLst>
            </p:cNvPr>
            <p:cNvSpPr/>
            <p:nvPr/>
          </p:nvSpPr>
          <p:spPr>
            <a:xfrm>
              <a:off x="-18581375" y="4176775"/>
              <a:ext cx="243400" cy="211550"/>
            </a:xfrm>
            <a:custGeom>
              <a:avLst/>
              <a:gdLst/>
              <a:ahLst/>
              <a:cxnLst/>
              <a:rect l="l" t="t" r="r" b="b"/>
              <a:pathLst>
                <a:path w="9736" h="8462" extrusionOk="0">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8" name="Google Shape;7600;p87">
            <a:extLst>
              <a:ext uri="{FF2B5EF4-FFF2-40B4-BE49-F238E27FC236}">
                <a16:creationId xmlns:a16="http://schemas.microsoft.com/office/drawing/2014/main" id="{9D292B09-38AA-8C01-0338-B08C759F04AF}"/>
              </a:ext>
            </a:extLst>
          </p:cNvPr>
          <p:cNvGrpSpPr/>
          <p:nvPr/>
        </p:nvGrpSpPr>
        <p:grpSpPr>
          <a:xfrm>
            <a:off x="7476081" y="418134"/>
            <a:ext cx="395755" cy="449288"/>
            <a:chOff x="-16775350" y="3309200"/>
            <a:chExt cx="267800" cy="304025"/>
          </a:xfrm>
        </p:grpSpPr>
        <p:sp>
          <p:nvSpPr>
            <p:cNvPr id="5719" name="Google Shape;7601;p87">
              <a:extLst>
                <a:ext uri="{FF2B5EF4-FFF2-40B4-BE49-F238E27FC236}">
                  <a16:creationId xmlns:a16="http://schemas.microsoft.com/office/drawing/2014/main" id="{69D30FB5-2C92-AD49-88DD-E00ACC810E50}"/>
                </a:ext>
              </a:extLst>
            </p:cNvPr>
            <p:cNvSpPr/>
            <p:nvPr/>
          </p:nvSpPr>
          <p:spPr>
            <a:xfrm>
              <a:off x="-16775350" y="3309200"/>
              <a:ext cx="267800" cy="160675"/>
            </a:xfrm>
            <a:custGeom>
              <a:avLst/>
              <a:gdLst/>
              <a:ahLst/>
              <a:cxnLst/>
              <a:rect l="l" t="t" r="r" b="b"/>
              <a:pathLst>
                <a:path w="10712" h="6427" extrusionOk="0">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0" name="Google Shape;7602;p87">
              <a:extLst>
                <a:ext uri="{FF2B5EF4-FFF2-40B4-BE49-F238E27FC236}">
                  <a16:creationId xmlns:a16="http://schemas.microsoft.com/office/drawing/2014/main" id="{5AA09A13-C401-42A0-0785-8724F3611461}"/>
                </a:ext>
              </a:extLst>
            </p:cNvPr>
            <p:cNvSpPr/>
            <p:nvPr/>
          </p:nvSpPr>
          <p:spPr>
            <a:xfrm>
              <a:off x="-16704475" y="3398975"/>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1" name="Google Shape;7603;p87">
              <a:extLst>
                <a:ext uri="{FF2B5EF4-FFF2-40B4-BE49-F238E27FC236}">
                  <a16:creationId xmlns:a16="http://schemas.microsoft.com/office/drawing/2014/main" id="{26568019-62AB-243C-FB7E-B600F3AD13B6}"/>
                </a:ext>
              </a:extLst>
            </p:cNvPr>
            <p:cNvSpPr/>
            <p:nvPr/>
          </p:nvSpPr>
          <p:spPr>
            <a:xfrm>
              <a:off x="-16707625" y="3487200"/>
              <a:ext cx="129200" cy="126025"/>
            </a:xfrm>
            <a:custGeom>
              <a:avLst/>
              <a:gdLst/>
              <a:ahLst/>
              <a:cxnLst/>
              <a:rect l="l" t="t" r="r" b="b"/>
              <a:pathLst>
                <a:path w="5168" h="5041" extrusionOk="0">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2" name="Google Shape;7604;p87">
            <a:extLst>
              <a:ext uri="{FF2B5EF4-FFF2-40B4-BE49-F238E27FC236}">
                <a16:creationId xmlns:a16="http://schemas.microsoft.com/office/drawing/2014/main" id="{8D4B8746-C220-4C6C-BDCB-BBA4062A894F}"/>
              </a:ext>
            </a:extLst>
          </p:cNvPr>
          <p:cNvGrpSpPr/>
          <p:nvPr/>
        </p:nvGrpSpPr>
        <p:grpSpPr>
          <a:xfrm>
            <a:off x="7476081" y="970369"/>
            <a:ext cx="395755" cy="452835"/>
            <a:chOff x="-16775350" y="3683300"/>
            <a:chExt cx="267800" cy="306425"/>
          </a:xfrm>
        </p:grpSpPr>
        <p:sp>
          <p:nvSpPr>
            <p:cNvPr id="5723" name="Google Shape;7605;p87">
              <a:extLst>
                <a:ext uri="{FF2B5EF4-FFF2-40B4-BE49-F238E27FC236}">
                  <a16:creationId xmlns:a16="http://schemas.microsoft.com/office/drawing/2014/main" id="{E2D7985E-D000-6EC2-6DA9-8FC36409AE0F}"/>
                </a:ext>
              </a:extLst>
            </p:cNvPr>
            <p:cNvSpPr/>
            <p:nvPr/>
          </p:nvSpPr>
          <p:spPr>
            <a:xfrm>
              <a:off x="-16775350" y="3683300"/>
              <a:ext cx="267800" cy="306425"/>
            </a:xfrm>
            <a:custGeom>
              <a:avLst/>
              <a:gdLst/>
              <a:ahLst/>
              <a:cxnLst/>
              <a:rect l="l" t="t" r="r" b="b"/>
              <a:pathLst>
                <a:path w="10712" h="12257" extrusionOk="0">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4" name="Google Shape;7606;p87">
              <a:extLst>
                <a:ext uri="{FF2B5EF4-FFF2-40B4-BE49-F238E27FC236}">
                  <a16:creationId xmlns:a16="http://schemas.microsoft.com/office/drawing/2014/main" id="{EF32AF1F-051F-C4EE-2493-CB285160CF21}"/>
                </a:ext>
              </a:extLst>
            </p:cNvPr>
            <p:cNvSpPr/>
            <p:nvPr/>
          </p:nvSpPr>
          <p:spPr>
            <a:xfrm>
              <a:off x="-16648550" y="3847925"/>
              <a:ext cx="13425" cy="21275"/>
            </a:xfrm>
            <a:custGeom>
              <a:avLst/>
              <a:gdLst/>
              <a:ahLst/>
              <a:cxnLst/>
              <a:rect l="l" t="t" r="r" b="b"/>
              <a:pathLst>
                <a:path w="537" h="851" extrusionOk="0">
                  <a:moveTo>
                    <a:pt x="284" y="0"/>
                  </a:moveTo>
                  <a:lnTo>
                    <a:pt x="1" y="252"/>
                  </a:lnTo>
                  <a:lnTo>
                    <a:pt x="284" y="851"/>
                  </a:lnTo>
                  <a:lnTo>
                    <a:pt x="536" y="252"/>
                  </a:lnTo>
                  <a:lnTo>
                    <a:pt x="2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5" name="Google Shape;7607;p87">
              <a:extLst>
                <a:ext uri="{FF2B5EF4-FFF2-40B4-BE49-F238E27FC236}">
                  <a16:creationId xmlns:a16="http://schemas.microsoft.com/office/drawing/2014/main" id="{8E119A95-AFB5-1C6E-6792-9174F0E7624D}"/>
                </a:ext>
              </a:extLst>
            </p:cNvPr>
            <p:cNvSpPr/>
            <p:nvPr/>
          </p:nvSpPr>
          <p:spPr>
            <a:xfrm>
              <a:off x="-16722575" y="3771400"/>
              <a:ext cx="161475" cy="215950"/>
            </a:xfrm>
            <a:custGeom>
              <a:avLst/>
              <a:gdLst/>
              <a:ahLst/>
              <a:cxnLst/>
              <a:rect l="l" t="t" r="r" b="b"/>
              <a:pathLst>
                <a:path w="6459" h="8638" extrusionOk="0">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6" name="Google Shape;7608;p87">
            <a:extLst>
              <a:ext uri="{FF2B5EF4-FFF2-40B4-BE49-F238E27FC236}">
                <a16:creationId xmlns:a16="http://schemas.microsoft.com/office/drawing/2014/main" id="{A76439C7-1B8A-73D6-701F-CF4128E3ABF9}"/>
              </a:ext>
            </a:extLst>
          </p:cNvPr>
          <p:cNvGrpSpPr/>
          <p:nvPr/>
        </p:nvGrpSpPr>
        <p:grpSpPr>
          <a:xfrm>
            <a:off x="7448132" y="1525412"/>
            <a:ext cx="451653" cy="449288"/>
            <a:chOff x="-16794250" y="4058225"/>
            <a:chExt cx="305625" cy="304025"/>
          </a:xfrm>
        </p:grpSpPr>
        <p:sp>
          <p:nvSpPr>
            <p:cNvPr id="5727" name="Google Shape;7609;p87">
              <a:extLst>
                <a:ext uri="{FF2B5EF4-FFF2-40B4-BE49-F238E27FC236}">
                  <a16:creationId xmlns:a16="http://schemas.microsoft.com/office/drawing/2014/main" id="{41C76E9D-7FC9-1AFA-7836-D18445F810E7}"/>
                </a:ext>
              </a:extLst>
            </p:cNvPr>
            <p:cNvSpPr/>
            <p:nvPr/>
          </p:nvSpPr>
          <p:spPr>
            <a:xfrm>
              <a:off x="-16793475" y="4309475"/>
              <a:ext cx="70925" cy="17350"/>
            </a:xfrm>
            <a:custGeom>
              <a:avLst/>
              <a:gdLst/>
              <a:ahLst/>
              <a:cxnLst/>
              <a:rect l="l" t="t" r="r" b="b"/>
              <a:pathLst>
                <a:path w="2837" h="694" extrusionOk="0">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8" name="Google Shape;7610;p87">
              <a:extLst>
                <a:ext uri="{FF2B5EF4-FFF2-40B4-BE49-F238E27FC236}">
                  <a16:creationId xmlns:a16="http://schemas.microsoft.com/office/drawing/2014/main" id="{2483E253-75E2-B5C1-8C20-EC8906E7A382}"/>
                </a:ext>
              </a:extLst>
            </p:cNvPr>
            <p:cNvSpPr/>
            <p:nvPr/>
          </p:nvSpPr>
          <p:spPr>
            <a:xfrm>
              <a:off x="-16758025" y="4344900"/>
              <a:ext cx="89800" cy="17350"/>
            </a:xfrm>
            <a:custGeom>
              <a:avLst/>
              <a:gdLst/>
              <a:ahLst/>
              <a:cxnLst/>
              <a:rect l="l" t="t" r="r" b="b"/>
              <a:pathLst>
                <a:path w="3592" h="694" extrusionOk="0">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9" name="Google Shape;7611;p87">
              <a:extLst>
                <a:ext uri="{FF2B5EF4-FFF2-40B4-BE49-F238E27FC236}">
                  <a16:creationId xmlns:a16="http://schemas.microsoft.com/office/drawing/2014/main" id="{C7C63232-88CE-94C6-A989-9E7F2051ABF2}"/>
                </a:ext>
              </a:extLst>
            </p:cNvPr>
            <p:cNvSpPr/>
            <p:nvPr/>
          </p:nvSpPr>
          <p:spPr>
            <a:xfrm>
              <a:off x="-16615475" y="4344900"/>
              <a:ext cx="89825" cy="17350"/>
            </a:xfrm>
            <a:custGeom>
              <a:avLst/>
              <a:gdLst/>
              <a:ahLst/>
              <a:cxnLst/>
              <a:rect l="l" t="t" r="r" b="b"/>
              <a:pathLst>
                <a:path w="3593" h="694" extrusionOk="0">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0" name="Google Shape;7612;p87">
              <a:extLst>
                <a:ext uri="{FF2B5EF4-FFF2-40B4-BE49-F238E27FC236}">
                  <a16:creationId xmlns:a16="http://schemas.microsoft.com/office/drawing/2014/main" id="{C7D36A92-1F58-DB40-7803-C896591721CD}"/>
                </a:ext>
              </a:extLst>
            </p:cNvPr>
            <p:cNvSpPr/>
            <p:nvPr/>
          </p:nvSpPr>
          <p:spPr>
            <a:xfrm>
              <a:off x="-16561900" y="4309475"/>
              <a:ext cx="71700" cy="17350"/>
            </a:xfrm>
            <a:custGeom>
              <a:avLst/>
              <a:gdLst/>
              <a:ahLst/>
              <a:cxnLst/>
              <a:rect l="l" t="t" r="r" b="b"/>
              <a:pathLst>
                <a:path w="2868" h="694" extrusionOk="0">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1" name="Google Shape;7613;p87">
              <a:extLst>
                <a:ext uri="{FF2B5EF4-FFF2-40B4-BE49-F238E27FC236}">
                  <a16:creationId xmlns:a16="http://schemas.microsoft.com/office/drawing/2014/main" id="{9CC13EB9-CCA3-B373-37E7-161B32A16D0B}"/>
                </a:ext>
              </a:extLst>
            </p:cNvPr>
            <p:cNvSpPr/>
            <p:nvPr/>
          </p:nvSpPr>
          <p:spPr>
            <a:xfrm>
              <a:off x="-16704475" y="4309475"/>
              <a:ext cx="125275" cy="17350"/>
            </a:xfrm>
            <a:custGeom>
              <a:avLst/>
              <a:gdLst/>
              <a:ahLst/>
              <a:cxnLst/>
              <a:rect l="l" t="t" r="r" b="b"/>
              <a:pathLst>
                <a:path w="5011" h="694" extrusionOk="0">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2" name="Google Shape;7614;p87">
              <a:extLst>
                <a:ext uri="{FF2B5EF4-FFF2-40B4-BE49-F238E27FC236}">
                  <a16:creationId xmlns:a16="http://schemas.microsoft.com/office/drawing/2014/main" id="{22481DDB-642A-9F65-2929-928491D5C522}"/>
                </a:ext>
              </a:extLst>
            </p:cNvPr>
            <p:cNvSpPr/>
            <p:nvPr/>
          </p:nvSpPr>
          <p:spPr>
            <a:xfrm>
              <a:off x="-16704475" y="4074750"/>
              <a:ext cx="126050" cy="165425"/>
            </a:xfrm>
            <a:custGeom>
              <a:avLst/>
              <a:gdLst/>
              <a:ahLst/>
              <a:cxnLst/>
              <a:rect l="l" t="t" r="r" b="b"/>
              <a:pathLst>
                <a:path w="5042" h="6617" extrusionOk="0">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3" name="Google Shape;7615;p87">
              <a:extLst>
                <a:ext uri="{FF2B5EF4-FFF2-40B4-BE49-F238E27FC236}">
                  <a16:creationId xmlns:a16="http://schemas.microsoft.com/office/drawing/2014/main" id="{11BAEF4C-4E2F-DB62-9EC4-0995FCCA3A86}"/>
                </a:ext>
              </a:extLst>
            </p:cNvPr>
            <p:cNvSpPr/>
            <p:nvPr/>
          </p:nvSpPr>
          <p:spPr>
            <a:xfrm>
              <a:off x="-16725725" y="4237800"/>
              <a:ext cx="164625" cy="53575"/>
            </a:xfrm>
            <a:custGeom>
              <a:avLst/>
              <a:gdLst/>
              <a:ahLst/>
              <a:cxnLst/>
              <a:rect l="l" t="t" r="r" b="b"/>
              <a:pathLst>
                <a:path w="6585" h="2143" extrusionOk="0">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4" name="Google Shape;7616;p87">
              <a:extLst>
                <a:ext uri="{FF2B5EF4-FFF2-40B4-BE49-F238E27FC236}">
                  <a16:creationId xmlns:a16="http://schemas.microsoft.com/office/drawing/2014/main" id="{0FBD249F-62BF-31DA-AB65-B16C4BF7F062}"/>
                </a:ext>
              </a:extLst>
            </p:cNvPr>
            <p:cNvSpPr/>
            <p:nvPr/>
          </p:nvSpPr>
          <p:spPr>
            <a:xfrm>
              <a:off x="-16559550" y="4058225"/>
              <a:ext cx="70925" cy="233150"/>
            </a:xfrm>
            <a:custGeom>
              <a:avLst/>
              <a:gdLst/>
              <a:ahLst/>
              <a:cxnLst/>
              <a:rect l="l" t="t" r="r" b="b"/>
              <a:pathLst>
                <a:path w="2837" h="9326" extrusionOk="0">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5" name="Google Shape;7617;p87">
              <a:extLst>
                <a:ext uri="{FF2B5EF4-FFF2-40B4-BE49-F238E27FC236}">
                  <a16:creationId xmlns:a16="http://schemas.microsoft.com/office/drawing/2014/main" id="{E1D58949-10D4-BDF2-CA2B-A8057F23497E}"/>
                </a:ext>
              </a:extLst>
            </p:cNvPr>
            <p:cNvSpPr/>
            <p:nvPr/>
          </p:nvSpPr>
          <p:spPr>
            <a:xfrm>
              <a:off x="-16794250" y="4059000"/>
              <a:ext cx="70900" cy="232375"/>
            </a:xfrm>
            <a:custGeom>
              <a:avLst/>
              <a:gdLst/>
              <a:ahLst/>
              <a:cxnLst/>
              <a:rect l="l" t="t" r="r" b="b"/>
              <a:pathLst>
                <a:path w="2836" h="9295" extrusionOk="0">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36" name="Google Shape;7618;p87">
            <a:extLst>
              <a:ext uri="{FF2B5EF4-FFF2-40B4-BE49-F238E27FC236}">
                <a16:creationId xmlns:a16="http://schemas.microsoft.com/office/drawing/2014/main" id="{DB84DFC9-06E6-7082-88E3-70F0AF50B45D}"/>
              </a:ext>
            </a:extLst>
          </p:cNvPr>
          <p:cNvSpPr/>
          <p:nvPr/>
        </p:nvSpPr>
        <p:spPr>
          <a:xfrm>
            <a:off x="8026800" y="417626"/>
            <a:ext cx="452798" cy="450470"/>
          </a:xfrm>
          <a:custGeom>
            <a:avLst/>
            <a:gdLst/>
            <a:ahLst/>
            <a:cxnLst/>
            <a:rect l="l" t="t" r="r" b="b"/>
            <a:pathLst>
              <a:path w="12256" h="12193" extrusionOk="0">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37" name="Google Shape;7619;p87">
            <a:extLst>
              <a:ext uri="{FF2B5EF4-FFF2-40B4-BE49-F238E27FC236}">
                <a16:creationId xmlns:a16="http://schemas.microsoft.com/office/drawing/2014/main" id="{40F87E11-D246-04B1-A931-D1EA466DD5A7}"/>
              </a:ext>
            </a:extLst>
          </p:cNvPr>
          <p:cNvGrpSpPr/>
          <p:nvPr/>
        </p:nvGrpSpPr>
        <p:grpSpPr>
          <a:xfrm>
            <a:off x="2449549" y="418115"/>
            <a:ext cx="457453" cy="449325"/>
            <a:chOff x="-20199150" y="3317850"/>
            <a:chExt cx="309550" cy="304050"/>
          </a:xfrm>
        </p:grpSpPr>
        <p:sp>
          <p:nvSpPr>
            <p:cNvPr id="5738" name="Google Shape;7620;p87">
              <a:extLst>
                <a:ext uri="{FF2B5EF4-FFF2-40B4-BE49-F238E27FC236}">
                  <a16:creationId xmlns:a16="http://schemas.microsoft.com/office/drawing/2014/main" id="{4B434747-8BF0-F60C-C686-9D5CAC015CDF}"/>
                </a:ext>
              </a:extLst>
            </p:cNvPr>
            <p:cNvSpPr/>
            <p:nvPr/>
          </p:nvSpPr>
          <p:spPr>
            <a:xfrm>
              <a:off x="-20161350" y="3507675"/>
              <a:ext cx="68550" cy="43325"/>
            </a:xfrm>
            <a:custGeom>
              <a:avLst/>
              <a:gdLst/>
              <a:ahLst/>
              <a:cxnLst/>
              <a:rect l="l" t="t" r="r" b="b"/>
              <a:pathLst>
                <a:path w="2742" h="1733" extrusionOk="0">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9" name="Google Shape;7621;p87">
              <a:extLst>
                <a:ext uri="{FF2B5EF4-FFF2-40B4-BE49-F238E27FC236}">
                  <a16:creationId xmlns:a16="http://schemas.microsoft.com/office/drawing/2014/main" id="{FE42BB4E-6D1C-A5C8-9C56-5B014C17F725}"/>
                </a:ext>
              </a:extLst>
            </p:cNvPr>
            <p:cNvSpPr/>
            <p:nvPr/>
          </p:nvSpPr>
          <p:spPr>
            <a:xfrm>
              <a:off x="-20161350" y="3389525"/>
              <a:ext cx="68550" cy="43350"/>
            </a:xfrm>
            <a:custGeom>
              <a:avLst/>
              <a:gdLst/>
              <a:ahLst/>
              <a:cxnLst/>
              <a:rect l="l" t="t" r="r" b="b"/>
              <a:pathLst>
                <a:path w="2742" h="1734" extrusionOk="0">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0" name="Google Shape;7622;p87">
              <a:extLst>
                <a:ext uri="{FF2B5EF4-FFF2-40B4-BE49-F238E27FC236}">
                  <a16:creationId xmlns:a16="http://schemas.microsoft.com/office/drawing/2014/main" id="{30622463-62DA-0E4D-404D-116E1E9677D8}"/>
                </a:ext>
              </a:extLst>
            </p:cNvPr>
            <p:cNvSpPr/>
            <p:nvPr/>
          </p:nvSpPr>
          <p:spPr>
            <a:xfrm>
              <a:off x="-20199150" y="3443075"/>
              <a:ext cx="97675" cy="53225"/>
            </a:xfrm>
            <a:custGeom>
              <a:avLst/>
              <a:gdLst/>
              <a:ahLst/>
              <a:cxnLst/>
              <a:rect l="l" t="t" r="r" b="b"/>
              <a:pathLst>
                <a:path w="3907" h="2129" extrusionOk="0">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1" name="Google Shape;7623;p87">
              <a:extLst>
                <a:ext uri="{FF2B5EF4-FFF2-40B4-BE49-F238E27FC236}">
                  <a16:creationId xmlns:a16="http://schemas.microsoft.com/office/drawing/2014/main" id="{6999AEBB-DCBB-A59B-1A48-D7F12BCA0A15}"/>
                </a:ext>
              </a:extLst>
            </p:cNvPr>
            <p:cNvSpPr/>
            <p:nvPr/>
          </p:nvSpPr>
          <p:spPr>
            <a:xfrm>
              <a:off x="-20091250" y="3479325"/>
              <a:ext cx="92175" cy="142575"/>
            </a:xfrm>
            <a:custGeom>
              <a:avLst/>
              <a:gdLst/>
              <a:ahLst/>
              <a:cxnLst/>
              <a:rect l="l" t="t" r="r" b="b"/>
              <a:pathLst>
                <a:path w="3687" h="5703" extrusionOk="0">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2" name="Google Shape;7624;p87">
              <a:extLst>
                <a:ext uri="{FF2B5EF4-FFF2-40B4-BE49-F238E27FC236}">
                  <a16:creationId xmlns:a16="http://schemas.microsoft.com/office/drawing/2014/main" id="{BF5198FC-9C7A-4EC0-ACE4-14E5CD8A4318}"/>
                </a:ext>
              </a:extLst>
            </p:cNvPr>
            <p:cNvSpPr/>
            <p:nvPr/>
          </p:nvSpPr>
          <p:spPr>
            <a:xfrm>
              <a:off x="-20090475" y="3317850"/>
              <a:ext cx="91400" cy="142575"/>
            </a:xfrm>
            <a:custGeom>
              <a:avLst/>
              <a:gdLst/>
              <a:ahLst/>
              <a:cxnLst/>
              <a:rect l="l" t="t" r="r" b="b"/>
              <a:pathLst>
                <a:path w="3656" h="5703" extrusionOk="0">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3" name="Google Shape;7625;p87">
              <a:extLst>
                <a:ext uri="{FF2B5EF4-FFF2-40B4-BE49-F238E27FC236}">
                  <a16:creationId xmlns:a16="http://schemas.microsoft.com/office/drawing/2014/main" id="{72C38369-105D-4BEB-5266-910B474B0FD7}"/>
                </a:ext>
              </a:extLst>
            </p:cNvPr>
            <p:cNvSpPr/>
            <p:nvPr/>
          </p:nvSpPr>
          <p:spPr>
            <a:xfrm>
              <a:off x="-19984925" y="3389525"/>
              <a:ext cx="94550" cy="107925"/>
            </a:xfrm>
            <a:custGeom>
              <a:avLst/>
              <a:gdLst/>
              <a:ahLst/>
              <a:cxnLst/>
              <a:rect l="l" t="t" r="r" b="b"/>
              <a:pathLst>
                <a:path w="3782" h="4317" extrusionOk="0">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4" name="Google Shape;7626;p87">
              <a:extLst>
                <a:ext uri="{FF2B5EF4-FFF2-40B4-BE49-F238E27FC236}">
                  <a16:creationId xmlns:a16="http://schemas.microsoft.com/office/drawing/2014/main" id="{58326650-B7EF-606E-0AEE-E10991C59B71}"/>
                </a:ext>
              </a:extLst>
            </p:cNvPr>
            <p:cNvSpPr/>
            <p:nvPr/>
          </p:nvSpPr>
          <p:spPr>
            <a:xfrm>
              <a:off x="-19984125" y="3514750"/>
              <a:ext cx="94525" cy="107150"/>
            </a:xfrm>
            <a:custGeom>
              <a:avLst/>
              <a:gdLst/>
              <a:ahLst/>
              <a:cxnLst/>
              <a:rect l="l" t="t" r="r" b="b"/>
              <a:pathLst>
                <a:path w="3781" h="4286" extrusionOk="0">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5" name="Google Shape;7627;p87">
            <a:extLst>
              <a:ext uri="{FF2B5EF4-FFF2-40B4-BE49-F238E27FC236}">
                <a16:creationId xmlns:a16="http://schemas.microsoft.com/office/drawing/2014/main" id="{032066E3-C0F3-816E-BD06-427340516485}"/>
              </a:ext>
            </a:extLst>
          </p:cNvPr>
          <p:cNvGrpSpPr/>
          <p:nvPr/>
        </p:nvGrpSpPr>
        <p:grpSpPr>
          <a:xfrm>
            <a:off x="2451876" y="971403"/>
            <a:ext cx="452798" cy="450766"/>
            <a:chOff x="-20199150" y="3693150"/>
            <a:chExt cx="306400" cy="305025"/>
          </a:xfrm>
        </p:grpSpPr>
        <p:sp>
          <p:nvSpPr>
            <p:cNvPr id="5746" name="Google Shape;7628;p87">
              <a:extLst>
                <a:ext uri="{FF2B5EF4-FFF2-40B4-BE49-F238E27FC236}">
                  <a16:creationId xmlns:a16="http://schemas.microsoft.com/office/drawing/2014/main" id="{F1D383C1-8087-239D-EF63-59C0F644D602}"/>
                </a:ext>
              </a:extLst>
            </p:cNvPr>
            <p:cNvSpPr/>
            <p:nvPr/>
          </p:nvSpPr>
          <p:spPr>
            <a:xfrm>
              <a:off x="-20182625" y="3762250"/>
              <a:ext cx="227650" cy="212650"/>
            </a:xfrm>
            <a:custGeom>
              <a:avLst/>
              <a:gdLst/>
              <a:ahLst/>
              <a:cxnLst/>
              <a:rect l="l" t="t" r="r" b="b"/>
              <a:pathLst>
                <a:path w="9106" h="8506" extrusionOk="0">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7" name="Google Shape;7629;p87">
              <a:extLst>
                <a:ext uri="{FF2B5EF4-FFF2-40B4-BE49-F238E27FC236}">
                  <a16:creationId xmlns:a16="http://schemas.microsoft.com/office/drawing/2014/main" id="{48190002-39BE-12C1-A414-2E47B4C9603C}"/>
                </a:ext>
              </a:extLst>
            </p:cNvPr>
            <p:cNvSpPr/>
            <p:nvPr/>
          </p:nvSpPr>
          <p:spPr>
            <a:xfrm>
              <a:off x="-20077075" y="3785225"/>
              <a:ext cx="97700" cy="91075"/>
            </a:xfrm>
            <a:custGeom>
              <a:avLst/>
              <a:gdLst/>
              <a:ahLst/>
              <a:cxnLst/>
              <a:rect l="l" t="t" r="r" b="b"/>
              <a:pathLst>
                <a:path w="3908" h="3643" extrusionOk="0">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8" name="Google Shape;7630;p87">
              <a:extLst>
                <a:ext uri="{FF2B5EF4-FFF2-40B4-BE49-F238E27FC236}">
                  <a16:creationId xmlns:a16="http://schemas.microsoft.com/office/drawing/2014/main" id="{57E1B8C3-A0EC-434E-B266-EB945072BF5F}"/>
                </a:ext>
              </a:extLst>
            </p:cNvPr>
            <p:cNvSpPr/>
            <p:nvPr/>
          </p:nvSpPr>
          <p:spPr>
            <a:xfrm>
              <a:off x="-20051875" y="3693150"/>
              <a:ext cx="159125" cy="176850"/>
            </a:xfrm>
            <a:custGeom>
              <a:avLst/>
              <a:gdLst/>
              <a:ahLst/>
              <a:cxnLst/>
              <a:rect l="l" t="t" r="r" b="b"/>
              <a:pathLst>
                <a:path w="6365" h="7074" extrusionOk="0">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9" name="Google Shape;7631;p87">
              <a:extLst>
                <a:ext uri="{FF2B5EF4-FFF2-40B4-BE49-F238E27FC236}">
                  <a16:creationId xmlns:a16="http://schemas.microsoft.com/office/drawing/2014/main" id="{DE2FD788-EC6E-1484-110D-5D0ED2F7C103}"/>
                </a:ext>
              </a:extLst>
            </p:cNvPr>
            <p:cNvSpPr/>
            <p:nvPr/>
          </p:nvSpPr>
          <p:spPr>
            <a:xfrm>
              <a:off x="-20155825" y="3861300"/>
              <a:ext cx="92950" cy="92175"/>
            </a:xfrm>
            <a:custGeom>
              <a:avLst/>
              <a:gdLst/>
              <a:ahLst/>
              <a:cxnLst/>
              <a:rect l="l" t="t" r="r" b="b"/>
              <a:pathLst>
                <a:path w="3718" h="3687" extrusionOk="0">
                  <a:moveTo>
                    <a:pt x="221" y="1"/>
                  </a:moveTo>
                  <a:lnTo>
                    <a:pt x="63" y="158"/>
                  </a:lnTo>
                  <a:lnTo>
                    <a:pt x="0" y="190"/>
                  </a:lnTo>
                  <a:lnTo>
                    <a:pt x="3529" y="3687"/>
                  </a:lnTo>
                  <a:lnTo>
                    <a:pt x="3560" y="3655"/>
                  </a:lnTo>
                  <a:lnTo>
                    <a:pt x="3718" y="3498"/>
                  </a:lnTo>
                  <a:lnTo>
                    <a:pt x="2457" y="1230"/>
                  </a:lnTo>
                  <a:lnTo>
                    <a:pt x="22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0" name="Google Shape;7632;p87">
              <a:extLst>
                <a:ext uri="{FF2B5EF4-FFF2-40B4-BE49-F238E27FC236}">
                  <a16:creationId xmlns:a16="http://schemas.microsoft.com/office/drawing/2014/main" id="{FE37BA4B-A75E-D6BE-4502-07FB468723C5}"/>
                </a:ext>
              </a:extLst>
            </p:cNvPr>
            <p:cNvSpPr/>
            <p:nvPr/>
          </p:nvSpPr>
          <p:spPr>
            <a:xfrm>
              <a:off x="-20199150" y="3918025"/>
              <a:ext cx="81150" cy="80150"/>
            </a:xfrm>
            <a:custGeom>
              <a:avLst/>
              <a:gdLst/>
              <a:ahLst/>
              <a:cxnLst/>
              <a:rect l="l" t="t" r="r" b="b"/>
              <a:pathLst>
                <a:path w="3246" h="3206" extrusionOk="0">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1" name="Google Shape;7633;p87">
              <a:extLst>
                <a:ext uri="{FF2B5EF4-FFF2-40B4-BE49-F238E27FC236}">
                  <a16:creationId xmlns:a16="http://schemas.microsoft.com/office/drawing/2014/main" id="{9F02D39F-DEE6-1A7B-8AEC-7B42EB649BE9}"/>
                </a:ext>
              </a:extLst>
            </p:cNvPr>
            <p:cNvSpPr/>
            <p:nvPr/>
          </p:nvSpPr>
          <p:spPr>
            <a:xfrm>
              <a:off x="-20173950" y="3880200"/>
              <a:ext cx="92175" cy="92200"/>
            </a:xfrm>
            <a:custGeom>
              <a:avLst/>
              <a:gdLst/>
              <a:ahLst/>
              <a:cxnLst/>
              <a:rect l="l" t="t" r="r" b="b"/>
              <a:pathLst>
                <a:path w="3687" h="3688" extrusionOk="0">
                  <a:moveTo>
                    <a:pt x="316" y="1"/>
                  </a:moveTo>
                  <a:cubicBezTo>
                    <a:pt x="189" y="222"/>
                    <a:pt x="63" y="442"/>
                    <a:pt x="0" y="663"/>
                  </a:cubicBezTo>
                  <a:lnTo>
                    <a:pt x="3025" y="3687"/>
                  </a:lnTo>
                  <a:cubicBezTo>
                    <a:pt x="3245" y="3624"/>
                    <a:pt x="3498" y="3498"/>
                    <a:pt x="3687" y="3372"/>
                  </a:cubicBezTo>
                  <a:lnTo>
                    <a:pt x="31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2" name="Google Shape;7634;p87">
            <a:extLst>
              <a:ext uri="{FF2B5EF4-FFF2-40B4-BE49-F238E27FC236}">
                <a16:creationId xmlns:a16="http://schemas.microsoft.com/office/drawing/2014/main" id="{490262C0-1115-3A21-83A3-5882ABFAD9ED}"/>
              </a:ext>
            </a:extLst>
          </p:cNvPr>
          <p:cNvGrpSpPr/>
          <p:nvPr/>
        </p:nvGrpSpPr>
        <p:grpSpPr>
          <a:xfrm>
            <a:off x="2452449" y="1524229"/>
            <a:ext cx="451653" cy="451653"/>
            <a:chOff x="-20197575" y="4066875"/>
            <a:chExt cx="305625" cy="305625"/>
          </a:xfrm>
        </p:grpSpPr>
        <p:sp>
          <p:nvSpPr>
            <p:cNvPr id="5753" name="Google Shape;7635;p87">
              <a:extLst>
                <a:ext uri="{FF2B5EF4-FFF2-40B4-BE49-F238E27FC236}">
                  <a16:creationId xmlns:a16="http://schemas.microsoft.com/office/drawing/2014/main" id="{3861CA12-6672-DBBD-50E2-E770136F1565}"/>
                </a:ext>
              </a:extLst>
            </p:cNvPr>
            <p:cNvSpPr/>
            <p:nvPr/>
          </p:nvSpPr>
          <p:spPr>
            <a:xfrm>
              <a:off x="-20089675" y="4066875"/>
              <a:ext cx="89025" cy="92175"/>
            </a:xfrm>
            <a:custGeom>
              <a:avLst/>
              <a:gdLst/>
              <a:ahLst/>
              <a:cxnLst/>
              <a:rect l="l" t="t" r="r" b="b"/>
              <a:pathLst>
                <a:path w="3561" h="3687" extrusionOk="0">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4" name="Google Shape;7636;p87">
              <a:extLst>
                <a:ext uri="{FF2B5EF4-FFF2-40B4-BE49-F238E27FC236}">
                  <a16:creationId xmlns:a16="http://schemas.microsoft.com/office/drawing/2014/main" id="{5456CA56-DCB9-BA9D-22E4-0C87E9FD98E8}"/>
                </a:ext>
              </a:extLst>
            </p:cNvPr>
            <p:cNvSpPr/>
            <p:nvPr/>
          </p:nvSpPr>
          <p:spPr>
            <a:xfrm>
              <a:off x="-20024300" y="4085775"/>
              <a:ext cx="132350" cy="125250"/>
            </a:xfrm>
            <a:custGeom>
              <a:avLst/>
              <a:gdLst/>
              <a:ahLst/>
              <a:cxnLst/>
              <a:rect l="l" t="t" r="r" b="b"/>
              <a:pathLst>
                <a:path w="5294" h="5010" extrusionOk="0">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5" name="Google Shape;7637;p87">
              <a:extLst>
                <a:ext uri="{FF2B5EF4-FFF2-40B4-BE49-F238E27FC236}">
                  <a16:creationId xmlns:a16="http://schemas.microsoft.com/office/drawing/2014/main" id="{8F5985FC-EAC9-A034-304F-8A11C100F520}"/>
                </a:ext>
              </a:extLst>
            </p:cNvPr>
            <p:cNvSpPr/>
            <p:nvPr/>
          </p:nvSpPr>
          <p:spPr>
            <a:xfrm>
              <a:off x="-19983350" y="4263775"/>
              <a:ext cx="18925" cy="18150"/>
            </a:xfrm>
            <a:custGeom>
              <a:avLst/>
              <a:gdLst/>
              <a:ahLst/>
              <a:cxnLst/>
              <a:rect l="l" t="t" r="r" b="b"/>
              <a:pathLst>
                <a:path w="757" h="726" extrusionOk="0">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6" name="Google Shape;7638;p87">
              <a:extLst>
                <a:ext uri="{FF2B5EF4-FFF2-40B4-BE49-F238E27FC236}">
                  <a16:creationId xmlns:a16="http://schemas.microsoft.com/office/drawing/2014/main" id="{84543F45-046E-FF43-2AEE-718DA10579D4}"/>
                </a:ext>
              </a:extLst>
            </p:cNvPr>
            <p:cNvSpPr/>
            <p:nvPr/>
          </p:nvSpPr>
          <p:spPr>
            <a:xfrm>
              <a:off x="-20035325" y="4228350"/>
              <a:ext cx="125250" cy="143350"/>
            </a:xfrm>
            <a:custGeom>
              <a:avLst/>
              <a:gdLst/>
              <a:ahLst/>
              <a:cxnLst/>
              <a:rect l="l" t="t" r="r" b="b"/>
              <a:pathLst>
                <a:path w="5010" h="5734" extrusionOk="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7" name="Google Shape;7639;p87">
              <a:extLst>
                <a:ext uri="{FF2B5EF4-FFF2-40B4-BE49-F238E27FC236}">
                  <a16:creationId xmlns:a16="http://schemas.microsoft.com/office/drawing/2014/main" id="{F68D4D93-734E-7C3B-6DD2-E22374174C85}"/>
                </a:ext>
              </a:extLst>
            </p:cNvPr>
            <p:cNvSpPr/>
            <p:nvPr/>
          </p:nvSpPr>
          <p:spPr>
            <a:xfrm>
              <a:off x="-20054225" y="4175575"/>
              <a:ext cx="18125" cy="125250"/>
            </a:xfrm>
            <a:custGeom>
              <a:avLst/>
              <a:gdLst/>
              <a:ahLst/>
              <a:cxnLst/>
              <a:rect l="l" t="t" r="r" b="b"/>
              <a:pathLst>
                <a:path w="725" h="5010" extrusionOk="0">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8" name="Google Shape;7640;p87">
              <a:extLst>
                <a:ext uri="{FF2B5EF4-FFF2-40B4-BE49-F238E27FC236}">
                  <a16:creationId xmlns:a16="http://schemas.microsoft.com/office/drawing/2014/main" id="{FDD929D1-000B-06DC-22AC-83CACA9083E9}"/>
                </a:ext>
              </a:extLst>
            </p:cNvPr>
            <p:cNvSpPr/>
            <p:nvPr/>
          </p:nvSpPr>
          <p:spPr>
            <a:xfrm>
              <a:off x="-20197575" y="4085775"/>
              <a:ext cx="132350" cy="125250"/>
            </a:xfrm>
            <a:custGeom>
              <a:avLst/>
              <a:gdLst/>
              <a:ahLst/>
              <a:cxnLst/>
              <a:rect l="l" t="t" r="r" b="b"/>
              <a:pathLst>
                <a:path w="5294" h="5010" extrusionOk="0">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9" name="Google Shape;7641;p87">
              <a:extLst>
                <a:ext uri="{FF2B5EF4-FFF2-40B4-BE49-F238E27FC236}">
                  <a16:creationId xmlns:a16="http://schemas.microsoft.com/office/drawing/2014/main" id="{3E19D229-4644-5DCA-A75F-9F32F7E136E8}"/>
                </a:ext>
              </a:extLst>
            </p:cNvPr>
            <p:cNvSpPr/>
            <p:nvPr/>
          </p:nvSpPr>
          <p:spPr>
            <a:xfrm>
              <a:off x="-20179475" y="4229925"/>
              <a:ext cx="125275" cy="142575"/>
            </a:xfrm>
            <a:custGeom>
              <a:avLst/>
              <a:gdLst/>
              <a:ahLst/>
              <a:cxnLst/>
              <a:rect l="l" t="t" r="r" b="b"/>
              <a:pathLst>
                <a:path w="5011" h="5703" extrusionOk="0">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0" name="Google Shape;7642;p87">
              <a:extLst>
                <a:ext uri="{FF2B5EF4-FFF2-40B4-BE49-F238E27FC236}">
                  <a16:creationId xmlns:a16="http://schemas.microsoft.com/office/drawing/2014/main" id="{0D835B0E-F6B4-7EA6-0C8E-583967150682}"/>
                </a:ext>
              </a:extLst>
            </p:cNvPr>
            <p:cNvSpPr/>
            <p:nvPr/>
          </p:nvSpPr>
          <p:spPr>
            <a:xfrm>
              <a:off x="-20125125" y="4263775"/>
              <a:ext cx="18150" cy="18150"/>
            </a:xfrm>
            <a:custGeom>
              <a:avLst/>
              <a:gdLst/>
              <a:ahLst/>
              <a:cxnLst/>
              <a:rect l="l" t="t" r="r" b="b"/>
              <a:pathLst>
                <a:path w="726" h="726" extrusionOk="0">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1" name="Google Shape;7643;p87">
            <a:extLst>
              <a:ext uri="{FF2B5EF4-FFF2-40B4-BE49-F238E27FC236}">
                <a16:creationId xmlns:a16="http://schemas.microsoft.com/office/drawing/2014/main" id="{BF73CA15-ACB2-DDBC-E514-E8340432E231}"/>
              </a:ext>
            </a:extLst>
          </p:cNvPr>
          <p:cNvGrpSpPr/>
          <p:nvPr/>
        </p:nvGrpSpPr>
        <p:grpSpPr>
          <a:xfrm>
            <a:off x="5234667" y="416062"/>
            <a:ext cx="449325" cy="453426"/>
            <a:chOff x="-18271050" y="3333200"/>
            <a:chExt cx="304050" cy="306825"/>
          </a:xfrm>
        </p:grpSpPr>
        <p:sp>
          <p:nvSpPr>
            <p:cNvPr id="5762" name="Google Shape;7644;p87">
              <a:extLst>
                <a:ext uri="{FF2B5EF4-FFF2-40B4-BE49-F238E27FC236}">
                  <a16:creationId xmlns:a16="http://schemas.microsoft.com/office/drawing/2014/main" id="{2FC1E7B2-EA47-45CA-CD90-B88AAADCFD0F}"/>
                </a:ext>
              </a:extLst>
            </p:cNvPr>
            <p:cNvSpPr/>
            <p:nvPr/>
          </p:nvSpPr>
          <p:spPr>
            <a:xfrm>
              <a:off x="-18271050" y="3407650"/>
              <a:ext cx="63025" cy="79575"/>
            </a:xfrm>
            <a:custGeom>
              <a:avLst/>
              <a:gdLst/>
              <a:ahLst/>
              <a:cxnLst/>
              <a:rect l="l" t="t" r="r" b="b"/>
              <a:pathLst>
                <a:path w="2521" h="3183" extrusionOk="0">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3" name="Google Shape;7645;p87">
              <a:extLst>
                <a:ext uri="{FF2B5EF4-FFF2-40B4-BE49-F238E27FC236}">
                  <a16:creationId xmlns:a16="http://schemas.microsoft.com/office/drawing/2014/main" id="{0B026D0F-7A24-4587-C526-F1D740BE7619}"/>
                </a:ext>
              </a:extLst>
            </p:cNvPr>
            <p:cNvSpPr/>
            <p:nvPr/>
          </p:nvSpPr>
          <p:spPr>
            <a:xfrm>
              <a:off x="-18030050" y="3406850"/>
              <a:ext cx="63050" cy="79575"/>
            </a:xfrm>
            <a:custGeom>
              <a:avLst/>
              <a:gdLst/>
              <a:ahLst/>
              <a:cxnLst/>
              <a:rect l="l" t="t" r="r" b="b"/>
              <a:pathLst>
                <a:path w="2522" h="3183" extrusionOk="0">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4" name="Google Shape;7646;p87">
              <a:extLst>
                <a:ext uri="{FF2B5EF4-FFF2-40B4-BE49-F238E27FC236}">
                  <a16:creationId xmlns:a16="http://schemas.microsoft.com/office/drawing/2014/main" id="{DC99596A-EDD4-65B8-28F8-E72181E6709B}"/>
                </a:ext>
              </a:extLst>
            </p:cNvPr>
            <p:cNvSpPr/>
            <p:nvPr/>
          </p:nvSpPr>
          <p:spPr>
            <a:xfrm>
              <a:off x="-18136375" y="3549400"/>
              <a:ext cx="35475" cy="32325"/>
            </a:xfrm>
            <a:custGeom>
              <a:avLst/>
              <a:gdLst/>
              <a:ahLst/>
              <a:cxnLst/>
              <a:rect l="l" t="t" r="r" b="b"/>
              <a:pathLst>
                <a:path w="1419" h="1293" extrusionOk="0">
                  <a:moveTo>
                    <a:pt x="725" y="1"/>
                  </a:moveTo>
                  <a:cubicBezTo>
                    <a:pt x="347" y="1"/>
                    <a:pt x="95" y="222"/>
                    <a:pt x="1" y="600"/>
                  </a:cubicBezTo>
                  <a:lnTo>
                    <a:pt x="725" y="1293"/>
                  </a:lnTo>
                  <a:lnTo>
                    <a:pt x="1419" y="600"/>
                  </a:lnTo>
                  <a:cubicBezTo>
                    <a:pt x="1355" y="285"/>
                    <a:pt x="1072"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5" name="Google Shape;7647;p87">
              <a:extLst>
                <a:ext uri="{FF2B5EF4-FFF2-40B4-BE49-F238E27FC236}">
                  <a16:creationId xmlns:a16="http://schemas.microsoft.com/office/drawing/2014/main" id="{A3D87845-1342-E5C0-C6CD-D88AF8EF913F}"/>
                </a:ext>
              </a:extLst>
            </p:cNvPr>
            <p:cNvSpPr/>
            <p:nvPr/>
          </p:nvSpPr>
          <p:spPr>
            <a:xfrm>
              <a:off x="-18233250" y="3423625"/>
              <a:ext cx="230800" cy="216400"/>
            </a:xfrm>
            <a:custGeom>
              <a:avLst/>
              <a:gdLst/>
              <a:ahLst/>
              <a:cxnLst/>
              <a:rect l="l" t="t" r="r" b="b"/>
              <a:pathLst>
                <a:path w="9232" h="8656" extrusionOk="0">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6" name="Google Shape;7648;p87">
              <a:extLst>
                <a:ext uri="{FF2B5EF4-FFF2-40B4-BE49-F238E27FC236}">
                  <a16:creationId xmlns:a16="http://schemas.microsoft.com/office/drawing/2014/main" id="{212F41DE-5BA0-31BB-C6CF-F8193A4BE7A3}"/>
                </a:ext>
              </a:extLst>
            </p:cNvPr>
            <p:cNvSpPr/>
            <p:nvPr/>
          </p:nvSpPr>
          <p:spPr>
            <a:xfrm>
              <a:off x="-18231675" y="3333200"/>
              <a:ext cx="220575" cy="125650"/>
            </a:xfrm>
            <a:custGeom>
              <a:avLst/>
              <a:gdLst/>
              <a:ahLst/>
              <a:cxnLst/>
              <a:rect l="l" t="t" r="r" b="b"/>
              <a:pathLst>
                <a:path w="8823" h="5026" extrusionOk="0">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7" name="Google Shape;7649;p87">
            <a:extLst>
              <a:ext uri="{FF2B5EF4-FFF2-40B4-BE49-F238E27FC236}">
                <a16:creationId xmlns:a16="http://schemas.microsoft.com/office/drawing/2014/main" id="{13F0178A-D28B-25D0-9D3A-AC5949671835}"/>
              </a:ext>
            </a:extLst>
          </p:cNvPr>
          <p:cNvGrpSpPr/>
          <p:nvPr/>
        </p:nvGrpSpPr>
        <p:grpSpPr>
          <a:xfrm>
            <a:off x="5235239" y="972713"/>
            <a:ext cx="448180" cy="448143"/>
            <a:chOff x="-18270275" y="3710875"/>
            <a:chExt cx="303275" cy="303250"/>
          </a:xfrm>
        </p:grpSpPr>
        <p:sp>
          <p:nvSpPr>
            <p:cNvPr id="5768" name="Google Shape;7650;p87">
              <a:extLst>
                <a:ext uri="{FF2B5EF4-FFF2-40B4-BE49-F238E27FC236}">
                  <a16:creationId xmlns:a16="http://schemas.microsoft.com/office/drawing/2014/main" id="{ECD074CF-C1E9-ABFC-D97B-F0FC7EE8FDFF}"/>
                </a:ext>
              </a:extLst>
            </p:cNvPr>
            <p:cNvSpPr/>
            <p:nvPr/>
          </p:nvSpPr>
          <p:spPr>
            <a:xfrm>
              <a:off x="-18240325" y="3896975"/>
              <a:ext cx="59875" cy="71475"/>
            </a:xfrm>
            <a:custGeom>
              <a:avLst/>
              <a:gdLst/>
              <a:ahLst/>
              <a:cxnLst/>
              <a:rect l="l" t="t" r="r" b="b"/>
              <a:pathLst>
                <a:path w="2395" h="2859" extrusionOk="0">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9" name="Google Shape;7651;p87">
              <a:extLst>
                <a:ext uri="{FF2B5EF4-FFF2-40B4-BE49-F238E27FC236}">
                  <a16:creationId xmlns:a16="http://schemas.microsoft.com/office/drawing/2014/main" id="{97840BF8-5F43-4B8D-943F-FB26D485E16E}"/>
                </a:ext>
              </a:extLst>
            </p:cNvPr>
            <p:cNvSpPr/>
            <p:nvPr/>
          </p:nvSpPr>
          <p:spPr>
            <a:xfrm>
              <a:off x="-18254500" y="3765100"/>
              <a:ext cx="267800" cy="249025"/>
            </a:xfrm>
            <a:custGeom>
              <a:avLst/>
              <a:gdLst/>
              <a:ahLst/>
              <a:cxnLst/>
              <a:rect l="l" t="t" r="r" b="b"/>
              <a:pathLst>
                <a:path w="10712" h="9961" extrusionOk="0">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0" name="Google Shape;7652;p87">
              <a:extLst>
                <a:ext uri="{FF2B5EF4-FFF2-40B4-BE49-F238E27FC236}">
                  <a16:creationId xmlns:a16="http://schemas.microsoft.com/office/drawing/2014/main" id="{035C260B-266C-B76B-82E9-CBAFC02D1522}"/>
                </a:ext>
              </a:extLst>
            </p:cNvPr>
            <p:cNvSpPr/>
            <p:nvPr/>
          </p:nvSpPr>
          <p:spPr>
            <a:xfrm>
              <a:off x="-18057600" y="3896625"/>
              <a:ext cx="61450" cy="71825"/>
            </a:xfrm>
            <a:custGeom>
              <a:avLst/>
              <a:gdLst/>
              <a:ahLst/>
              <a:cxnLst/>
              <a:rect l="l" t="t" r="r" b="b"/>
              <a:pathLst>
                <a:path w="2458" h="2873" extrusionOk="0">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1" name="Google Shape;7653;p87">
              <a:extLst>
                <a:ext uri="{FF2B5EF4-FFF2-40B4-BE49-F238E27FC236}">
                  <a16:creationId xmlns:a16="http://schemas.microsoft.com/office/drawing/2014/main" id="{93B8330F-3DF4-E513-5765-C48FA288DC29}"/>
                </a:ext>
              </a:extLst>
            </p:cNvPr>
            <p:cNvSpPr/>
            <p:nvPr/>
          </p:nvSpPr>
          <p:spPr>
            <a:xfrm>
              <a:off x="-18127700" y="3949125"/>
              <a:ext cx="18125" cy="16975"/>
            </a:xfrm>
            <a:custGeom>
              <a:avLst/>
              <a:gdLst/>
              <a:ahLst/>
              <a:cxnLst/>
              <a:rect l="l" t="t" r="r" b="b"/>
              <a:pathLst>
                <a:path w="725" h="679" extrusionOk="0">
                  <a:moveTo>
                    <a:pt x="351" y="1"/>
                  </a:moveTo>
                  <a:cubicBezTo>
                    <a:pt x="197" y="1"/>
                    <a:pt x="48" y="79"/>
                    <a:pt x="0" y="237"/>
                  </a:cubicBezTo>
                  <a:lnTo>
                    <a:pt x="378" y="678"/>
                  </a:lnTo>
                  <a:lnTo>
                    <a:pt x="725" y="237"/>
                  </a:lnTo>
                  <a:cubicBezTo>
                    <a:pt x="662" y="79"/>
                    <a:pt x="504" y="1"/>
                    <a:pt x="3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2" name="Google Shape;7654;p87">
              <a:extLst>
                <a:ext uri="{FF2B5EF4-FFF2-40B4-BE49-F238E27FC236}">
                  <a16:creationId xmlns:a16="http://schemas.microsoft.com/office/drawing/2014/main" id="{57C556A7-5432-1C1F-6B46-73495C951209}"/>
                </a:ext>
              </a:extLst>
            </p:cNvPr>
            <p:cNvSpPr/>
            <p:nvPr/>
          </p:nvSpPr>
          <p:spPr>
            <a:xfrm>
              <a:off x="-18270275" y="3710875"/>
              <a:ext cx="107150" cy="98475"/>
            </a:xfrm>
            <a:custGeom>
              <a:avLst/>
              <a:gdLst/>
              <a:ahLst/>
              <a:cxnLst/>
              <a:rect l="l" t="t" r="r" b="b"/>
              <a:pathLst>
                <a:path w="4286" h="3939" extrusionOk="0">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3" name="Google Shape;7655;p87">
              <a:extLst>
                <a:ext uri="{FF2B5EF4-FFF2-40B4-BE49-F238E27FC236}">
                  <a16:creationId xmlns:a16="http://schemas.microsoft.com/office/drawing/2014/main" id="{2D30F1BA-4A80-CE3C-460E-E2F0D60DD8A8}"/>
                </a:ext>
              </a:extLst>
            </p:cNvPr>
            <p:cNvSpPr/>
            <p:nvPr/>
          </p:nvSpPr>
          <p:spPr>
            <a:xfrm>
              <a:off x="-18074925" y="3710875"/>
              <a:ext cx="107925" cy="99275"/>
            </a:xfrm>
            <a:custGeom>
              <a:avLst/>
              <a:gdLst/>
              <a:ahLst/>
              <a:cxnLst/>
              <a:rect l="l" t="t" r="r" b="b"/>
              <a:pathLst>
                <a:path w="4317" h="3971" extrusionOk="0">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4" name="Google Shape;7656;p87">
            <a:extLst>
              <a:ext uri="{FF2B5EF4-FFF2-40B4-BE49-F238E27FC236}">
                <a16:creationId xmlns:a16="http://schemas.microsoft.com/office/drawing/2014/main" id="{9BF445C2-2DCE-8677-22F5-F0D2C5371E74}"/>
              </a:ext>
            </a:extLst>
          </p:cNvPr>
          <p:cNvGrpSpPr/>
          <p:nvPr/>
        </p:nvGrpSpPr>
        <p:grpSpPr>
          <a:xfrm>
            <a:off x="5288791" y="1525964"/>
            <a:ext cx="341076" cy="448180"/>
            <a:chOff x="-18234025" y="4084200"/>
            <a:chExt cx="230800" cy="303275"/>
          </a:xfrm>
        </p:grpSpPr>
        <p:sp>
          <p:nvSpPr>
            <p:cNvPr id="5775" name="Google Shape;7657;p87">
              <a:extLst>
                <a:ext uri="{FF2B5EF4-FFF2-40B4-BE49-F238E27FC236}">
                  <a16:creationId xmlns:a16="http://schemas.microsoft.com/office/drawing/2014/main" id="{6E4C9AC5-85A6-4913-D69E-5A92B5293214}"/>
                </a:ext>
              </a:extLst>
            </p:cNvPr>
            <p:cNvSpPr/>
            <p:nvPr/>
          </p:nvSpPr>
          <p:spPr>
            <a:xfrm>
              <a:off x="-18234025" y="4246450"/>
              <a:ext cx="230800" cy="141025"/>
            </a:xfrm>
            <a:custGeom>
              <a:avLst/>
              <a:gdLst/>
              <a:ahLst/>
              <a:cxnLst/>
              <a:rect l="l" t="t" r="r" b="b"/>
              <a:pathLst>
                <a:path w="9232" h="5641" extrusionOk="0">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6" name="Google Shape;7658;p87">
              <a:extLst>
                <a:ext uri="{FF2B5EF4-FFF2-40B4-BE49-F238E27FC236}">
                  <a16:creationId xmlns:a16="http://schemas.microsoft.com/office/drawing/2014/main" id="{676964CB-598C-77BF-8309-B91892371D5E}"/>
                </a:ext>
              </a:extLst>
            </p:cNvPr>
            <p:cNvSpPr/>
            <p:nvPr/>
          </p:nvSpPr>
          <p:spPr>
            <a:xfrm>
              <a:off x="-18200175" y="4156675"/>
              <a:ext cx="161500" cy="87450"/>
            </a:xfrm>
            <a:custGeom>
              <a:avLst/>
              <a:gdLst/>
              <a:ahLst/>
              <a:cxnLst/>
              <a:rect l="l" t="t" r="r" b="b"/>
              <a:pathLst>
                <a:path w="6460" h="3498" extrusionOk="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7" name="Google Shape;7659;p87">
              <a:extLst>
                <a:ext uri="{FF2B5EF4-FFF2-40B4-BE49-F238E27FC236}">
                  <a16:creationId xmlns:a16="http://schemas.microsoft.com/office/drawing/2014/main" id="{816001F9-8184-F743-D6F2-CA578F091CBD}"/>
                </a:ext>
              </a:extLst>
            </p:cNvPr>
            <p:cNvSpPr/>
            <p:nvPr/>
          </p:nvSpPr>
          <p:spPr>
            <a:xfrm>
              <a:off x="-18211200" y="4084200"/>
              <a:ext cx="185125" cy="71700"/>
            </a:xfrm>
            <a:custGeom>
              <a:avLst/>
              <a:gdLst/>
              <a:ahLst/>
              <a:cxnLst/>
              <a:rect l="l" t="t" r="r" b="b"/>
              <a:pathLst>
                <a:path w="7405" h="2868" extrusionOk="0">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8" name="Google Shape;7660;p87">
            <a:extLst>
              <a:ext uri="{FF2B5EF4-FFF2-40B4-BE49-F238E27FC236}">
                <a16:creationId xmlns:a16="http://schemas.microsoft.com/office/drawing/2014/main" id="{92B1FC55-5667-85E4-FF63-B6064C487C94}"/>
              </a:ext>
            </a:extLst>
          </p:cNvPr>
          <p:cNvGrpSpPr/>
          <p:nvPr/>
        </p:nvGrpSpPr>
        <p:grpSpPr>
          <a:xfrm>
            <a:off x="2401346" y="2070183"/>
            <a:ext cx="449325" cy="450470"/>
            <a:chOff x="-16419350" y="3308400"/>
            <a:chExt cx="304050" cy="304825"/>
          </a:xfrm>
        </p:grpSpPr>
        <p:sp>
          <p:nvSpPr>
            <p:cNvPr id="5779" name="Google Shape;7661;p87">
              <a:extLst>
                <a:ext uri="{FF2B5EF4-FFF2-40B4-BE49-F238E27FC236}">
                  <a16:creationId xmlns:a16="http://schemas.microsoft.com/office/drawing/2014/main" id="{281D9B0F-2417-51D3-D012-4207FF4B58DC}"/>
                </a:ext>
              </a:extLst>
            </p:cNvPr>
            <p:cNvSpPr/>
            <p:nvPr/>
          </p:nvSpPr>
          <p:spPr>
            <a:xfrm>
              <a:off x="-16222450" y="3344625"/>
              <a:ext cx="53600" cy="67775"/>
            </a:xfrm>
            <a:custGeom>
              <a:avLst/>
              <a:gdLst/>
              <a:ahLst/>
              <a:cxnLst/>
              <a:rect l="l" t="t" r="r" b="b"/>
              <a:pathLst>
                <a:path w="2144" h="2711" extrusionOk="0">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0" name="Google Shape;7662;p87">
              <a:extLst>
                <a:ext uri="{FF2B5EF4-FFF2-40B4-BE49-F238E27FC236}">
                  <a16:creationId xmlns:a16="http://schemas.microsoft.com/office/drawing/2014/main" id="{99B73DE4-1687-F5D6-2EB2-D0D4A0C238AA}"/>
                </a:ext>
              </a:extLst>
            </p:cNvPr>
            <p:cNvSpPr/>
            <p:nvPr/>
          </p:nvSpPr>
          <p:spPr>
            <a:xfrm>
              <a:off x="-16365000" y="3346200"/>
              <a:ext cx="52800" cy="66975"/>
            </a:xfrm>
            <a:custGeom>
              <a:avLst/>
              <a:gdLst/>
              <a:ahLst/>
              <a:cxnLst/>
              <a:rect l="l" t="t" r="r" b="b"/>
              <a:pathLst>
                <a:path w="2112" h="2679" extrusionOk="0">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1" name="Google Shape;7663;p87">
              <a:extLst>
                <a:ext uri="{FF2B5EF4-FFF2-40B4-BE49-F238E27FC236}">
                  <a16:creationId xmlns:a16="http://schemas.microsoft.com/office/drawing/2014/main" id="{D7E4F349-C028-F0E2-1CFC-875B7E748800}"/>
                </a:ext>
              </a:extLst>
            </p:cNvPr>
            <p:cNvSpPr/>
            <p:nvPr/>
          </p:nvSpPr>
          <p:spPr>
            <a:xfrm>
              <a:off x="-16419350" y="3417100"/>
              <a:ext cx="142575" cy="160700"/>
            </a:xfrm>
            <a:custGeom>
              <a:avLst/>
              <a:gdLst/>
              <a:ahLst/>
              <a:cxnLst/>
              <a:rect l="l" t="t" r="r" b="b"/>
              <a:pathLst>
                <a:path w="5703" h="6428" extrusionOk="0">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2" name="Google Shape;7664;p87">
              <a:extLst>
                <a:ext uri="{FF2B5EF4-FFF2-40B4-BE49-F238E27FC236}">
                  <a16:creationId xmlns:a16="http://schemas.microsoft.com/office/drawing/2014/main" id="{AF02B2E5-9240-100B-32AF-642F4F70445B}"/>
                </a:ext>
              </a:extLst>
            </p:cNvPr>
            <p:cNvSpPr/>
            <p:nvPr/>
          </p:nvSpPr>
          <p:spPr>
            <a:xfrm>
              <a:off x="-16258675" y="3417100"/>
              <a:ext cx="143375" cy="161475"/>
            </a:xfrm>
            <a:custGeom>
              <a:avLst/>
              <a:gdLst/>
              <a:ahLst/>
              <a:cxnLst/>
              <a:rect l="l" t="t" r="r" b="b"/>
              <a:pathLst>
                <a:path w="5735" h="6459" extrusionOk="0">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3" name="Google Shape;7665;p87">
              <a:extLst>
                <a:ext uri="{FF2B5EF4-FFF2-40B4-BE49-F238E27FC236}">
                  <a16:creationId xmlns:a16="http://schemas.microsoft.com/office/drawing/2014/main" id="{16F5E1FE-B191-758D-9210-BC46DACE36B1}"/>
                </a:ext>
              </a:extLst>
            </p:cNvPr>
            <p:cNvSpPr/>
            <p:nvPr/>
          </p:nvSpPr>
          <p:spPr>
            <a:xfrm>
              <a:off x="-16310650" y="3308400"/>
              <a:ext cx="86650" cy="155975"/>
            </a:xfrm>
            <a:custGeom>
              <a:avLst/>
              <a:gdLst/>
              <a:ahLst/>
              <a:cxnLst/>
              <a:rect l="l" t="t" r="r" b="b"/>
              <a:pathLst>
                <a:path w="3466" h="6239" extrusionOk="0">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4" name="Google Shape;7666;p87">
              <a:extLst>
                <a:ext uri="{FF2B5EF4-FFF2-40B4-BE49-F238E27FC236}">
                  <a16:creationId xmlns:a16="http://schemas.microsoft.com/office/drawing/2014/main" id="{C8C0C511-89AF-00F7-CCC7-72D758A38950}"/>
                </a:ext>
              </a:extLst>
            </p:cNvPr>
            <p:cNvSpPr/>
            <p:nvPr/>
          </p:nvSpPr>
          <p:spPr>
            <a:xfrm>
              <a:off x="-16327975" y="3589575"/>
              <a:ext cx="51200" cy="23650"/>
            </a:xfrm>
            <a:custGeom>
              <a:avLst/>
              <a:gdLst/>
              <a:ahLst/>
              <a:cxnLst/>
              <a:rect l="l" t="t" r="r" b="b"/>
              <a:pathLst>
                <a:path w="2048" h="946" extrusionOk="0">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5" name="Google Shape;7667;p87">
              <a:extLst>
                <a:ext uri="{FF2B5EF4-FFF2-40B4-BE49-F238E27FC236}">
                  <a16:creationId xmlns:a16="http://schemas.microsoft.com/office/drawing/2014/main" id="{8364C0FF-7C5A-F411-41AB-14C8CF593FD1}"/>
                </a:ext>
              </a:extLst>
            </p:cNvPr>
            <p:cNvSpPr/>
            <p:nvPr/>
          </p:nvSpPr>
          <p:spPr>
            <a:xfrm>
              <a:off x="-16258675" y="3589575"/>
              <a:ext cx="51225" cy="23650"/>
            </a:xfrm>
            <a:custGeom>
              <a:avLst/>
              <a:gdLst/>
              <a:ahLst/>
              <a:cxnLst/>
              <a:rect l="l" t="t" r="r" b="b"/>
              <a:pathLst>
                <a:path w="2049" h="946" extrusionOk="0">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6" name="Google Shape;7668;p87">
            <a:extLst>
              <a:ext uri="{FF2B5EF4-FFF2-40B4-BE49-F238E27FC236}">
                <a16:creationId xmlns:a16="http://schemas.microsoft.com/office/drawing/2014/main" id="{6372C4ED-8E91-97E6-A9EB-46BD1E6282B8}"/>
              </a:ext>
            </a:extLst>
          </p:cNvPr>
          <p:cNvGrpSpPr/>
          <p:nvPr/>
        </p:nvGrpSpPr>
        <p:grpSpPr>
          <a:xfrm>
            <a:off x="4672902" y="2068965"/>
            <a:ext cx="395755" cy="452872"/>
            <a:chOff x="-16401225" y="3683275"/>
            <a:chExt cx="267800" cy="306450"/>
          </a:xfrm>
        </p:grpSpPr>
        <p:sp>
          <p:nvSpPr>
            <p:cNvPr id="5787" name="Google Shape;7669;p87">
              <a:extLst>
                <a:ext uri="{FF2B5EF4-FFF2-40B4-BE49-F238E27FC236}">
                  <a16:creationId xmlns:a16="http://schemas.microsoft.com/office/drawing/2014/main" id="{5A03220E-965F-E0F0-3C7D-AFE5AEA14DBF}"/>
                </a:ext>
              </a:extLst>
            </p:cNvPr>
            <p:cNvSpPr/>
            <p:nvPr/>
          </p:nvSpPr>
          <p:spPr>
            <a:xfrm>
              <a:off x="-16257875" y="3826650"/>
              <a:ext cx="70900" cy="72500"/>
            </a:xfrm>
            <a:custGeom>
              <a:avLst/>
              <a:gdLst/>
              <a:ahLst/>
              <a:cxnLst/>
              <a:rect l="l" t="t" r="r" b="b"/>
              <a:pathLst>
                <a:path w="2836" h="2900" extrusionOk="0">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8" name="Google Shape;7670;p87">
              <a:extLst>
                <a:ext uri="{FF2B5EF4-FFF2-40B4-BE49-F238E27FC236}">
                  <a16:creationId xmlns:a16="http://schemas.microsoft.com/office/drawing/2014/main" id="{89725E2F-8C2D-5BCF-4C50-2EAAD2788A40}"/>
                </a:ext>
              </a:extLst>
            </p:cNvPr>
            <p:cNvSpPr/>
            <p:nvPr/>
          </p:nvSpPr>
          <p:spPr>
            <a:xfrm>
              <a:off x="-16275200" y="3832375"/>
              <a:ext cx="16550" cy="16350"/>
            </a:xfrm>
            <a:custGeom>
              <a:avLst/>
              <a:gdLst/>
              <a:ahLst/>
              <a:cxnLst/>
              <a:rect l="l" t="t" r="r" b="b"/>
              <a:pathLst>
                <a:path w="662" h="654" extrusionOk="0">
                  <a:moveTo>
                    <a:pt x="319" y="0"/>
                  </a:moveTo>
                  <a:cubicBezTo>
                    <a:pt x="173" y="0"/>
                    <a:pt x="32" y="71"/>
                    <a:pt x="0" y="213"/>
                  </a:cubicBezTo>
                  <a:lnTo>
                    <a:pt x="347" y="654"/>
                  </a:lnTo>
                  <a:lnTo>
                    <a:pt x="662" y="213"/>
                  </a:lnTo>
                  <a:cubicBezTo>
                    <a:pt x="614" y="71"/>
                    <a:pt x="465" y="0"/>
                    <a:pt x="3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9" name="Google Shape;7671;p87">
              <a:extLst>
                <a:ext uri="{FF2B5EF4-FFF2-40B4-BE49-F238E27FC236}">
                  <a16:creationId xmlns:a16="http://schemas.microsoft.com/office/drawing/2014/main" id="{5FA5A04C-A7F5-D019-5708-00F8F744F94B}"/>
                </a:ext>
              </a:extLst>
            </p:cNvPr>
            <p:cNvSpPr/>
            <p:nvPr/>
          </p:nvSpPr>
          <p:spPr>
            <a:xfrm>
              <a:off x="-16347675" y="3825875"/>
              <a:ext cx="70900" cy="70900"/>
            </a:xfrm>
            <a:custGeom>
              <a:avLst/>
              <a:gdLst/>
              <a:ahLst/>
              <a:cxnLst/>
              <a:rect l="l" t="t" r="r" b="b"/>
              <a:pathLst>
                <a:path w="2836" h="2836" extrusionOk="0">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0" name="Google Shape;7672;p87">
              <a:extLst>
                <a:ext uri="{FF2B5EF4-FFF2-40B4-BE49-F238E27FC236}">
                  <a16:creationId xmlns:a16="http://schemas.microsoft.com/office/drawing/2014/main" id="{687F9C3A-3233-C6AD-B740-295F4F0ECE25}"/>
                </a:ext>
              </a:extLst>
            </p:cNvPr>
            <p:cNvSpPr/>
            <p:nvPr/>
          </p:nvSpPr>
          <p:spPr>
            <a:xfrm>
              <a:off x="-16338225" y="3907775"/>
              <a:ext cx="35475" cy="81950"/>
            </a:xfrm>
            <a:custGeom>
              <a:avLst/>
              <a:gdLst/>
              <a:ahLst/>
              <a:cxnLst/>
              <a:rect l="l" t="t" r="r" b="b"/>
              <a:pathLst>
                <a:path w="1419" h="3278" extrusionOk="0">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1" name="Google Shape;7673;p87">
              <a:extLst>
                <a:ext uri="{FF2B5EF4-FFF2-40B4-BE49-F238E27FC236}">
                  <a16:creationId xmlns:a16="http://schemas.microsoft.com/office/drawing/2014/main" id="{DA65BCCD-5239-7EB0-293E-3EDFB3EC32B9}"/>
                </a:ext>
              </a:extLst>
            </p:cNvPr>
            <p:cNvSpPr/>
            <p:nvPr/>
          </p:nvSpPr>
          <p:spPr>
            <a:xfrm>
              <a:off x="-16231900" y="3906200"/>
              <a:ext cx="35475" cy="81150"/>
            </a:xfrm>
            <a:custGeom>
              <a:avLst/>
              <a:gdLst/>
              <a:ahLst/>
              <a:cxnLst/>
              <a:rect l="l" t="t" r="r" b="b"/>
              <a:pathLst>
                <a:path w="1419" h="3246" extrusionOk="0">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2" name="Google Shape;7674;p87">
              <a:extLst>
                <a:ext uri="{FF2B5EF4-FFF2-40B4-BE49-F238E27FC236}">
                  <a16:creationId xmlns:a16="http://schemas.microsoft.com/office/drawing/2014/main" id="{18110ED8-4B2D-D63B-4E11-40E5A780BD90}"/>
                </a:ext>
              </a:extLst>
            </p:cNvPr>
            <p:cNvSpPr/>
            <p:nvPr/>
          </p:nvSpPr>
          <p:spPr>
            <a:xfrm>
              <a:off x="-16285450" y="3891250"/>
              <a:ext cx="35475" cy="59875"/>
            </a:xfrm>
            <a:custGeom>
              <a:avLst/>
              <a:gdLst/>
              <a:ahLst/>
              <a:cxnLst/>
              <a:rect l="l" t="t" r="r" b="b"/>
              <a:pathLst>
                <a:path w="1419" h="2395" extrusionOk="0">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3" name="Google Shape;7675;p87">
              <a:extLst>
                <a:ext uri="{FF2B5EF4-FFF2-40B4-BE49-F238E27FC236}">
                  <a16:creationId xmlns:a16="http://schemas.microsoft.com/office/drawing/2014/main" id="{B726BFDA-8B86-5DE4-323F-D76C4B05D766}"/>
                </a:ext>
              </a:extLst>
            </p:cNvPr>
            <p:cNvSpPr/>
            <p:nvPr/>
          </p:nvSpPr>
          <p:spPr>
            <a:xfrm>
              <a:off x="-16401225" y="3683275"/>
              <a:ext cx="267800" cy="249725"/>
            </a:xfrm>
            <a:custGeom>
              <a:avLst/>
              <a:gdLst/>
              <a:ahLst/>
              <a:cxnLst/>
              <a:rect l="l" t="t" r="r" b="b"/>
              <a:pathLst>
                <a:path w="10712" h="9989" extrusionOk="0">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94" name="Google Shape;7676;p87">
            <a:extLst>
              <a:ext uri="{FF2B5EF4-FFF2-40B4-BE49-F238E27FC236}">
                <a16:creationId xmlns:a16="http://schemas.microsoft.com/office/drawing/2014/main" id="{0F4F5AB1-4B15-048A-ACD6-4941659F3FFA}"/>
              </a:ext>
            </a:extLst>
          </p:cNvPr>
          <p:cNvGrpSpPr/>
          <p:nvPr/>
        </p:nvGrpSpPr>
        <p:grpSpPr>
          <a:xfrm>
            <a:off x="8038351" y="1525604"/>
            <a:ext cx="450470" cy="448180"/>
            <a:chOff x="-16419350" y="4058200"/>
            <a:chExt cx="304825" cy="303275"/>
          </a:xfrm>
        </p:grpSpPr>
        <p:sp>
          <p:nvSpPr>
            <p:cNvPr id="5795" name="Google Shape;7677;p87">
              <a:extLst>
                <a:ext uri="{FF2B5EF4-FFF2-40B4-BE49-F238E27FC236}">
                  <a16:creationId xmlns:a16="http://schemas.microsoft.com/office/drawing/2014/main" id="{EE245B16-1814-573B-B940-2A44884754B3}"/>
                </a:ext>
              </a:extLst>
            </p:cNvPr>
            <p:cNvSpPr/>
            <p:nvPr/>
          </p:nvSpPr>
          <p:spPr>
            <a:xfrm>
              <a:off x="-16347675" y="4202350"/>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6" name="Google Shape;7678;p87">
              <a:extLst>
                <a:ext uri="{FF2B5EF4-FFF2-40B4-BE49-F238E27FC236}">
                  <a16:creationId xmlns:a16="http://schemas.microsoft.com/office/drawing/2014/main" id="{283DB7BB-2FA5-4582-6C93-92FD615E7ECA}"/>
                </a:ext>
              </a:extLst>
            </p:cNvPr>
            <p:cNvSpPr/>
            <p:nvPr/>
          </p:nvSpPr>
          <p:spPr>
            <a:xfrm>
              <a:off x="-16400450" y="4166900"/>
              <a:ext cx="35475" cy="35475"/>
            </a:xfrm>
            <a:custGeom>
              <a:avLst/>
              <a:gdLst/>
              <a:ahLst/>
              <a:cxnLst/>
              <a:rect l="l" t="t" r="r" b="b"/>
              <a:pathLst>
                <a:path w="1419" h="1419" extrusionOk="0">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7" name="Google Shape;7679;p87">
              <a:extLst>
                <a:ext uri="{FF2B5EF4-FFF2-40B4-BE49-F238E27FC236}">
                  <a16:creationId xmlns:a16="http://schemas.microsoft.com/office/drawing/2014/main" id="{416086DD-A71C-F5C9-FB58-1919581F0860}"/>
                </a:ext>
              </a:extLst>
            </p:cNvPr>
            <p:cNvSpPr/>
            <p:nvPr/>
          </p:nvSpPr>
          <p:spPr>
            <a:xfrm>
              <a:off x="-16389425" y="4058200"/>
              <a:ext cx="220575" cy="106950"/>
            </a:xfrm>
            <a:custGeom>
              <a:avLst/>
              <a:gdLst/>
              <a:ahLst/>
              <a:cxnLst/>
              <a:rect l="l" t="t" r="r" b="b"/>
              <a:pathLst>
                <a:path w="8823" h="4278" extrusionOk="0">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8" name="Google Shape;7680;p87">
              <a:extLst>
                <a:ext uri="{FF2B5EF4-FFF2-40B4-BE49-F238E27FC236}">
                  <a16:creationId xmlns:a16="http://schemas.microsoft.com/office/drawing/2014/main" id="{B7D0EE3E-A152-2CDD-0A21-BC2548B463EB}"/>
                </a:ext>
              </a:extLst>
            </p:cNvPr>
            <p:cNvSpPr/>
            <p:nvPr/>
          </p:nvSpPr>
          <p:spPr>
            <a:xfrm>
              <a:off x="-16298850" y="4178725"/>
              <a:ext cx="41000" cy="47275"/>
            </a:xfrm>
            <a:custGeom>
              <a:avLst/>
              <a:gdLst/>
              <a:ahLst/>
              <a:cxnLst/>
              <a:rect l="l" t="t" r="r" b="b"/>
              <a:pathLst>
                <a:path w="1640" h="1891" extrusionOk="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9" name="Google Shape;7681;p87">
              <a:extLst>
                <a:ext uri="{FF2B5EF4-FFF2-40B4-BE49-F238E27FC236}">
                  <a16:creationId xmlns:a16="http://schemas.microsoft.com/office/drawing/2014/main" id="{83767976-5E46-C294-4251-471A6CCB959C}"/>
                </a:ext>
              </a:extLst>
            </p:cNvPr>
            <p:cNvSpPr/>
            <p:nvPr/>
          </p:nvSpPr>
          <p:spPr>
            <a:xfrm>
              <a:off x="-16246075" y="4178725"/>
              <a:ext cx="41775" cy="55150"/>
            </a:xfrm>
            <a:custGeom>
              <a:avLst/>
              <a:gdLst/>
              <a:ahLst/>
              <a:cxnLst/>
              <a:rect l="l" t="t" r="r" b="b"/>
              <a:pathLst>
                <a:path w="1671" h="2206" extrusionOk="0">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0" name="Google Shape;7682;p87">
              <a:extLst>
                <a:ext uri="{FF2B5EF4-FFF2-40B4-BE49-F238E27FC236}">
                  <a16:creationId xmlns:a16="http://schemas.microsoft.com/office/drawing/2014/main" id="{9A23B43D-46AA-17E6-8D86-1719969A0590}"/>
                </a:ext>
              </a:extLst>
            </p:cNvPr>
            <p:cNvSpPr/>
            <p:nvPr/>
          </p:nvSpPr>
          <p:spPr>
            <a:xfrm>
              <a:off x="-16419350" y="4122000"/>
              <a:ext cx="304050" cy="188725"/>
            </a:xfrm>
            <a:custGeom>
              <a:avLst/>
              <a:gdLst/>
              <a:ahLst/>
              <a:cxnLst/>
              <a:rect l="l" t="t" r="r" b="b"/>
              <a:pathLst>
                <a:path w="12162" h="7549" extrusionOk="0">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1" name="Google Shape;7683;p87">
              <a:extLst>
                <a:ext uri="{FF2B5EF4-FFF2-40B4-BE49-F238E27FC236}">
                  <a16:creationId xmlns:a16="http://schemas.microsoft.com/office/drawing/2014/main" id="{36FE0855-0954-5401-58CA-9D987706457E}"/>
                </a:ext>
              </a:extLst>
            </p:cNvPr>
            <p:cNvSpPr/>
            <p:nvPr/>
          </p:nvSpPr>
          <p:spPr>
            <a:xfrm>
              <a:off x="-16419350" y="4263775"/>
              <a:ext cx="304825" cy="97700"/>
            </a:xfrm>
            <a:custGeom>
              <a:avLst/>
              <a:gdLst/>
              <a:ahLst/>
              <a:cxnLst/>
              <a:rect l="l" t="t" r="r" b="b"/>
              <a:pathLst>
                <a:path w="12193" h="3908" extrusionOk="0">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2" name="Google Shape;7684;p87">
            <a:extLst>
              <a:ext uri="{FF2B5EF4-FFF2-40B4-BE49-F238E27FC236}">
                <a16:creationId xmlns:a16="http://schemas.microsoft.com/office/drawing/2014/main" id="{AA0DA468-D396-C458-05EC-3AC95DDD607A}"/>
              </a:ext>
            </a:extLst>
          </p:cNvPr>
          <p:cNvGrpSpPr/>
          <p:nvPr/>
        </p:nvGrpSpPr>
        <p:grpSpPr>
          <a:xfrm>
            <a:off x="4065238" y="2071622"/>
            <a:ext cx="450507" cy="447589"/>
            <a:chOff x="-15296200" y="3326900"/>
            <a:chExt cx="304850" cy="302875"/>
          </a:xfrm>
        </p:grpSpPr>
        <p:sp>
          <p:nvSpPr>
            <p:cNvPr id="5803" name="Google Shape;7685;p87">
              <a:extLst>
                <a:ext uri="{FF2B5EF4-FFF2-40B4-BE49-F238E27FC236}">
                  <a16:creationId xmlns:a16="http://schemas.microsoft.com/office/drawing/2014/main" id="{E19A1038-3D44-31B3-F325-1791F17D4D86}"/>
                </a:ext>
              </a:extLst>
            </p:cNvPr>
            <p:cNvSpPr/>
            <p:nvPr/>
          </p:nvSpPr>
          <p:spPr>
            <a:xfrm>
              <a:off x="-15182775" y="3326900"/>
              <a:ext cx="77200" cy="157175"/>
            </a:xfrm>
            <a:custGeom>
              <a:avLst/>
              <a:gdLst/>
              <a:ahLst/>
              <a:cxnLst/>
              <a:rect l="l" t="t" r="r" b="b"/>
              <a:pathLst>
                <a:path w="3088" h="6287" extrusionOk="0">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4" name="Google Shape;7686;p87">
              <a:extLst>
                <a:ext uri="{FF2B5EF4-FFF2-40B4-BE49-F238E27FC236}">
                  <a16:creationId xmlns:a16="http://schemas.microsoft.com/office/drawing/2014/main" id="{815489CD-8A81-6318-CAB4-CE68A19E540F}"/>
                </a:ext>
              </a:extLst>
            </p:cNvPr>
            <p:cNvSpPr/>
            <p:nvPr/>
          </p:nvSpPr>
          <p:spPr>
            <a:xfrm>
              <a:off x="-15260825" y="3363175"/>
              <a:ext cx="108800" cy="199650"/>
            </a:xfrm>
            <a:custGeom>
              <a:avLst/>
              <a:gdLst/>
              <a:ahLst/>
              <a:cxnLst/>
              <a:rect l="l" t="t" r="r" b="b"/>
              <a:pathLst>
                <a:path w="4352" h="7986" extrusionOk="0">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5" name="Google Shape;7687;p87">
              <a:extLst>
                <a:ext uri="{FF2B5EF4-FFF2-40B4-BE49-F238E27FC236}">
                  <a16:creationId xmlns:a16="http://schemas.microsoft.com/office/drawing/2014/main" id="{F73D30AD-E770-6167-B342-9397D60000E7}"/>
                </a:ext>
              </a:extLst>
            </p:cNvPr>
            <p:cNvSpPr/>
            <p:nvPr/>
          </p:nvSpPr>
          <p:spPr>
            <a:xfrm>
              <a:off x="-15135525" y="3362475"/>
              <a:ext cx="109325" cy="200350"/>
            </a:xfrm>
            <a:custGeom>
              <a:avLst/>
              <a:gdLst/>
              <a:ahLst/>
              <a:cxnLst/>
              <a:rect l="l" t="t" r="r" b="b"/>
              <a:pathLst>
                <a:path w="4373" h="8014" extrusionOk="0">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6" name="Google Shape;7688;p87">
              <a:extLst>
                <a:ext uri="{FF2B5EF4-FFF2-40B4-BE49-F238E27FC236}">
                  <a16:creationId xmlns:a16="http://schemas.microsoft.com/office/drawing/2014/main" id="{4B53ABB7-8859-3F86-DF9C-8A6CD5B038C1}"/>
                </a:ext>
              </a:extLst>
            </p:cNvPr>
            <p:cNvSpPr/>
            <p:nvPr/>
          </p:nvSpPr>
          <p:spPr>
            <a:xfrm>
              <a:off x="-15296200" y="3416600"/>
              <a:ext cx="143375" cy="213175"/>
            </a:xfrm>
            <a:custGeom>
              <a:avLst/>
              <a:gdLst/>
              <a:ahLst/>
              <a:cxnLst/>
              <a:rect l="l" t="t" r="r" b="b"/>
              <a:pathLst>
                <a:path w="5735" h="8527" extrusionOk="0">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7" name="Google Shape;7689;p87">
              <a:extLst>
                <a:ext uri="{FF2B5EF4-FFF2-40B4-BE49-F238E27FC236}">
                  <a16:creationId xmlns:a16="http://schemas.microsoft.com/office/drawing/2014/main" id="{BDE8CB37-A883-01DF-3576-754A4A55CEFE}"/>
                </a:ext>
              </a:extLst>
            </p:cNvPr>
            <p:cNvSpPr/>
            <p:nvPr/>
          </p:nvSpPr>
          <p:spPr>
            <a:xfrm>
              <a:off x="-15134725" y="3416100"/>
              <a:ext cx="143375" cy="213675"/>
            </a:xfrm>
            <a:custGeom>
              <a:avLst/>
              <a:gdLst/>
              <a:ahLst/>
              <a:cxnLst/>
              <a:rect l="l" t="t" r="r" b="b"/>
              <a:pathLst>
                <a:path w="5735" h="8547" extrusionOk="0">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8" name="Google Shape;7690;p87">
            <a:extLst>
              <a:ext uri="{FF2B5EF4-FFF2-40B4-BE49-F238E27FC236}">
                <a16:creationId xmlns:a16="http://schemas.microsoft.com/office/drawing/2014/main" id="{9BCC23B1-CD73-A61E-E6D3-D9764FEBFFF0}"/>
              </a:ext>
            </a:extLst>
          </p:cNvPr>
          <p:cNvGrpSpPr/>
          <p:nvPr/>
        </p:nvGrpSpPr>
        <p:grpSpPr>
          <a:xfrm>
            <a:off x="2980891" y="435423"/>
            <a:ext cx="486566" cy="414708"/>
            <a:chOff x="-19835275" y="3330250"/>
            <a:chExt cx="329250" cy="280625"/>
          </a:xfrm>
        </p:grpSpPr>
        <p:sp>
          <p:nvSpPr>
            <p:cNvPr id="5809" name="Google Shape;7691;p87">
              <a:extLst>
                <a:ext uri="{FF2B5EF4-FFF2-40B4-BE49-F238E27FC236}">
                  <a16:creationId xmlns:a16="http://schemas.microsoft.com/office/drawing/2014/main" id="{E241D04F-AAE5-CFA4-BB0F-E396B73DB0AC}"/>
                </a:ext>
              </a:extLst>
            </p:cNvPr>
            <p:cNvSpPr/>
            <p:nvPr/>
          </p:nvSpPr>
          <p:spPr>
            <a:xfrm>
              <a:off x="-19768325" y="3361750"/>
              <a:ext cx="197725" cy="249125"/>
            </a:xfrm>
            <a:custGeom>
              <a:avLst/>
              <a:gdLst/>
              <a:ahLst/>
              <a:cxnLst/>
              <a:rect l="l" t="t" r="r" b="b"/>
              <a:pathLst>
                <a:path w="7909" h="9965" extrusionOk="0">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0" name="Google Shape;7692;p87">
              <a:extLst>
                <a:ext uri="{FF2B5EF4-FFF2-40B4-BE49-F238E27FC236}">
                  <a16:creationId xmlns:a16="http://schemas.microsoft.com/office/drawing/2014/main" id="{2D8022CE-33CB-4141-8AA4-6443A572AAFC}"/>
                </a:ext>
              </a:extLst>
            </p:cNvPr>
            <p:cNvSpPr/>
            <p:nvPr/>
          </p:nvSpPr>
          <p:spPr>
            <a:xfrm>
              <a:off x="-19622625" y="3330250"/>
              <a:ext cx="116600" cy="189250"/>
            </a:xfrm>
            <a:custGeom>
              <a:avLst/>
              <a:gdLst/>
              <a:ahLst/>
              <a:cxnLst/>
              <a:rect l="l" t="t" r="r" b="b"/>
              <a:pathLst>
                <a:path w="4664" h="7570" extrusionOk="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1" name="Google Shape;7693;p87">
              <a:extLst>
                <a:ext uri="{FF2B5EF4-FFF2-40B4-BE49-F238E27FC236}">
                  <a16:creationId xmlns:a16="http://schemas.microsoft.com/office/drawing/2014/main" id="{AB5E7CDC-5EB8-FC96-DB40-7C8701D29F04}"/>
                </a:ext>
              </a:extLst>
            </p:cNvPr>
            <p:cNvSpPr/>
            <p:nvPr/>
          </p:nvSpPr>
          <p:spPr>
            <a:xfrm>
              <a:off x="-19835275" y="3330250"/>
              <a:ext cx="116600" cy="189250"/>
            </a:xfrm>
            <a:custGeom>
              <a:avLst/>
              <a:gdLst/>
              <a:ahLst/>
              <a:cxnLst/>
              <a:rect l="l" t="t" r="r" b="b"/>
              <a:pathLst>
                <a:path w="4664" h="7570" extrusionOk="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2" name="Google Shape;7694;p87">
            <a:extLst>
              <a:ext uri="{FF2B5EF4-FFF2-40B4-BE49-F238E27FC236}">
                <a16:creationId xmlns:a16="http://schemas.microsoft.com/office/drawing/2014/main" id="{3AA49A0E-D25F-E099-A7A3-DB1058C30F96}"/>
              </a:ext>
            </a:extLst>
          </p:cNvPr>
          <p:cNvGrpSpPr/>
          <p:nvPr/>
        </p:nvGrpSpPr>
        <p:grpSpPr>
          <a:xfrm>
            <a:off x="2998920" y="972012"/>
            <a:ext cx="450507" cy="449547"/>
            <a:chOff x="-19822675" y="3692750"/>
            <a:chExt cx="304850" cy="304200"/>
          </a:xfrm>
        </p:grpSpPr>
        <p:sp>
          <p:nvSpPr>
            <p:cNvPr id="5813" name="Google Shape;7695;p87">
              <a:extLst>
                <a:ext uri="{FF2B5EF4-FFF2-40B4-BE49-F238E27FC236}">
                  <a16:creationId xmlns:a16="http://schemas.microsoft.com/office/drawing/2014/main" id="{6F778C49-A317-959A-0739-182129754285}"/>
                </a:ext>
              </a:extLst>
            </p:cNvPr>
            <p:cNvSpPr/>
            <p:nvPr/>
          </p:nvSpPr>
          <p:spPr>
            <a:xfrm>
              <a:off x="-19715550" y="3692750"/>
              <a:ext cx="90600" cy="60675"/>
            </a:xfrm>
            <a:custGeom>
              <a:avLst/>
              <a:gdLst/>
              <a:ahLst/>
              <a:cxnLst/>
              <a:rect l="l" t="t" r="r" b="b"/>
              <a:pathLst>
                <a:path w="3624" h="2427" extrusionOk="0">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4" name="Google Shape;7696;p87">
              <a:extLst>
                <a:ext uri="{FF2B5EF4-FFF2-40B4-BE49-F238E27FC236}">
                  <a16:creationId xmlns:a16="http://schemas.microsoft.com/office/drawing/2014/main" id="{53A5B7C9-C5DC-3DEB-D0C0-F72EFD8D70B0}"/>
                </a:ext>
              </a:extLst>
            </p:cNvPr>
            <p:cNvSpPr/>
            <p:nvPr/>
          </p:nvSpPr>
          <p:spPr>
            <a:xfrm>
              <a:off x="-19660425" y="3766200"/>
              <a:ext cx="142600" cy="230750"/>
            </a:xfrm>
            <a:custGeom>
              <a:avLst/>
              <a:gdLst/>
              <a:ahLst/>
              <a:cxnLst/>
              <a:rect l="l" t="t" r="r" b="b"/>
              <a:pathLst>
                <a:path w="5704" h="9230" extrusionOk="0">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5" name="Google Shape;7697;p87">
              <a:extLst>
                <a:ext uri="{FF2B5EF4-FFF2-40B4-BE49-F238E27FC236}">
                  <a16:creationId xmlns:a16="http://schemas.microsoft.com/office/drawing/2014/main" id="{F90D4BFB-B53C-89E5-7096-B1D8B25FA1F5}"/>
                </a:ext>
              </a:extLst>
            </p:cNvPr>
            <p:cNvSpPr/>
            <p:nvPr/>
          </p:nvSpPr>
          <p:spPr>
            <a:xfrm>
              <a:off x="-19728150" y="3763650"/>
              <a:ext cx="114225" cy="54375"/>
            </a:xfrm>
            <a:custGeom>
              <a:avLst/>
              <a:gdLst/>
              <a:ahLst/>
              <a:cxnLst/>
              <a:rect l="l" t="t" r="r" b="b"/>
              <a:pathLst>
                <a:path w="4569" h="2175" extrusionOk="0">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6" name="Google Shape;7698;p87">
              <a:extLst>
                <a:ext uri="{FF2B5EF4-FFF2-40B4-BE49-F238E27FC236}">
                  <a16:creationId xmlns:a16="http://schemas.microsoft.com/office/drawing/2014/main" id="{CC92E0E7-2A4C-4870-54D5-3D54F7E07A87}"/>
                </a:ext>
              </a:extLst>
            </p:cNvPr>
            <p:cNvSpPr/>
            <p:nvPr/>
          </p:nvSpPr>
          <p:spPr>
            <a:xfrm>
              <a:off x="-19695075" y="3868400"/>
              <a:ext cx="48075" cy="110300"/>
            </a:xfrm>
            <a:custGeom>
              <a:avLst/>
              <a:gdLst/>
              <a:ahLst/>
              <a:cxnLst/>
              <a:rect l="l" t="t" r="r" b="b"/>
              <a:pathLst>
                <a:path w="1923" h="4412" extrusionOk="0">
                  <a:moveTo>
                    <a:pt x="977" y="0"/>
                  </a:moveTo>
                  <a:lnTo>
                    <a:pt x="0" y="4285"/>
                  </a:lnTo>
                  <a:cubicBezTo>
                    <a:pt x="316" y="4380"/>
                    <a:pt x="631" y="4411"/>
                    <a:pt x="977" y="4411"/>
                  </a:cubicBezTo>
                  <a:cubicBezTo>
                    <a:pt x="1261" y="4411"/>
                    <a:pt x="1576" y="4380"/>
                    <a:pt x="1922" y="4285"/>
                  </a:cubicBez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7" name="Google Shape;7699;p87">
              <a:extLst>
                <a:ext uri="{FF2B5EF4-FFF2-40B4-BE49-F238E27FC236}">
                  <a16:creationId xmlns:a16="http://schemas.microsoft.com/office/drawing/2014/main" id="{A2C9A055-6DC9-FD3C-C349-5F0F41C417BC}"/>
                </a:ext>
              </a:extLst>
            </p:cNvPr>
            <p:cNvSpPr/>
            <p:nvPr/>
          </p:nvSpPr>
          <p:spPr>
            <a:xfrm>
              <a:off x="-19822675" y="3764250"/>
              <a:ext cx="142575" cy="229550"/>
            </a:xfrm>
            <a:custGeom>
              <a:avLst/>
              <a:gdLst/>
              <a:ahLst/>
              <a:cxnLst/>
              <a:rect l="l" t="t" r="r" b="b"/>
              <a:pathLst>
                <a:path w="5703" h="9182" extrusionOk="0">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8" name="Google Shape;7700;p87">
            <a:extLst>
              <a:ext uri="{FF2B5EF4-FFF2-40B4-BE49-F238E27FC236}">
                <a16:creationId xmlns:a16="http://schemas.microsoft.com/office/drawing/2014/main" id="{BF22C412-361F-17E3-6836-BAC1E5D320D8}"/>
              </a:ext>
            </a:extLst>
          </p:cNvPr>
          <p:cNvGrpSpPr/>
          <p:nvPr/>
        </p:nvGrpSpPr>
        <p:grpSpPr>
          <a:xfrm>
            <a:off x="2999512" y="1524820"/>
            <a:ext cx="449325" cy="450470"/>
            <a:chOff x="-19822675" y="4066875"/>
            <a:chExt cx="304050" cy="304825"/>
          </a:xfrm>
        </p:grpSpPr>
        <p:sp>
          <p:nvSpPr>
            <p:cNvPr id="5819" name="Google Shape;7701;p87">
              <a:extLst>
                <a:ext uri="{FF2B5EF4-FFF2-40B4-BE49-F238E27FC236}">
                  <a16:creationId xmlns:a16="http://schemas.microsoft.com/office/drawing/2014/main" id="{E413A90E-E7F8-DEFA-0E04-8630F53FCA4A}"/>
                </a:ext>
              </a:extLst>
            </p:cNvPr>
            <p:cNvSpPr/>
            <p:nvPr/>
          </p:nvSpPr>
          <p:spPr>
            <a:xfrm>
              <a:off x="-19803775" y="4086925"/>
              <a:ext cx="71700" cy="68975"/>
            </a:xfrm>
            <a:custGeom>
              <a:avLst/>
              <a:gdLst/>
              <a:ahLst/>
              <a:cxnLst/>
              <a:rect l="l" t="t" r="r" b="b"/>
              <a:pathLst>
                <a:path w="2868" h="2759" extrusionOk="0">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0" name="Google Shape;7702;p87">
              <a:extLst>
                <a:ext uri="{FF2B5EF4-FFF2-40B4-BE49-F238E27FC236}">
                  <a16:creationId xmlns:a16="http://schemas.microsoft.com/office/drawing/2014/main" id="{BEF223D2-9825-37CD-D323-267E11F8323D}"/>
                </a:ext>
              </a:extLst>
            </p:cNvPr>
            <p:cNvSpPr/>
            <p:nvPr/>
          </p:nvSpPr>
          <p:spPr>
            <a:xfrm>
              <a:off x="-19822675" y="4174775"/>
              <a:ext cx="304050" cy="124475"/>
            </a:xfrm>
            <a:custGeom>
              <a:avLst/>
              <a:gdLst/>
              <a:ahLst/>
              <a:cxnLst/>
              <a:rect l="l" t="t" r="r" b="b"/>
              <a:pathLst>
                <a:path w="12162" h="4979" extrusionOk="0">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1" name="Google Shape;7703;p87">
              <a:extLst>
                <a:ext uri="{FF2B5EF4-FFF2-40B4-BE49-F238E27FC236}">
                  <a16:creationId xmlns:a16="http://schemas.microsoft.com/office/drawing/2014/main" id="{1F1ECF04-D5F7-8325-4F51-03908527480F}"/>
                </a:ext>
              </a:extLst>
            </p:cNvPr>
            <p:cNvSpPr/>
            <p:nvPr/>
          </p:nvSpPr>
          <p:spPr>
            <a:xfrm>
              <a:off x="-19732100" y="4066875"/>
              <a:ext cx="122100" cy="89825"/>
            </a:xfrm>
            <a:custGeom>
              <a:avLst/>
              <a:gdLst/>
              <a:ahLst/>
              <a:cxnLst/>
              <a:rect l="l" t="t" r="r" b="b"/>
              <a:pathLst>
                <a:path w="4884" h="3593" extrusionOk="0">
                  <a:moveTo>
                    <a:pt x="2427" y="1"/>
                  </a:moveTo>
                  <a:cubicBezTo>
                    <a:pt x="1229" y="1"/>
                    <a:pt x="190" y="1796"/>
                    <a:pt x="1" y="3592"/>
                  </a:cubicBezTo>
                  <a:lnTo>
                    <a:pt x="4884" y="3592"/>
                  </a:lnTo>
                  <a:cubicBezTo>
                    <a:pt x="4695" y="1796"/>
                    <a:pt x="3687" y="1"/>
                    <a:pt x="2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2" name="Google Shape;7704;p87">
              <a:extLst>
                <a:ext uri="{FF2B5EF4-FFF2-40B4-BE49-F238E27FC236}">
                  <a16:creationId xmlns:a16="http://schemas.microsoft.com/office/drawing/2014/main" id="{07F0A974-C72E-C2FB-DE1A-FDC5E809BA09}"/>
                </a:ext>
              </a:extLst>
            </p:cNvPr>
            <p:cNvSpPr/>
            <p:nvPr/>
          </p:nvSpPr>
          <p:spPr>
            <a:xfrm>
              <a:off x="-19609225" y="4087725"/>
              <a:ext cx="71700" cy="69750"/>
            </a:xfrm>
            <a:custGeom>
              <a:avLst/>
              <a:gdLst/>
              <a:ahLst/>
              <a:cxnLst/>
              <a:rect l="l" t="t" r="r" b="b"/>
              <a:pathLst>
                <a:path w="2868" h="2790" extrusionOk="0">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3" name="Google Shape;7705;p87">
              <a:extLst>
                <a:ext uri="{FF2B5EF4-FFF2-40B4-BE49-F238E27FC236}">
                  <a16:creationId xmlns:a16="http://schemas.microsoft.com/office/drawing/2014/main" id="{F101CED1-3EC9-00D2-C951-D6FC5FB36EF3}"/>
                </a:ext>
              </a:extLst>
            </p:cNvPr>
            <p:cNvSpPr/>
            <p:nvPr/>
          </p:nvSpPr>
          <p:spPr>
            <a:xfrm>
              <a:off x="-19643875" y="4308675"/>
              <a:ext cx="70900" cy="44125"/>
            </a:xfrm>
            <a:custGeom>
              <a:avLst/>
              <a:gdLst/>
              <a:ahLst/>
              <a:cxnLst/>
              <a:rect l="l" t="t" r="r" b="b"/>
              <a:pathLst>
                <a:path w="2836" h="1765" extrusionOk="0">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4" name="Google Shape;7706;p87">
              <a:extLst>
                <a:ext uri="{FF2B5EF4-FFF2-40B4-BE49-F238E27FC236}">
                  <a16:creationId xmlns:a16="http://schemas.microsoft.com/office/drawing/2014/main" id="{6791F847-D0CE-6F53-91E0-1A4A3B24C977}"/>
                </a:ext>
              </a:extLst>
            </p:cNvPr>
            <p:cNvSpPr/>
            <p:nvPr/>
          </p:nvSpPr>
          <p:spPr>
            <a:xfrm>
              <a:off x="-19581650" y="4292925"/>
              <a:ext cx="63025" cy="78775"/>
            </a:xfrm>
            <a:custGeom>
              <a:avLst/>
              <a:gdLst/>
              <a:ahLst/>
              <a:cxnLst/>
              <a:rect l="l" t="t" r="r" b="b"/>
              <a:pathLst>
                <a:path w="2521" h="3151" extrusionOk="0">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25" name="Google Shape;7707;p87">
            <a:extLst>
              <a:ext uri="{FF2B5EF4-FFF2-40B4-BE49-F238E27FC236}">
                <a16:creationId xmlns:a16="http://schemas.microsoft.com/office/drawing/2014/main" id="{205C992F-F55A-8B0B-F0C2-94ED8ADD919F}"/>
              </a:ext>
            </a:extLst>
          </p:cNvPr>
          <p:cNvGrpSpPr/>
          <p:nvPr/>
        </p:nvGrpSpPr>
        <p:grpSpPr>
          <a:xfrm>
            <a:off x="5808580" y="418113"/>
            <a:ext cx="399302" cy="449325"/>
            <a:chOff x="-17878825" y="3334400"/>
            <a:chExt cx="270200" cy="304050"/>
          </a:xfrm>
        </p:grpSpPr>
        <p:sp>
          <p:nvSpPr>
            <p:cNvPr id="5826" name="Google Shape;7708;p87">
              <a:extLst>
                <a:ext uri="{FF2B5EF4-FFF2-40B4-BE49-F238E27FC236}">
                  <a16:creationId xmlns:a16="http://schemas.microsoft.com/office/drawing/2014/main" id="{0AE2B197-BC1B-EF30-4D18-3F94E608475C}"/>
                </a:ext>
              </a:extLst>
            </p:cNvPr>
            <p:cNvSpPr/>
            <p:nvPr/>
          </p:nvSpPr>
          <p:spPr>
            <a:xfrm>
              <a:off x="-17683475" y="3334400"/>
              <a:ext cx="74850" cy="74050"/>
            </a:xfrm>
            <a:custGeom>
              <a:avLst/>
              <a:gdLst/>
              <a:ahLst/>
              <a:cxnLst/>
              <a:rect l="l" t="t" r="r" b="b"/>
              <a:pathLst>
                <a:path w="2994" h="2962" extrusionOk="0">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7" name="Google Shape;7709;p87">
              <a:extLst>
                <a:ext uri="{FF2B5EF4-FFF2-40B4-BE49-F238E27FC236}">
                  <a16:creationId xmlns:a16="http://schemas.microsoft.com/office/drawing/2014/main" id="{869AB0C5-45F1-7565-AA9D-ACFE10E5CC38}"/>
                </a:ext>
              </a:extLst>
            </p:cNvPr>
            <p:cNvSpPr/>
            <p:nvPr/>
          </p:nvSpPr>
          <p:spPr>
            <a:xfrm>
              <a:off x="-17752000" y="3513975"/>
              <a:ext cx="16550" cy="16550"/>
            </a:xfrm>
            <a:custGeom>
              <a:avLst/>
              <a:gdLst/>
              <a:ahLst/>
              <a:cxnLst/>
              <a:rect l="l" t="t" r="r" b="b"/>
              <a:pathLst>
                <a:path w="662" h="662" extrusionOk="0">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8" name="Google Shape;7710;p87">
              <a:extLst>
                <a:ext uri="{FF2B5EF4-FFF2-40B4-BE49-F238E27FC236}">
                  <a16:creationId xmlns:a16="http://schemas.microsoft.com/office/drawing/2014/main" id="{E088F96A-3108-1C90-AAAB-59D2CBAB2300}"/>
                </a:ext>
              </a:extLst>
            </p:cNvPr>
            <p:cNvSpPr/>
            <p:nvPr/>
          </p:nvSpPr>
          <p:spPr>
            <a:xfrm>
              <a:off x="-17860700" y="3405275"/>
              <a:ext cx="107150" cy="206225"/>
            </a:xfrm>
            <a:custGeom>
              <a:avLst/>
              <a:gdLst/>
              <a:ahLst/>
              <a:cxnLst/>
              <a:rect l="l" t="t" r="r" b="b"/>
              <a:pathLst>
                <a:path w="4286" h="8249" extrusionOk="0">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9" name="Google Shape;7711;p87">
              <a:extLst>
                <a:ext uri="{FF2B5EF4-FFF2-40B4-BE49-F238E27FC236}">
                  <a16:creationId xmlns:a16="http://schemas.microsoft.com/office/drawing/2014/main" id="{21E29E43-00F2-B167-99FB-EF8CDD59229B}"/>
                </a:ext>
              </a:extLst>
            </p:cNvPr>
            <p:cNvSpPr/>
            <p:nvPr/>
          </p:nvSpPr>
          <p:spPr>
            <a:xfrm>
              <a:off x="-17735475" y="3405275"/>
              <a:ext cx="107150" cy="206475"/>
            </a:xfrm>
            <a:custGeom>
              <a:avLst/>
              <a:gdLst/>
              <a:ahLst/>
              <a:cxnLst/>
              <a:rect l="l" t="t" r="r" b="b"/>
              <a:pathLst>
                <a:path w="4286" h="8259" extrusionOk="0">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0" name="Google Shape;7712;p87">
              <a:extLst>
                <a:ext uri="{FF2B5EF4-FFF2-40B4-BE49-F238E27FC236}">
                  <a16:creationId xmlns:a16="http://schemas.microsoft.com/office/drawing/2014/main" id="{C462D097-AE54-828A-8850-E29011425325}"/>
                </a:ext>
              </a:extLst>
            </p:cNvPr>
            <p:cNvSpPr/>
            <p:nvPr/>
          </p:nvSpPr>
          <p:spPr>
            <a:xfrm>
              <a:off x="-17812650" y="3353300"/>
              <a:ext cx="136275" cy="144150"/>
            </a:xfrm>
            <a:custGeom>
              <a:avLst/>
              <a:gdLst/>
              <a:ahLst/>
              <a:cxnLst/>
              <a:rect l="l" t="t" r="r" b="b"/>
              <a:pathLst>
                <a:path w="5451" h="5766" extrusionOk="0">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1" name="Google Shape;7713;p87">
              <a:extLst>
                <a:ext uri="{FF2B5EF4-FFF2-40B4-BE49-F238E27FC236}">
                  <a16:creationId xmlns:a16="http://schemas.microsoft.com/office/drawing/2014/main" id="{67CCE31F-E74F-974E-B7C6-A7F89CFB7ABB}"/>
                </a:ext>
              </a:extLst>
            </p:cNvPr>
            <p:cNvSpPr/>
            <p:nvPr/>
          </p:nvSpPr>
          <p:spPr>
            <a:xfrm>
              <a:off x="-17770900" y="3614000"/>
              <a:ext cx="52775" cy="24450"/>
            </a:xfrm>
            <a:custGeom>
              <a:avLst/>
              <a:gdLst/>
              <a:ahLst/>
              <a:cxnLst/>
              <a:rect l="l" t="t" r="r" b="b"/>
              <a:pathLst>
                <a:path w="2111" h="978" extrusionOk="0">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2" name="Google Shape;7714;p87">
              <a:extLst>
                <a:ext uri="{FF2B5EF4-FFF2-40B4-BE49-F238E27FC236}">
                  <a16:creationId xmlns:a16="http://schemas.microsoft.com/office/drawing/2014/main" id="{B9A1229D-62BE-16E7-BC97-5D15A20F2386}"/>
                </a:ext>
              </a:extLst>
            </p:cNvPr>
            <p:cNvSpPr/>
            <p:nvPr/>
          </p:nvSpPr>
          <p:spPr>
            <a:xfrm>
              <a:off x="-17878825" y="3334400"/>
              <a:ext cx="74075" cy="74050"/>
            </a:xfrm>
            <a:custGeom>
              <a:avLst/>
              <a:gdLst/>
              <a:ahLst/>
              <a:cxnLst/>
              <a:rect l="l" t="t" r="r" b="b"/>
              <a:pathLst>
                <a:path w="2963" h="2962" extrusionOk="0">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33" name="Google Shape;7715;p87">
            <a:extLst>
              <a:ext uri="{FF2B5EF4-FFF2-40B4-BE49-F238E27FC236}">
                <a16:creationId xmlns:a16="http://schemas.microsoft.com/office/drawing/2014/main" id="{3E6E4B0B-2307-F130-91E1-BCF10A588B63}"/>
              </a:ext>
            </a:extLst>
          </p:cNvPr>
          <p:cNvGrpSpPr/>
          <p:nvPr/>
        </p:nvGrpSpPr>
        <p:grpSpPr>
          <a:xfrm>
            <a:off x="5782405" y="970958"/>
            <a:ext cx="451653" cy="451653"/>
            <a:chOff x="-17896150" y="3709300"/>
            <a:chExt cx="305625" cy="305625"/>
          </a:xfrm>
        </p:grpSpPr>
        <p:sp>
          <p:nvSpPr>
            <p:cNvPr id="5834" name="Google Shape;7716;p87">
              <a:extLst>
                <a:ext uri="{FF2B5EF4-FFF2-40B4-BE49-F238E27FC236}">
                  <a16:creationId xmlns:a16="http://schemas.microsoft.com/office/drawing/2014/main" id="{14D6DC37-C63F-CFD3-EB33-BDBFE12F0576}"/>
                </a:ext>
              </a:extLst>
            </p:cNvPr>
            <p:cNvSpPr/>
            <p:nvPr/>
          </p:nvSpPr>
          <p:spPr>
            <a:xfrm>
              <a:off x="-17896150" y="3709300"/>
              <a:ext cx="54375" cy="77200"/>
            </a:xfrm>
            <a:custGeom>
              <a:avLst/>
              <a:gdLst/>
              <a:ahLst/>
              <a:cxnLst/>
              <a:rect l="l" t="t" r="r" b="b"/>
              <a:pathLst>
                <a:path w="2175" h="3088" extrusionOk="0">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5" name="Google Shape;7717;p87">
              <a:extLst>
                <a:ext uri="{FF2B5EF4-FFF2-40B4-BE49-F238E27FC236}">
                  <a16:creationId xmlns:a16="http://schemas.microsoft.com/office/drawing/2014/main" id="{F6810130-35AB-D837-546E-CFC37E793B41}"/>
                </a:ext>
              </a:extLst>
            </p:cNvPr>
            <p:cNvSpPr/>
            <p:nvPr/>
          </p:nvSpPr>
          <p:spPr>
            <a:xfrm>
              <a:off x="-17877250" y="3801075"/>
              <a:ext cx="286725" cy="213850"/>
            </a:xfrm>
            <a:custGeom>
              <a:avLst/>
              <a:gdLst/>
              <a:ahLst/>
              <a:cxnLst/>
              <a:rect l="l" t="t" r="r" b="b"/>
              <a:pathLst>
                <a:path w="11469" h="8554" extrusionOk="0">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6" name="Google Shape;7718;p87">
              <a:extLst>
                <a:ext uri="{FF2B5EF4-FFF2-40B4-BE49-F238E27FC236}">
                  <a16:creationId xmlns:a16="http://schemas.microsoft.com/office/drawing/2014/main" id="{1615E44E-821F-6014-BBC4-84961DA9CDFA}"/>
                </a:ext>
              </a:extLst>
            </p:cNvPr>
            <p:cNvSpPr/>
            <p:nvPr/>
          </p:nvSpPr>
          <p:spPr>
            <a:xfrm>
              <a:off x="-17783500" y="3763075"/>
              <a:ext cx="191400" cy="194350"/>
            </a:xfrm>
            <a:custGeom>
              <a:avLst/>
              <a:gdLst/>
              <a:ahLst/>
              <a:cxnLst/>
              <a:rect l="l" t="t" r="r" b="b"/>
              <a:pathLst>
                <a:path w="7656" h="7774" extrusionOk="0">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7" name="Google Shape;7719;p87">
              <a:extLst>
                <a:ext uri="{FF2B5EF4-FFF2-40B4-BE49-F238E27FC236}">
                  <a16:creationId xmlns:a16="http://schemas.microsoft.com/office/drawing/2014/main" id="{31236314-F338-6584-61C7-2F654671C824}"/>
                </a:ext>
              </a:extLst>
            </p:cNvPr>
            <p:cNvSpPr/>
            <p:nvPr/>
          </p:nvSpPr>
          <p:spPr>
            <a:xfrm>
              <a:off x="-17825250" y="3710075"/>
              <a:ext cx="54375" cy="76425"/>
            </a:xfrm>
            <a:custGeom>
              <a:avLst/>
              <a:gdLst/>
              <a:ahLst/>
              <a:cxnLst/>
              <a:rect l="l" t="t" r="r" b="b"/>
              <a:pathLst>
                <a:path w="2175" h="3057" extrusionOk="0">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38" name="Google Shape;7720;p87">
            <a:extLst>
              <a:ext uri="{FF2B5EF4-FFF2-40B4-BE49-F238E27FC236}">
                <a16:creationId xmlns:a16="http://schemas.microsoft.com/office/drawing/2014/main" id="{E8BA4D90-85A4-852C-F9B3-E3748894B95D}"/>
              </a:ext>
            </a:extLst>
          </p:cNvPr>
          <p:cNvGrpSpPr/>
          <p:nvPr/>
        </p:nvGrpSpPr>
        <p:grpSpPr>
          <a:xfrm>
            <a:off x="5810335" y="1524228"/>
            <a:ext cx="395792" cy="451653"/>
            <a:chOff x="-17878025" y="4082625"/>
            <a:chExt cx="267825" cy="305625"/>
          </a:xfrm>
        </p:grpSpPr>
        <p:sp>
          <p:nvSpPr>
            <p:cNvPr id="5839" name="Google Shape;7721;p87">
              <a:extLst>
                <a:ext uri="{FF2B5EF4-FFF2-40B4-BE49-F238E27FC236}">
                  <a16:creationId xmlns:a16="http://schemas.microsoft.com/office/drawing/2014/main" id="{8644B564-3B87-AA78-26A9-9A4A6C8E60D0}"/>
                </a:ext>
              </a:extLst>
            </p:cNvPr>
            <p:cNvSpPr/>
            <p:nvPr/>
          </p:nvSpPr>
          <p:spPr>
            <a:xfrm>
              <a:off x="-17660650" y="4191325"/>
              <a:ext cx="50450" cy="52000"/>
            </a:xfrm>
            <a:custGeom>
              <a:avLst/>
              <a:gdLst/>
              <a:ahLst/>
              <a:cxnLst/>
              <a:rect l="l" t="t" r="r" b="b"/>
              <a:pathLst>
                <a:path w="2018" h="2080" extrusionOk="0">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0" name="Google Shape;7722;p87">
              <a:extLst>
                <a:ext uri="{FF2B5EF4-FFF2-40B4-BE49-F238E27FC236}">
                  <a16:creationId xmlns:a16="http://schemas.microsoft.com/office/drawing/2014/main" id="{8B07D885-81F2-1794-E995-78907FE88969}"/>
                </a:ext>
              </a:extLst>
            </p:cNvPr>
            <p:cNvSpPr/>
            <p:nvPr/>
          </p:nvSpPr>
          <p:spPr>
            <a:xfrm>
              <a:off x="-17716575" y="4084200"/>
              <a:ext cx="88250" cy="103200"/>
            </a:xfrm>
            <a:custGeom>
              <a:avLst/>
              <a:gdLst/>
              <a:ahLst/>
              <a:cxnLst/>
              <a:rect l="l" t="t" r="r" b="b"/>
              <a:pathLst>
                <a:path w="3530" h="4128" extrusionOk="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1" name="Google Shape;7723;p87">
              <a:extLst>
                <a:ext uri="{FF2B5EF4-FFF2-40B4-BE49-F238E27FC236}">
                  <a16:creationId xmlns:a16="http://schemas.microsoft.com/office/drawing/2014/main" id="{6539FBDC-A848-3495-3464-7B894D2DCC2A}"/>
                </a:ext>
              </a:extLst>
            </p:cNvPr>
            <p:cNvSpPr/>
            <p:nvPr/>
          </p:nvSpPr>
          <p:spPr>
            <a:xfrm>
              <a:off x="-17860700" y="4082625"/>
              <a:ext cx="90600" cy="104000"/>
            </a:xfrm>
            <a:custGeom>
              <a:avLst/>
              <a:gdLst/>
              <a:ahLst/>
              <a:cxnLst/>
              <a:rect l="l" t="t" r="r" b="b"/>
              <a:pathLst>
                <a:path w="3624" h="4160" extrusionOk="0">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2" name="Google Shape;7724;p87">
              <a:extLst>
                <a:ext uri="{FF2B5EF4-FFF2-40B4-BE49-F238E27FC236}">
                  <a16:creationId xmlns:a16="http://schemas.microsoft.com/office/drawing/2014/main" id="{02FD6D71-CF84-46AA-3AC1-5DD33E4AA1E6}"/>
                </a:ext>
              </a:extLst>
            </p:cNvPr>
            <p:cNvSpPr/>
            <p:nvPr/>
          </p:nvSpPr>
          <p:spPr>
            <a:xfrm>
              <a:off x="-17752000" y="4281300"/>
              <a:ext cx="16550" cy="16375"/>
            </a:xfrm>
            <a:custGeom>
              <a:avLst/>
              <a:gdLst/>
              <a:ahLst/>
              <a:cxnLst/>
              <a:rect l="l" t="t" r="r" b="b"/>
              <a:pathLst>
                <a:path w="662" h="655" extrusionOk="0">
                  <a:moveTo>
                    <a:pt x="319" y="1"/>
                  </a:moveTo>
                  <a:cubicBezTo>
                    <a:pt x="173" y="1"/>
                    <a:pt x="32" y="72"/>
                    <a:pt x="0" y="213"/>
                  </a:cubicBezTo>
                  <a:lnTo>
                    <a:pt x="347" y="655"/>
                  </a:lnTo>
                  <a:lnTo>
                    <a:pt x="662" y="213"/>
                  </a:lnTo>
                  <a:cubicBezTo>
                    <a:pt x="615" y="72"/>
                    <a:pt x="465" y="1"/>
                    <a:pt x="3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3" name="Google Shape;7725;p87">
              <a:extLst>
                <a:ext uri="{FF2B5EF4-FFF2-40B4-BE49-F238E27FC236}">
                  <a16:creationId xmlns:a16="http://schemas.microsoft.com/office/drawing/2014/main" id="{0A744B0D-AA4C-4FB2-5B6B-574BC37427BB}"/>
                </a:ext>
              </a:extLst>
            </p:cNvPr>
            <p:cNvSpPr/>
            <p:nvPr/>
          </p:nvSpPr>
          <p:spPr>
            <a:xfrm>
              <a:off x="-17825250" y="4173200"/>
              <a:ext cx="161475" cy="161500"/>
            </a:xfrm>
            <a:custGeom>
              <a:avLst/>
              <a:gdLst/>
              <a:ahLst/>
              <a:cxnLst/>
              <a:rect l="l" t="t" r="r" b="b"/>
              <a:pathLst>
                <a:path w="6459" h="6460" extrusionOk="0">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4" name="Google Shape;7726;p87">
              <a:extLst>
                <a:ext uri="{FF2B5EF4-FFF2-40B4-BE49-F238E27FC236}">
                  <a16:creationId xmlns:a16="http://schemas.microsoft.com/office/drawing/2014/main" id="{EFBFC9B9-70B0-9DA6-7345-1E094856CBC0}"/>
                </a:ext>
              </a:extLst>
            </p:cNvPr>
            <p:cNvSpPr/>
            <p:nvPr/>
          </p:nvSpPr>
          <p:spPr>
            <a:xfrm>
              <a:off x="-17787450" y="4293725"/>
              <a:ext cx="84300" cy="94525"/>
            </a:xfrm>
            <a:custGeom>
              <a:avLst/>
              <a:gdLst/>
              <a:ahLst/>
              <a:cxnLst/>
              <a:rect l="l" t="t" r="r" b="b"/>
              <a:pathLst>
                <a:path w="3372" h="3781" extrusionOk="0">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5" name="Google Shape;7727;p87">
              <a:extLst>
                <a:ext uri="{FF2B5EF4-FFF2-40B4-BE49-F238E27FC236}">
                  <a16:creationId xmlns:a16="http://schemas.microsoft.com/office/drawing/2014/main" id="{59E42072-24E2-CFB9-A78E-DCCCBED33A1C}"/>
                </a:ext>
              </a:extLst>
            </p:cNvPr>
            <p:cNvSpPr/>
            <p:nvPr/>
          </p:nvSpPr>
          <p:spPr>
            <a:xfrm>
              <a:off x="-17878025" y="4191325"/>
              <a:ext cx="49650" cy="52000"/>
            </a:xfrm>
            <a:custGeom>
              <a:avLst/>
              <a:gdLst/>
              <a:ahLst/>
              <a:cxnLst/>
              <a:rect l="l" t="t" r="r" b="b"/>
              <a:pathLst>
                <a:path w="1986" h="2080" extrusionOk="0">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46" name="Google Shape;7728;p87">
            <a:extLst>
              <a:ext uri="{FF2B5EF4-FFF2-40B4-BE49-F238E27FC236}">
                <a16:creationId xmlns:a16="http://schemas.microsoft.com/office/drawing/2014/main" id="{6CE62CA4-94A2-9334-5CEF-51475AEC39D8}"/>
              </a:ext>
            </a:extLst>
          </p:cNvPr>
          <p:cNvGrpSpPr/>
          <p:nvPr/>
        </p:nvGrpSpPr>
        <p:grpSpPr>
          <a:xfrm>
            <a:off x="2954228" y="2083557"/>
            <a:ext cx="450507" cy="423722"/>
            <a:chOff x="-16044450" y="3317850"/>
            <a:chExt cx="304850" cy="286725"/>
          </a:xfrm>
        </p:grpSpPr>
        <p:sp>
          <p:nvSpPr>
            <p:cNvPr id="5847" name="Google Shape;7729;p87">
              <a:extLst>
                <a:ext uri="{FF2B5EF4-FFF2-40B4-BE49-F238E27FC236}">
                  <a16:creationId xmlns:a16="http://schemas.microsoft.com/office/drawing/2014/main" id="{D7756B2D-0221-A27B-7BAF-9EE7DB6D45F3}"/>
                </a:ext>
              </a:extLst>
            </p:cNvPr>
            <p:cNvSpPr/>
            <p:nvPr/>
          </p:nvSpPr>
          <p:spPr>
            <a:xfrm>
              <a:off x="-15873525" y="3317850"/>
              <a:ext cx="133925" cy="115025"/>
            </a:xfrm>
            <a:custGeom>
              <a:avLst/>
              <a:gdLst/>
              <a:ahLst/>
              <a:cxnLst/>
              <a:rect l="l" t="t" r="r" b="b"/>
              <a:pathLst>
                <a:path w="5357" h="4601" extrusionOk="0">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8" name="Google Shape;7730;p87">
              <a:extLst>
                <a:ext uri="{FF2B5EF4-FFF2-40B4-BE49-F238E27FC236}">
                  <a16:creationId xmlns:a16="http://schemas.microsoft.com/office/drawing/2014/main" id="{4C573D35-D1BB-E381-C79F-42288187F4E4}"/>
                </a:ext>
              </a:extLst>
            </p:cNvPr>
            <p:cNvSpPr/>
            <p:nvPr/>
          </p:nvSpPr>
          <p:spPr>
            <a:xfrm>
              <a:off x="-15915275" y="3459625"/>
              <a:ext cx="44125" cy="54375"/>
            </a:xfrm>
            <a:custGeom>
              <a:avLst/>
              <a:gdLst/>
              <a:ahLst/>
              <a:cxnLst/>
              <a:rect l="l" t="t" r="r" b="b"/>
              <a:pathLst>
                <a:path w="1765" h="2175" extrusionOk="0">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9" name="Google Shape;7731;p87">
              <a:extLst>
                <a:ext uri="{FF2B5EF4-FFF2-40B4-BE49-F238E27FC236}">
                  <a16:creationId xmlns:a16="http://schemas.microsoft.com/office/drawing/2014/main" id="{43076406-BA8D-D891-8904-16553E393F1F}"/>
                </a:ext>
              </a:extLst>
            </p:cNvPr>
            <p:cNvSpPr/>
            <p:nvPr/>
          </p:nvSpPr>
          <p:spPr>
            <a:xfrm>
              <a:off x="-16009000" y="3372200"/>
              <a:ext cx="232375" cy="232375"/>
            </a:xfrm>
            <a:custGeom>
              <a:avLst/>
              <a:gdLst/>
              <a:ahLst/>
              <a:cxnLst/>
              <a:rect l="l" t="t" r="r" b="b"/>
              <a:pathLst>
                <a:path w="9295" h="9295" extrusionOk="0">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0" name="Google Shape;7732;p87">
              <a:extLst>
                <a:ext uri="{FF2B5EF4-FFF2-40B4-BE49-F238E27FC236}">
                  <a16:creationId xmlns:a16="http://schemas.microsoft.com/office/drawing/2014/main" id="{68441442-2575-3FAF-0B9F-C2E5C032F3BD}"/>
                </a:ext>
              </a:extLst>
            </p:cNvPr>
            <p:cNvSpPr/>
            <p:nvPr/>
          </p:nvSpPr>
          <p:spPr>
            <a:xfrm>
              <a:off x="-16044450" y="3317850"/>
              <a:ext cx="133150" cy="115025"/>
            </a:xfrm>
            <a:custGeom>
              <a:avLst/>
              <a:gdLst/>
              <a:ahLst/>
              <a:cxnLst/>
              <a:rect l="l" t="t" r="r" b="b"/>
              <a:pathLst>
                <a:path w="5326" h="4601" extrusionOk="0">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51" name="Google Shape;7733;p87">
            <a:extLst>
              <a:ext uri="{FF2B5EF4-FFF2-40B4-BE49-F238E27FC236}">
                <a16:creationId xmlns:a16="http://schemas.microsoft.com/office/drawing/2014/main" id="{06365737-EEA0-9CCA-2852-3C0A110A7F6D}"/>
              </a:ext>
            </a:extLst>
          </p:cNvPr>
          <p:cNvSpPr/>
          <p:nvPr/>
        </p:nvSpPr>
        <p:spPr>
          <a:xfrm>
            <a:off x="5198948" y="2070517"/>
            <a:ext cx="448180" cy="450507"/>
          </a:xfrm>
          <a:custGeom>
            <a:avLst/>
            <a:gdLst/>
            <a:ahLst/>
            <a:cxnLst/>
            <a:rect l="l" t="t" r="r" b="b"/>
            <a:pathLst>
              <a:path w="12131" h="12194" extrusionOk="0">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52" name="Google Shape;7734;p87">
            <a:extLst>
              <a:ext uri="{FF2B5EF4-FFF2-40B4-BE49-F238E27FC236}">
                <a16:creationId xmlns:a16="http://schemas.microsoft.com/office/drawing/2014/main" id="{33AFC6EB-B19C-B75E-786F-04B46BD4FF61}"/>
              </a:ext>
            </a:extLst>
          </p:cNvPr>
          <p:cNvGrpSpPr/>
          <p:nvPr/>
        </p:nvGrpSpPr>
        <p:grpSpPr>
          <a:xfrm>
            <a:off x="8076745" y="972266"/>
            <a:ext cx="373662" cy="449030"/>
            <a:chOff x="-16018450" y="4058400"/>
            <a:chExt cx="252850" cy="303850"/>
          </a:xfrm>
        </p:grpSpPr>
        <p:sp>
          <p:nvSpPr>
            <p:cNvPr id="5853" name="Google Shape;7735;p87">
              <a:extLst>
                <a:ext uri="{FF2B5EF4-FFF2-40B4-BE49-F238E27FC236}">
                  <a16:creationId xmlns:a16="http://schemas.microsoft.com/office/drawing/2014/main" id="{83C73768-C07B-1D7C-9DB9-6906189D988F}"/>
                </a:ext>
              </a:extLst>
            </p:cNvPr>
            <p:cNvSpPr/>
            <p:nvPr/>
          </p:nvSpPr>
          <p:spPr>
            <a:xfrm>
              <a:off x="-15927875" y="4129900"/>
              <a:ext cx="88250" cy="89025"/>
            </a:xfrm>
            <a:custGeom>
              <a:avLst/>
              <a:gdLst/>
              <a:ahLst/>
              <a:cxnLst/>
              <a:rect l="l" t="t" r="r" b="b"/>
              <a:pathLst>
                <a:path w="3530" h="3561" extrusionOk="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4" name="Google Shape;7736;p87">
              <a:extLst>
                <a:ext uri="{FF2B5EF4-FFF2-40B4-BE49-F238E27FC236}">
                  <a16:creationId xmlns:a16="http://schemas.microsoft.com/office/drawing/2014/main" id="{F080D447-F58A-EB55-AB0A-F189C84411D7}"/>
                </a:ext>
              </a:extLst>
            </p:cNvPr>
            <p:cNvSpPr/>
            <p:nvPr/>
          </p:nvSpPr>
          <p:spPr>
            <a:xfrm>
              <a:off x="-16002700" y="4058400"/>
              <a:ext cx="237100" cy="233575"/>
            </a:xfrm>
            <a:custGeom>
              <a:avLst/>
              <a:gdLst/>
              <a:ahLst/>
              <a:cxnLst/>
              <a:rect l="l" t="t" r="r" b="b"/>
              <a:pathLst>
                <a:path w="9484" h="9343" extrusionOk="0">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5" name="Google Shape;7737;p87">
              <a:extLst>
                <a:ext uri="{FF2B5EF4-FFF2-40B4-BE49-F238E27FC236}">
                  <a16:creationId xmlns:a16="http://schemas.microsoft.com/office/drawing/2014/main" id="{E4603870-827A-884F-5F86-8AF1FD3F46E5}"/>
                </a:ext>
              </a:extLst>
            </p:cNvPr>
            <p:cNvSpPr/>
            <p:nvPr/>
          </p:nvSpPr>
          <p:spPr>
            <a:xfrm>
              <a:off x="-16018450" y="4253550"/>
              <a:ext cx="129200" cy="108700"/>
            </a:xfrm>
            <a:custGeom>
              <a:avLst/>
              <a:gdLst/>
              <a:ahLst/>
              <a:cxnLst/>
              <a:rect l="l" t="t" r="r" b="b"/>
              <a:pathLst>
                <a:path w="5168" h="4348" extrusionOk="0">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6" name="Google Shape;7738;p87">
              <a:extLst>
                <a:ext uri="{FF2B5EF4-FFF2-40B4-BE49-F238E27FC236}">
                  <a16:creationId xmlns:a16="http://schemas.microsoft.com/office/drawing/2014/main" id="{38CC9E47-CAC7-8C3A-6F67-11FF571CC84A}"/>
                </a:ext>
              </a:extLst>
            </p:cNvPr>
            <p:cNvSpPr/>
            <p:nvPr/>
          </p:nvSpPr>
          <p:spPr>
            <a:xfrm>
              <a:off x="-15876675" y="4254325"/>
              <a:ext cx="107925" cy="90600"/>
            </a:xfrm>
            <a:custGeom>
              <a:avLst/>
              <a:gdLst/>
              <a:ahLst/>
              <a:cxnLst/>
              <a:rect l="l" t="t" r="r" b="b"/>
              <a:pathLst>
                <a:path w="4317" h="3624" extrusionOk="0">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57" name="Google Shape;7739;p87">
            <a:extLst>
              <a:ext uri="{FF2B5EF4-FFF2-40B4-BE49-F238E27FC236}">
                <a16:creationId xmlns:a16="http://schemas.microsoft.com/office/drawing/2014/main" id="{F2AE19C9-4954-9683-4D78-11519640E8EA}"/>
              </a:ext>
            </a:extLst>
          </p:cNvPr>
          <p:cNvSpPr/>
          <p:nvPr/>
        </p:nvSpPr>
        <p:spPr>
          <a:xfrm>
            <a:off x="6309461" y="2071699"/>
            <a:ext cx="449288" cy="448143"/>
          </a:xfrm>
          <a:custGeom>
            <a:avLst/>
            <a:gdLst/>
            <a:ahLst/>
            <a:cxnLst/>
            <a:rect l="l" t="t" r="r" b="b"/>
            <a:pathLst>
              <a:path w="12161" h="12130" extrusionOk="0">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5338"/>
        <p:cNvGrpSpPr/>
        <p:nvPr/>
      </p:nvGrpSpPr>
      <p:grpSpPr>
        <a:xfrm>
          <a:off x="0" y="0"/>
          <a:ext cx="0" cy="0"/>
          <a:chOff x="0" y="0"/>
          <a:chExt cx="0" cy="0"/>
        </a:xfrm>
      </p:grpSpPr>
      <p:grpSp>
        <p:nvGrpSpPr>
          <p:cNvPr id="5339" name="Google Shape;5339;p83"/>
          <p:cNvGrpSpPr/>
          <p:nvPr/>
        </p:nvGrpSpPr>
        <p:grpSpPr>
          <a:xfrm>
            <a:off x="856199" y="1311179"/>
            <a:ext cx="322099" cy="370529"/>
            <a:chOff x="-42971725" y="3217825"/>
            <a:chExt cx="275675" cy="317125"/>
          </a:xfrm>
        </p:grpSpPr>
        <p:sp>
          <p:nvSpPr>
            <p:cNvPr id="5340" name="Google Shape;5340;p83"/>
            <p:cNvSpPr/>
            <p:nvPr/>
          </p:nvSpPr>
          <p:spPr>
            <a:xfrm>
              <a:off x="-42951250" y="3279250"/>
              <a:ext cx="233950" cy="152050"/>
            </a:xfrm>
            <a:custGeom>
              <a:avLst/>
              <a:gdLst/>
              <a:ahLst/>
              <a:cxnLst/>
              <a:rect l="l" t="t" r="r" b="b"/>
              <a:pathLst>
                <a:path w="9358" h="6082" extrusionOk="0">
                  <a:moveTo>
                    <a:pt x="379" y="1"/>
                  </a:moveTo>
                  <a:cubicBezTo>
                    <a:pt x="158" y="1"/>
                    <a:pt x="1" y="221"/>
                    <a:pt x="1" y="410"/>
                  </a:cubicBezTo>
                  <a:lnTo>
                    <a:pt x="1" y="6081"/>
                  </a:lnTo>
                  <a:lnTo>
                    <a:pt x="9357" y="6081"/>
                  </a:lnTo>
                  <a:lnTo>
                    <a:pt x="9357" y="410"/>
                  </a:lnTo>
                  <a:cubicBezTo>
                    <a:pt x="9357" y="158"/>
                    <a:pt x="9168" y="1"/>
                    <a:pt x="89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1" name="Google Shape;5341;p83"/>
            <p:cNvSpPr/>
            <p:nvPr/>
          </p:nvSpPr>
          <p:spPr>
            <a:xfrm>
              <a:off x="-42971725" y="3451750"/>
              <a:ext cx="275675" cy="83200"/>
            </a:xfrm>
            <a:custGeom>
              <a:avLst/>
              <a:gdLst/>
              <a:ahLst/>
              <a:cxnLst/>
              <a:rect l="l" t="t" r="r" b="b"/>
              <a:pathLst>
                <a:path w="11027" h="3328" extrusionOk="0">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2" name="Google Shape;5342;p83"/>
            <p:cNvSpPr/>
            <p:nvPr/>
          </p:nvSpPr>
          <p:spPr>
            <a:xfrm>
              <a:off x="-42866975" y="3217825"/>
              <a:ext cx="63025" cy="40975"/>
            </a:xfrm>
            <a:custGeom>
              <a:avLst/>
              <a:gdLst/>
              <a:ahLst/>
              <a:cxnLst/>
              <a:rect l="l" t="t" r="r" b="b"/>
              <a:pathLst>
                <a:path w="2521" h="1639" extrusionOk="0">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43" name="Google Shape;5343;p83"/>
          <p:cNvGrpSpPr/>
          <p:nvPr/>
        </p:nvGrpSpPr>
        <p:grpSpPr>
          <a:xfrm>
            <a:off x="828113" y="1779835"/>
            <a:ext cx="378270" cy="337551"/>
            <a:chOff x="-42996150" y="3612600"/>
            <a:chExt cx="323750" cy="288900"/>
          </a:xfrm>
        </p:grpSpPr>
        <p:sp>
          <p:nvSpPr>
            <p:cNvPr id="5344" name="Google Shape;5344;p83"/>
            <p:cNvSpPr/>
            <p:nvPr/>
          </p:nvSpPr>
          <p:spPr>
            <a:xfrm>
              <a:off x="-42914225" y="3612600"/>
              <a:ext cx="241825" cy="239275"/>
            </a:xfrm>
            <a:custGeom>
              <a:avLst/>
              <a:gdLst/>
              <a:ahLst/>
              <a:cxnLst/>
              <a:rect l="l" t="t" r="r" b="b"/>
              <a:pathLst>
                <a:path w="9673" h="9571" extrusionOk="0">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5" name="Google Shape;5345;p83"/>
            <p:cNvSpPr/>
            <p:nvPr/>
          </p:nvSpPr>
          <p:spPr>
            <a:xfrm>
              <a:off x="-42946525" y="3762850"/>
              <a:ext cx="118950" cy="118950"/>
            </a:xfrm>
            <a:custGeom>
              <a:avLst/>
              <a:gdLst/>
              <a:ahLst/>
              <a:cxnLst/>
              <a:rect l="l" t="t" r="r" b="b"/>
              <a:pathLst>
                <a:path w="4758" h="4758" extrusionOk="0">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6" name="Google Shape;5346;p83"/>
            <p:cNvSpPr/>
            <p:nvPr/>
          </p:nvSpPr>
          <p:spPr>
            <a:xfrm>
              <a:off x="-42996150" y="3855800"/>
              <a:ext cx="78000" cy="45700"/>
            </a:xfrm>
            <a:custGeom>
              <a:avLst/>
              <a:gdLst/>
              <a:ahLst/>
              <a:cxnLst/>
              <a:rect l="l" t="t" r="r" b="b"/>
              <a:pathLst>
                <a:path w="3120" h="1828" extrusionOk="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47" name="Google Shape;5347;p83"/>
          <p:cNvGrpSpPr/>
          <p:nvPr/>
        </p:nvGrpSpPr>
        <p:grpSpPr>
          <a:xfrm>
            <a:off x="830874" y="2189205"/>
            <a:ext cx="372749" cy="370909"/>
            <a:chOff x="-42994575" y="3950300"/>
            <a:chExt cx="319025" cy="317450"/>
          </a:xfrm>
        </p:grpSpPr>
        <p:sp>
          <p:nvSpPr>
            <p:cNvPr id="5348" name="Google Shape;5348;p83"/>
            <p:cNvSpPr/>
            <p:nvPr/>
          </p:nvSpPr>
          <p:spPr>
            <a:xfrm>
              <a:off x="-42930775" y="4225200"/>
              <a:ext cx="191425" cy="42550"/>
            </a:xfrm>
            <a:custGeom>
              <a:avLst/>
              <a:gdLst/>
              <a:ahLst/>
              <a:cxnLst/>
              <a:rect l="l" t="t" r="r" b="b"/>
              <a:pathLst>
                <a:path w="7657" h="1702" extrusionOk="0">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9" name="Google Shape;5349;p83"/>
            <p:cNvSpPr/>
            <p:nvPr/>
          </p:nvSpPr>
          <p:spPr>
            <a:xfrm>
              <a:off x="-42908725" y="4163750"/>
              <a:ext cx="148900" cy="42550"/>
            </a:xfrm>
            <a:custGeom>
              <a:avLst/>
              <a:gdLst/>
              <a:ahLst/>
              <a:cxnLst/>
              <a:rect l="l" t="t" r="r" b="b"/>
              <a:pathLst>
                <a:path w="5956" h="1702" extrusionOk="0">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0" name="Google Shape;5350;p83"/>
            <p:cNvSpPr/>
            <p:nvPr/>
          </p:nvSpPr>
          <p:spPr>
            <a:xfrm>
              <a:off x="-42994575" y="3950300"/>
              <a:ext cx="319025" cy="211125"/>
            </a:xfrm>
            <a:custGeom>
              <a:avLst/>
              <a:gdLst/>
              <a:ahLst/>
              <a:cxnLst/>
              <a:rect l="l" t="t" r="r" b="b"/>
              <a:pathLst>
                <a:path w="12761" h="8445" extrusionOk="0">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1" name="Google Shape;5351;p83"/>
          <p:cNvGrpSpPr/>
          <p:nvPr/>
        </p:nvGrpSpPr>
        <p:grpSpPr>
          <a:xfrm>
            <a:off x="2984269" y="1336037"/>
            <a:ext cx="371785" cy="370879"/>
            <a:chOff x="-41111350" y="3239100"/>
            <a:chExt cx="318200" cy="317425"/>
          </a:xfrm>
        </p:grpSpPr>
        <p:sp>
          <p:nvSpPr>
            <p:cNvPr id="5352" name="Google Shape;5352;p83"/>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3" name="Google Shape;5353;p83"/>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4" name="Google Shape;5354;p83"/>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5" name="Google Shape;5355;p83"/>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6" name="Google Shape;5356;p83"/>
          <p:cNvGrpSpPr/>
          <p:nvPr/>
        </p:nvGrpSpPr>
        <p:grpSpPr>
          <a:xfrm>
            <a:off x="2980588" y="1771568"/>
            <a:ext cx="379146" cy="370967"/>
            <a:chOff x="-41117650" y="3605525"/>
            <a:chExt cx="324500" cy="317500"/>
          </a:xfrm>
        </p:grpSpPr>
        <p:sp>
          <p:nvSpPr>
            <p:cNvPr id="5357" name="Google Shape;5357;p83"/>
            <p:cNvSpPr/>
            <p:nvPr/>
          </p:nvSpPr>
          <p:spPr>
            <a:xfrm>
              <a:off x="-41016850" y="3605525"/>
              <a:ext cx="106350" cy="105375"/>
            </a:xfrm>
            <a:custGeom>
              <a:avLst/>
              <a:gdLst/>
              <a:ahLst/>
              <a:cxnLst/>
              <a:rect l="l" t="t" r="r" b="b"/>
              <a:pathLst>
                <a:path w="4254" h="4215" extrusionOk="0">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8" name="Google Shape;5358;p83"/>
            <p:cNvSpPr/>
            <p:nvPr/>
          </p:nvSpPr>
          <p:spPr>
            <a:xfrm>
              <a:off x="-40900275" y="3721300"/>
              <a:ext cx="107125" cy="105375"/>
            </a:xfrm>
            <a:custGeom>
              <a:avLst/>
              <a:gdLst/>
              <a:ahLst/>
              <a:cxnLst/>
              <a:rect l="l" t="t" r="r" b="b"/>
              <a:pathLst>
                <a:path w="4285" h="4215" extrusionOk="0">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9" name="Google Shape;5359;p83"/>
            <p:cNvSpPr/>
            <p:nvPr/>
          </p:nvSpPr>
          <p:spPr>
            <a:xfrm>
              <a:off x="-41117650" y="3668350"/>
              <a:ext cx="262300" cy="254675"/>
            </a:xfrm>
            <a:custGeom>
              <a:avLst/>
              <a:gdLst/>
              <a:ahLst/>
              <a:cxnLst/>
              <a:rect l="l" t="t" r="r" b="b"/>
              <a:pathLst>
                <a:path w="10492" h="10187" extrusionOk="0">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60" name="Google Shape;5360;p83"/>
          <p:cNvSpPr/>
          <p:nvPr/>
        </p:nvSpPr>
        <p:spPr>
          <a:xfrm>
            <a:off x="2986719" y="2221154"/>
            <a:ext cx="372720" cy="361678"/>
          </a:xfrm>
          <a:custGeom>
            <a:avLst/>
            <a:gdLst/>
            <a:ahLst/>
            <a:cxnLst/>
            <a:rect l="l" t="t" r="r" b="b"/>
            <a:pathLst>
              <a:path w="12760" h="12382" extrusionOk="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61" name="Google Shape;5361;p83"/>
          <p:cNvGrpSpPr/>
          <p:nvPr/>
        </p:nvGrpSpPr>
        <p:grpSpPr>
          <a:xfrm>
            <a:off x="1806843" y="2663092"/>
            <a:ext cx="216271" cy="371814"/>
            <a:chOff x="-39205300" y="3220175"/>
            <a:chExt cx="185100" cy="318225"/>
          </a:xfrm>
        </p:grpSpPr>
        <p:sp>
          <p:nvSpPr>
            <p:cNvPr id="5362" name="Google Shape;5362;p83"/>
            <p:cNvSpPr/>
            <p:nvPr/>
          </p:nvSpPr>
          <p:spPr>
            <a:xfrm>
              <a:off x="-39205300" y="3220175"/>
              <a:ext cx="185100" cy="111875"/>
            </a:xfrm>
            <a:custGeom>
              <a:avLst/>
              <a:gdLst/>
              <a:ahLst/>
              <a:cxnLst/>
              <a:rect l="l" t="t" r="r" b="b"/>
              <a:pathLst>
                <a:path w="7404" h="4475" extrusionOk="0">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3" name="Google Shape;5363;p83"/>
            <p:cNvSpPr/>
            <p:nvPr/>
          </p:nvSpPr>
          <p:spPr>
            <a:xfrm>
              <a:off x="-39184825" y="3353300"/>
              <a:ext cx="144950" cy="185100"/>
            </a:xfrm>
            <a:custGeom>
              <a:avLst/>
              <a:gdLst/>
              <a:ahLst/>
              <a:cxnLst/>
              <a:rect l="l" t="t" r="r" b="b"/>
              <a:pathLst>
                <a:path w="5798" h="7404" extrusionOk="0">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4" name="Google Shape;5364;p83"/>
          <p:cNvGrpSpPr/>
          <p:nvPr/>
        </p:nvGrpSpPr>
        <p:grpSpPr>
          <a:xfrm>
            <a:off x="1772370" y="3123163"/>
            <a:ext cx="300016" cy="369273"/>
            <a:chOff x="-39248625" y="3588600"/>
            <a:chExt cx="256775" cy="316050"/>
          </a:xfrm>
        </p:grpSpPr>
        <p:sp>
          <p:nvSpPr>
            <p:cNvPr id="5365" name="Google Shape;5365;p83"/>
            <p:cNvSpPr/>
            <p:nvPr/>
          </p:nvSpPr>
          <p:spPr>
            <a:xfrm>
              <a:off x="-39248625" y="3588600"/>
              <a:ext cx="256775" cy="316050"/>
            </a:xfrm>
            <a:custGeom>
              <a:avLst/>
              <a:gdLst/>
              <a:ahLst/>
              <a:cxnLst/>
              <a:rect l="l" t="t" r="r" b="b"/>
              <a:pathLst>
                <a:path w="10271" h="12642" extrusionOk="0">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6" name="Google Shape;5366;p83"/>
            <p:cNvSpPr/>
            <p:nvPr/>
          </p:nvSpPr>
          <p:spPr>
            <a:xfrm>
              <a:off x="-39076150" y="3684875"/>
              <a:ext cx="84300" cy="80300"/>
            </a:xfrm>
            <a:custGeom>
              <a:avLst/>
              <a:gdLst/>
              <a:ahLst/>
              <a:cxnLst/>
              <a:rect l="l" t="t" r="r" b="b"/>
              <a:pathLst>
                <a:path w="3372" h="3212" extrusionOk="0">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67" name="Google Shape;5367;p83"/>
          <p:cNvSpPr/>
          <p:nvPr/>
        </p:nvSpPr>
        <p:spPr>
          <a:xfrm>
            <a:off x="1743391" y="3578789"/>
            <a:ext cx="363548" cy="370909"/>
          </a:xfrm>
          <a:custGeom>
            <a:avLst/>
            <a:gdLst/>
            <a:ahLst/>
            <a:cxnLst/>
            <a:rect l="l" t="t" r="r" b="b"/>
            <a:pathLst>
              <a:path w="12446" h="12698" extrusionOk="0">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8" name="Google Shape;5368;p83"/>
          <p:cNvSpPr/>
          <p:nvPr/>
        </p:nvSpPr>
        <p:spPr>
          <a:xfrm>
            <a:off x="3932939" y="2650227"/>
            <a:ext cx="369974" cy="368601"/>
          </a:xfrm>
          <a:custGeom>
            <a:avLst/>
            <a:gdLst/>
            <a:ahLst/>
            <a:cxnLst/>
            <a:rect l="l" t="t" r="r" b="b"/>
            <a:pathLst>
              <a:path w="12666" h="12619" extrusionOk="0">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69" name="Google Shape;5369;p83"/>
          <p:cNvGrpSpPr/>
          <p:nvPr/>
        </p:nvGrpSpPr>
        <p:grpSpPr>
          <a:xfrm>
            <a:off x="1223084" y="1311179"/>
            <a:ext cx="429504" cy="370879"/>
            <a:chOff x="-42651700" y="3217825"/>
            <a:chExt cx="367600" cy="317425"/>
          </a:xfrm>
        </p:grpSpPr>
        <p:sp>
          <p:nvSpPr>
            <p:cNvPr id="5370" name="Google Shape;5370;p83"/>
            <p:cNvSpPr/>
            <p:nvPr/>
          </p:nvSpPr>
          <p:spPr>
            <a:xfrm>
              <a:off x="-42651700" y="3239075"/>
              <a:ext cx="367600" cy="296175"/>
            </a:xfrm>
            <a:custGeom>
              <a:avLst/>
              <a:gdLst/>
              <a:ahLst/>
              <a:cxnLst/>
              <a:rect l="l" t="t" r="r" b="b"/>
              <a:pathLst>
                <a:path w="14704" h="11847" extrusionOk="0">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1" name="Google Shape;5371;p83"/>
            <p:cNvSpPr/>
            <p:nvPr/>
          </p:nvSpPr>
          <p:spPr>
            <a:xfrm>
              <a:off x="-42419600" y="3217825"/>
              <a:ext cx="106350" cy="106350"/>
            </a:xfrm>
            <a:custGeom>
              <a:avLst/>
              <a:gdLst/>
              <a:ahLst/>
              <a:cxnLst/>
              <a:rect l="l" t="t" r="r" b="b"/>
              <a:pathLst>
                <a:path w="4254" h="4254" extrusionOk="0">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2" name="Google Shape;5372;p83"/>
            <p:cNvSpPr/>
            <p:nvPr/>
          </p:nvSpPr>
          <p:spPr>
            <a:xfrm>
              <a:off x="-42623600" y="3218600"/>
              <a:ext cx="106350" cy="106375"/>
            </a:xfrm>
            <a:custGeom>
              <a:avLst/>
              <a:gdLst/>
              <a:ahLst/>
              <a:cxnLst/>
              <a:rect l="l" t="t" r="r" b="b"/>
              <a:pathLst>
                <a:path w="4254" h="4255" extrusionOk="0">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3" name="Google Shape;5373;p83"/>
            <p:cNvSpPr/>
            <p:nvPr/>
          </p:nvSpPr>
          <p:spPr>
            <a:xfrm>
              <a:off x="-42561375" y="3279250"/>
              <a:ext cx="185900" cy="186700"/>
            </a:xfrm>
            <a:custGeom>
              <a:avLst/>
              <a:gdLst/>
              <a:ahLst/>
              <a:cxnLst/>
              <a:rect l="l" t="t" r="r" b="b"/>
              <a:pathLst>
                <a:path w="7436" h="7468" extrusionOk="0">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74" name="Google Shape;5374;p83"/>
          <p:cNvGrpSpPr/>
          <p:nvPr/>
        </p:nvGrpSpPr>
        <p:grpSpPr>
          <a:xfrm>
            <a:off x="1258516" y="1750829"/>
            <a:ext cx="358640" cy="363226"/>
            <a:chOff x="-42617300" y="3587775"/>
            <a:chExt cx="306950" cy="310875"/>
          </a:xfrm>
        </p:grpSpPr>
        <p:sp>
          <p:nvSpPr>
            <p:cNvPr id="5375" name="Google Shape;5375;p83"/>
            <p:cNvSpPr/>
            <p:nvPr/>
          </p:nvSpPr>
          <p:spPr>
            <a:xfrm>
              <a:off x="-42617300" y="3587775"/>
              <a:ext cx="306950" cy="310875"/>
            </a:xfrm>
            <a:custGeom>
              <a:avLst/>
              <a:gdLst/>
              <a:ahLst/>
              <a:cxnLst/>
              <a:rect l="l" t="t" r="r" b="b"/>
              <a:pathLst>
                <a:path w="12278" h="12435" extrusionOk="0">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6" name="Google Shape;5376;p83"/>
            <p:cNvSpPr/>
            <p:nvPr/>
          </p:nvSpPr>
          <p:spPr>
            <a:xfrm>
              <a:off x="-42500725" y="3712425"/>
              <a:ext cx="63025" cy="62275"/>
            </a:xfrm>
            <a:custGeom>
              <a:avLst/>
              <a:gdLst/>
              <a:ahLst/>
              <a:cxnLst/>
              <a:rect l="l" t="t" r="r" b="b"/>
              <a:pathLst>
                <a:path w="2521" h="2491" extrusionOk="0">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77" name="Google Shape;5377;p83"/>
          <p:cNvSpPr/>
          <p:nvPr/>
        </p:nvSpPr>
        <p:spPr>
          <a:xfrm>
            <a:off x="1254968" y="2189872"/>
            <a:ext cx="371785" cy="369974"/>
          </a:xfrm>
          <a:custGeom>
            <a:avLst/>
            <a:gdLst/>
            <a:ahLst/>
            <a:cxnLst/>
            <a:rect l="l" t="t" r="r" b="b"/>
            <a:pathLst>
              <a:path w="12728" h="12666" extrusionOk="0">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78" name="Google Shape;5378;p83"/>
          <p:cNvGrpSpPr/>
          <p:nvPr/>
        </p:nvGrpSpPr>
        <p:grpSpPr>
          <a:xfrm>
            <a:off x="3430343" y="1335569"/>
            <a:ext cx="376926" cy="370324"/>
            <a:chOff x="-40748275" y="3238700"/>
            <a:chExt cx="322600" cy="316950"/>
          </a:xfrm>
        </p:grpSpPr>
        <p:sp>
          <p:nvSpPr>
            <p:cNvPr id="5379" name="Google Shape;5379;p83"/>
            <p:cNvSpPr/>
            <p:nvPr/>
          </p:nvSpPr>
          <p:spPr>
            <a:xfrm>
              <a:off x="-40709675" y="3273750"/>
              <a:ext cx="84300" cy="84300"/>
            </a:xfrm>
            <a:custGeom>
              <a:avLst/>
              <a:gdLst/>
              <a:ahLst/>
              <a:cxnLst/>
              <a:rect l="l" t="t" r="r" b="b"/>
              <a:pathLst>
                <a:path w="3372" h="3372" extrusionOk="0">
                  <a:moveTo>
                    <a:pt x="2710" y="0"/>
                  </a:moveTo>
                  <a:lnTo>
                    <a:pt x="1" y="2710"/>
                  </a:lnTo>
                  <a:lnTo>
                    <a:pt x="694" y="3371"/>
                  </a:lnTo>
                  <a:lnTo>
                    <a:pt x="3372" y="662"/>
                  </a:lnTo>
                  <a:lnTo>
                    <a:pt x="27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0" name="Google Shape;5380;p83"/>
            <p:cNvSpPr/>
            <p:nvPr/>
          </p:nvSpPr>
          <p:spPr>
            <a:xfrm>
              <a:off x="-40578925" y="3247175"/>
              <a:ext cx="151250" cy="149475"/>
            </a:xfrm>
            <a:custGeom>
              <a:avLst/>
              <a:gdLst/>
              <a:ahLst/>
              <a:cxnLst/>
              <a:rect l="l" t="t" r="r" b="b"/>
              <a:pathLst>
                <a:path w="6050" h="5979" extrusionOk="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1" name="Google Shape;5381;p83"/>
            <p:cNvSpPr/>
            <p:nvPr/>
          </p:nvSpPr>
          <p:spPr>
            <a:xfrm>
              <a:off x="-40678175" y="3305250"/>
              <a:ext cx="213475" cy="213475"/>
            </a:xfrm>
            <a:custGeom>
              <a:avLst/>
              <a:gdLst/>
              <a:ahLst/>
              <a:cxnLst/>
              <a:rect l="l" t="t" r="r" b="b"/>
              <a:pathLst>
                <a:path w="8539" h="8539" extrusionOk="0">
                  <a:moveTo>
                    <a:pt x="2679" y="0"/>
                  </a:moveTo>
                  <a:lnTo>
                    <a:pt x="1" y="2678"/>
                  </a:lnTo>
                  <a:lnTo>
                    <a:pt x="5861" y="8538"/>
                  </a:lnTo>
                  <a:lnTo>
                    <a:pt x="8539" y="5860"/>
                  </a:lnTo>
                  <a:lnTo>
                    <a:pt x="26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2" name="Google Shape;5382;p83"/>
            <p:cNvSpPr/>
            <p:nvPr/>
          </p:nvSpPr>
          <p:spPr>
            <a:xfrm>
              <a:off x="-40513550" y="3469850"/>
              <a:ext cx="87875" cy="85800"/>
            </a:xfrm>
            <a:custGeom>
              <a:avLst/>
              <a:gdLst/>
              <a:ahLst/>
              <a:cxnLst/>
              <a:rect l="l" t="t" r="r" b="b"/>
              <a:pathLst>
                <a:path w="3515" h="3432" extrusionOk="0">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3" name="Google Shape;5383;p83"/>
            <p:cNvSpPr/>
            <p:nvPr/>
          </p:nvSpPr>
          <p:spPr>
            <a:xfrm>
              <a:off x="-40738025" y="3404500"/>
              <a:ext cx="150450" cy="149475"/>
            </a:xfrm>
            <a:custGeom>
              <a:avLst/>
              <a:gdLst/>
              <a:ahLst/>
              <a:cxnLst/>
              <a:rect l="l" t="t" r="r" b="b"/>
              <a:pathLst>
                <a:path w="6018" h="5979" extrusionOk="0">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4" name="Google Shape;5384;p83"/>
            <p:cNvSpPr/>
            <p:nvPr/>
          </p:nvSpPr>
          <p:spPr>
            <a:xfrm>
              <a:off x="-40748275" y="3238700"/>
              <a:ext cx="92175" cy="87850"/>
            </a:xfrm>
            <a:custGeom>
              <a:avLst/>
              <a:gdLst/>
              <a:ahLst/>
              <a:cxnLst/>
              <a:rect l="l" t="t" r="r" b="b"/>
              <a:pathLst>
                <a:path w="3687" h="3514" extrusionOk="0">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5" name="Google Shape;5385;p83"/>
          <p:cNvGrpSpPr/>
          <p:nvPr/>
        </p:nvGrpSpPr>
        <p:grpSpPr>
          <a:xfrm>
            <a:off x="3432899" y="1803553"/>
            <a:ext cx="371814" cy="338690"/>
            <a:chOff x="-40745125" y="3632900"/>
            <a:chExt cx="318225" cy="289875"/>
          </a:xfrm>
        </p:grpSpPr>
        <p:sp>
          <p:nvSpPr>
            <p:cNvPr id="5386" name="Google Shape;5386;p83"/>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7" name="Google Shape;5387;p83"/>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8" name="Google Shape;5388;p83"/>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9" name="Google Shape;5389;p83"/>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0" name="Google Shape;5390;p83"/>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1" name="Google Shape;5391;p83"/>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2" name="Google Shape;5392;p83"/>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3" name="Google Shape;5393;p83"/>
          <p:cNvGrpSpPr/>
          <p:nvPr/>
        </p:nvGrpSpPr>
        <p:grpSpPr>
          <a:xfrm>
            <a:off x="3437047" y="2214764"/>
            <a:ext cx="363518" cy="370178"/>
            <a:chOff x="-40742750" y="3972175"/>
            <a:chExt cx="311125" cy="316825"/>
          </a:xfrm>
        </p:grpSpPr>
        <p:sp>
          <p:nvSpPr>
            <p:cNvPr id="5394" name="Google Shape;5394;p83"/>
            <p:cNvSpPr/>
            <p:nvPr/>
          </p:nvSpPr>
          <p:spPr>
            <a:xfrm>
              <a:off x="-40699425" y="4118075"/>
              <a:ext cx="226850" cy="101625"/>
            </a:xfrm>
            <a:custGeom>
              <a:avLst/>
              <a:gdLst/>
              <a:ahLst/>
              <a:cxnLst/>
              <a:rect l="l" t="t" r="r" b="b"/>
              <a:pathLst>
                <a:path w="9074" h="4065" extrusionOk="0">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5" name="Google Shape;5395;p83"/>
            <p:cNvSpPr/>
            <p:nvPr/>
          </p:nvSpPr>
          <p:spPr>
            <a:xfrm>
              <a:off x="-40742750" y="3972175"/>
              <a:ext cx="311125" cy="316825"/>
            </a:xfrm>
            <a:custGeom>
              <a:avLst/>
              <a:gdLst/>
              <a:ahLst/>
              <a:cxnLst/>
              <a:rect l="l" t="t" r="r" b="b"/>
              <a:pathLst>
                <a:path w="12445" h="12673" extrusionOk="0">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6" name="Google Shape;5396;p83"/>
          <p:cNvGrpSpPr/>
          <p:nvPr/>
        </p:nvGrpSpPr>
        <p:grpSpPr>
          <a:xfrm>
            <a:off x="2219708" y="2664932"/>
            <a:ext cx="266892" cy="369974"/>
            <a:chOff x="-38860325" y="3221750"/>
            <a:chExt cx="228425" cy="316650"/>
          </a:xfrm>
        </p:grpSpPr>
        <p:sp>
          <p:nvSpPr>
            <p:cNvPr id="5397" name="Google Shape;5397;p83"/>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8" name="Google Shape;5398;p83"/>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9" name="Google Shape;5399;p83"/>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0" name="Google Shape;5400;p83"/>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1" name="Google Shape;5401;p83"/>
          <p:cNvGrpSpPr/>
          <p:nvPr/>
        </p:nvGrpSpPr>
        <p:grpSpPr>
          <a:xfrm>
            <a:off x="2170515" y="3126989"/>
            <a:ext cx="380081" cy="367111"/>
            <a:chOff x="-38905225" y="3591875"/>
            <a:chExt cx="325300" cy="314200"/>
          </a:xfrm>
        </p:grpSpPr>
        <p:sp>
          <p:nvSpPr>
            <p:cNvPr id="5402" name="Google Shape;5402;p83"/>
            <p:cNvSpPr/>
            <p:nvPr/>
          </p:nvSpPr>
          <p:spPr>
            <a:xfrm>
              <a:off x="-38716975" y="3591875"/>
              <a:ext cx="137050" cy="131625"/>
            </a:xfrm>
            <a:custGeom>
              <a:avLst/>
              <a:gdLst/>
              <a:ahLst/>
              <a:cxnLst/>
              <a:rect l="l" t="t" r="r" b="b"/>
              <a:pathLst>
                <a:path w="5482" h="5265" extrusionOk="0">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3" name="Google Shape;5403;p83"/>
            <p:cNvSpPr/>
            <p:nvPr/>
          </p:nvSpPr>
          <p:spPr>
            <a:xfrm>
              <a:off x="-38905225" y="3774675"/>
              <a:ext cx="137075" cy="131400"/>
            </a:xfrm>
            <a:custGeom>
              <a:avLst/>
              <a:gdLst/>
              <a:ahLst/>
              <a:cxnLst/>
              <a:rect l="l" t="t" r="r" b="b"/>
              <a:pathLst>
                <a:path w="5483" h="5256" extrusionOk="0">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4" name="Google Shape;5404;p83"/>
            <p:cNvSpPr/>
            <p:nvPr/>
          </p:nvSpPr>
          <p:spPr>
            <a:xfrm>
              <a:off x="-38891050" y="3599025"/>
              <a:ext cx="298525" cy="300900"/>
            </a:xfrm>
            <a:custGeom>
              <a:avLst/>
              <a:gdLst/>
              <a:ahLst/>
              <a:cxnLst/>
              <a:rect l="l" t="t" r="r" b="b"/>
              <a:pathLst>
                <a:path w="11941" h="12036" extrusionOk="0">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05" name="Google Shape;5405;p83"/>
          <p:cNvSpPr/>
          <p:nvPr/>
        </p:nvSpPr>
        <p:spPr>
          <a:xfrm>
            <a:off x="2178329" y="3636767"/>
            <a:ext cx="369974" cy="312927"/>
          </a:xfrm>
          <a:custGeom>
            <a:avLst/>
            <a:gdLst/>
            <a:ahLst/>
            <a:cxnLst/>
            <a:rect l="l" t="t" r="r" b="b"/>
            <a:pathLst>
              <a:path w="12666" h="10713" extrusionOk="0">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06" name="Google Shape;5406;p83"/>
          <p:cNvGrpSpPr/>
          <p:nvPr/>
        </p:nvGrpSpPr>
        <p:grpSpPr>
          <a:xfrm>
            <a:off x="3977265" y="3112069"/>
            <a:ext cx="290815" cy="369740"/>
            <a:chOff x="-37370925" y="3579105"/>
            <a:chExt cx="248900" cy="316450"/>
          </a:xfrm>
        </p:grpSpPr>
        <p:sp>
          <p:nvSpPr>
            <p:cNvPr id="5407" name="Google Shape;5407;p83"/>
            <p:cNvSpPr/>
            <p:nvPr/>
          </p:nvSpPr>
          <p:spPr>
            <a:xfrm>
              <a:off x="-37268550" y="3671055"/>
              <a:ext cx="83525" cy="82525"/>
            </a:xfrm>
            <a:custGeom>
              <a:avLst/>
              <a:gdLst/>
              <a:ahLst/>
              <a:cxnLst/>
              <a:rect l="l" t="t" r="r" b="b"/>
              <a:pathLst>
                <a:path w="3341" h="3301" extrusionOk="0">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8" name="Google Shape;5408;p83"/>
            <p:cNvSpPr/>
            <p:nvPr/>
          </p:nvSpPr>
          <p:spPr>
            <a:xfrm>
              <a:off x="-37370925" y="3579105"/>
              <a:ext cx="248900" cy="316450"/>
            </a:xfrm>
            <a:custGeom>
              <a:avLst/>
              <a:gdLst/>
              <a:ahLst/>
              <a:cxnLst/>
              <a:rect l="l" t="t" r="r" b="b"/>
              <a:pathLst>
                <a:path w="9956" h="12658" extrusionOk="0">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09" name="Google Shape;5409;p83"/>
          <p:cNvSpPr/>
          <p:nvPr/>
        </p:nvSpPr>
        <p:spPr>
          <a:xfrm>
            <a:off x="1677319" y="1311867"/>
            <a:ext cx="364453" cy="369419"/>
          </a:xfrm>
          <a:custGeom>
            <a:avLst/>
            <a:gdLst/>
            <a:ahLst/>
            <a:cxnLst/>
            <a:rect l="l" t="t" r="r" b="b"/>
            <a:pathLst>
              <a:path w="12477" h="12647" extrusionOk="0">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0" name="Google Shape;5410;p83"/>
          <p:cNvSpPr/>
          <p:nvPr/>
        </p:nvSpPr>
        <p:spPr>
          <a:xfrm>
            <a:off x="1702161" y="1747169"/>
            <a:ext cx="314767" cy="371814"/>
          </a:xfrm>
          <a:custGeom>
            <a:avLst/>
            <a:gdLst/>
            <a:ahLst/>
            <a:cxnLst/>
            <a:rect l="l" t="t" r="r" b="b"/>
            <a:pathLst>
              <a:path w="10776" h="12729" extrusionOk="0">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11" name="Google Shape;5411;p83"/>
          <p:cNvGrpSpPr/>
          <p:nvPr/>
        </p:nvGrpSpPr>
        <p:grpSpPr>
          <a:xfrm>
            <a:off x="1670640" y="2190140"/>
            <a:ext cx="371814" cy="369974"/>
            <a:chOff x="-42259725" y="3951100"/>
            <a:chExt cx="318225" cy="316650"/>
          </a:xfrm>
        </p:grpSpPr>
        <p:sp>
          <p:nvSpPr>
            <p:cNvPr id="5412" name="Google Shape;5412;p83"/>
            <p:cNvSpPr/>
            <p:nvPr/>
          </p:nvSpPr>
          <p:spPr>
            <a:xfrm>
              <a:off x="-42258150" y="3951100"/>
              <a:ext cx="316650" cy="123675"/>
            </a:xfrm>
            <a:custGeom>
              <a:avLst/>
              <a:gdLst/>
              <a:ahLst/>
              <a:cxnLst/>
              <a:rect l="l" t="t" r="r" b="b"/>
              <a:pathLst>
                <a:path w="12666" h="4947" extrusionOk="0">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3" name="Google Shape;5413;p83"/>
            <p:cNvSpPr/>
            <p:nvPr/>
          </p:nvSpPr>
          <p:spPr>
            <a:xfrm>
              <a:off x="-42259725" y="4096800"/>
              <a:ext cx="316650" cy="170950"/>
            </a:xfrm>
            <a:custGeom>
              <a:avLst/>
              <a:gdLst/>
              <a:ahLst/>
              <a:cxnLst/>
              <a:rect l="l" t="t" r="r" b="b"/>
              <a:pathLst>
                <a:path w="12666" h="6838" extrusionOk="0">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14" name="Google Shape;5414;p83"/>
          <p:cNvGrpSpPr/>
          <p:nvPr/>
        </p:nvGrpSpPr>
        <p:grpSpPr>
          <a:xfrm>
            <a:off x="3869002" y="1369161"/>
            <a:ext cx="370879" cy="337755"/>
            <a:chOff x="-40378075" y="3267450"/>
            <a:chExt cx="317425" cy="289075"/>
          </a:xfrm>
        </p:grpSpPr>
        <p:sp>
          <p:nvSpPr>
            <p:cNvPr id="5415" name="Google Shape;5415;p83"/>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6" name="Google Shape;5416;p83"/>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7" name="Google Shape;5417;p83"/>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8" name="Google Shape;5418;p83"/>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19" name="Google Shape;5419;p83"/>
          <p:cNvGrpSpPr/>
          <p:nvPr/>
        </p:nvGrpSpPr>
        <p:grpSpPr>
          <a:xfrm>
            <a:off x="3872668" y="1770429"/>
            <a:ext cx="363548" cy="369974"/>
            <a:chOff x="-40372575" y="3604550"/>
            <a:chExt cx="311150" cy="316650"/>
          </a:xfrm>
        </p:grpSpPr>
        <p:sp>
          <p:nvSpPr>
            <p:cNvPr id="5420" name="Google Shape;5420;p83"/>
            <p:cNvSpPr/>
            <p:nvPr/>
          </p:nvSpPr>
          <p:spPr>
            <a:xfrm>
              <a:off x="-40372575" y="3604550"/>
              <a:ext cx="311150" cy="134475"/>
            </a:xfrm>
            <a:custGeom>
              <a:avLst/>
              <a:gdLst/>
              <a:ahLst/>
              <a:cxnLst/>
              <a:rect l="l" t="t" r="r" b="b"/>
              <a:pathLst>
                <a:path w="12446" h="5379" extrusionOk="0">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1" name="Google Shape;5421;p83"/>
            <p:cNvSpPr/>
            <p:nvPr/>
          </p:nvSpPr>
          <p:spPr>
            <a:xfrm>
              <a:off x="-40312700" y="3730575"/>
              <a:ext cx="185100" cy="190625"/>
            </a:xfrm>
            <a:custGeom>
              <a:avLst/>
              <a:gdLst/>
              <a:ahLst/>
              <a:cxnLst/>
              <a:rect l="l" t="t" r="r" b="b"/>
              <a:pathLst>
                <a:path w="7404" h="7625" extrusionOk="0">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2" name="Google Shape;5422;p83"/>
            <p:cNvSpPr/>
            <p:nvPr/>
          </p:nvSpPr>
          <p:spPr>
            <a:xfrm>
              <a:off x="-40250475" y="3688025"/>
              <a:ext cx="66950" cy="20500"/>
            </a:xfrm>
            <a:custGeom>
              <a:avLst/>
              <a:gdLst/>
              <a:ahLst/>
              <a:cxnLst/>
              <a:rect l="l" t="t" r="r" b="b"/>
              <a:pathLst>
                <a:path w="2678" h="820" extrusionOk="0">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23" name="Google Shape;5423;p83"/>
          <p:cNvSpPr/>
          <p:nvPr/>
        </p:nvSpPr>
        <p:spPr>
          <a:xfrm>
            <a:off x="3876000" y="2213706"/>
            <a:ext cx="362613" cy="371902"/>
          </a:xfrm>
          <a:custGeom>
            <a:avLst/>
            <a:gdLst/>
            <a:ahLst/>
            <a:cxnLst/>
            <a:rect l="l" t="t" r="r" b="b"/>
            <a:pathLst>
              <a:path w="12414" h="12732" extrusionOk="0">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24" name="Google Shape;5424;p83"/>
          <p:cNvGrpSpPr/>
          <p:nvPr/>
        </p:nvGrpSpPr>
        <p:grpSpPr>
          <a:xfrm>
            <a:off x="2596617" y="2663092"/>
            <a:ext cx="399038" cy="372165"/>
            <a:chOff x="-38542250" y="3220175"/>
            <a:chExt cx="341525" cy="318525"/>
          </a:xfrm>
        </p:grpSpPr>
        <p:sp>
          <p:nvSpPr>
            <p:cNvPr id="5425" name="Google Shape;5425;p83"/>
            <p:cNvSpPr/>
            <p:nvPr/>
          </p:nvSpPr>
          <p:spPr>
            <a:xfrm>
              <a:off x="-38542250" y="3440725"/>
              <a:ext cx="101750" cy="97975"/>
            </a:xfrm>
            <a:custGeom>
              <a:avLst/>
              <a:gdLst/>
              <a:ahLst/>
              <a:cxnLst/>
              <a:rect l="l" t="t" r="r" b="b"/>
              <a:pathLst>
                <a:path w="4070" h="3919" extrusionOk="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6" name="Google Shape;5426;p83"/>
            <p:cNvSpPr/>
            <p:nvPr/>
          </p:nvSpPr>
          <p:spPr>
            <a:xfrm>
              <a:off x="-38494875" y="3354075"/>
              <a:ext cx="141800" cy="141025"/>
            </a:xfrm>
            <a:custGeom>
              <a:avLst/>
              <a:gdLst/>
              <a:ahLst/>
              <a:cxnLst/>
              <a:rect l="l" t="t" r="r" b="b"/>
              <a:pathLst>
                <a:path w="5672" h="5641" extrusionOk="0">
                  <a:moveTo>
                    <a:pt x="2742" y="1"/>
                  </a:moveTo>
                  <a:lnTo>
                    <a:pt x="1" y="2710"/>
                  </a:lnTo>
                  <a:lnTo>
                    <a:pt x="2931" y="5640"/>
                  </a:lnTo>
                  <a:lnTo>
                    <a:pt x="5671" y="2899"/>
                  </a:lnTo>
                  <a:lnTo>
                    <a:pt x="27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7" name="Google Shape;5427;p83"/>
            <p:cNvSpPr/>
            <p:nvPr/>
          </p:nvSpPr>
          <p:spPr>
            <a:xfrm>
              <a:off x="-38432050" y="3220175"/>
              <a:ext cx="231325" cy="192225"/>
            </a:xfrm>
            <a:custGeom>
              <a:avLst/>
              <a:gdLst/>
              <a:ahLst/>
              <a:cxnLst/>
              <a:rect l="l" t="t" r="r" b="b"/>
              <a:pathLst>
                <a:path w="9253" h="7689" extrusionOk="0">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8" name="Google Shape;5428;p83"/>
          <p:cNvGrpSpPr/>
          <p:nvPr/>
        </p:nvGrpSpPr>
        <p:grpSpPr>
          <a:xfrm>
            <a:off x="2618549" y="3122462"/>
            <a:ext cx="369974" cy="369068"/>
            <a:chOff x="-38537400" y="3588000"/>
            <a:chExt cx="316650" cy="315875"/>
          </a:xfrm>
        </p:grpSpPr>
        <p:sp>
          <p:nvSpPr>
            <p:cNvPr id="5429" name="Google Shape;5429;p83"/>
            <p:cNvSpPr/>
            <p:nvPr/>
          </p:nvSpPr>
          <p:spPr>
            <a:xfrm>
              <a:off x="-38327900" y="3719550"/>
              <a:ext cx="20500" cy="41750"/>
            </a:xfrm>
            <a:custGeom>
              <a:avLst/>
              <a:gdLst/>
              <a:ahLst/>
              <a:cxnLst/>
              <a:rect l="l" t="t" r="r" b="b"/>
              <a:pathLst>
                <a:path w="820" h="1670" extrusionOk="0">
                  <a:moveTo>
                    <a:pt x="1" y="0"/>
                  </a:moveTo>
                  <a:lnTo>
                    <a:pt x="1" y="1229"/>
                  </a:lnTo>
                  <a:cubicBezTo>
                    <a:pt x="1" y="1449"/>
                    <a:pt x="190" y="1607"/>
                    <a:pt x="442" y="1670"/>
                  </a:cubicBezTo>
                  <a:cubicBezTo>
                    <a:pt x="631" y="1607"/>
                    <a:pt x="820" y="1449"/>
                    <a:pt x="820" y="1229"/>
                  </a:cubicBezTo>
                  <a:lnTo>
                    <a:pt x="8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0" name="Google Shape;5430;p83"/>
            <p:cNvSpPr/>
            <p:nvPr/>
          </p:nvSpPr>
          <p:spPr>
            <a:xfrm>
              <a:off x="-38452350" y="3719550"/>
              <a:ext cx="21300" cy="41750"/>
            </a:xfrm>
            <a:custGeom>
              <a:avLst/>
              <a:gdLst/>
              <a:ahLst/>
              <a:cxnLst/>
              <a:rect l="l" t="t" r="r" b="b"/>
              <a:pathLst>
                <a:path w="852" h="1670" extrusionOk="0">
                  <a:moveTo>
                    <a:pt x="1" y="0"/>
                  </a:moveTo>
                  <a:lnTo>
                    <a:pt x="1" y="1229"/>
                  </a:lnTo>
                  <a:cubicBezTo>
                    <a:pt x="1" y="1449"/>
                    <a:pt x="221" y="1607"/>
                    <a:pt x="410" y="1670"/>
                  </a:cubicBezTo>
                  <a:cubicBezTo>
                    <a:pt x="631" y="1607"/>
                    <a:pt x="851" y="1449"/>
                    <a:pt x="851" y="1229"/>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1" name="Google Shape;5431;p83"/>
            <p:cNvSpPr/>
            <p:nvPr/>
          </p:nvSpPr>
          <p:spPr>
            <a:xfrm>
              <a:off x="-38516925" y="3759700"/>
              <a:ext cx="275700" cy="144175"/>
            </a:xfrm>
            <a:custGeom>
              <a:avLst/>
              <a:gdLst/>
              <a:ahLst/>
              <a:cxnLst/>
              <a:rect l="l" t="t" r="r" b="b"/>
              <a:pathLst>
                <a:path w="11028" h="5767" extrusionOk="0">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2" name="Google Shape;5432;p83"/>
            <p:cNvSpPr/>
            <p:nvPr/>
          </p:nvSpPr>
          <p:spPr>
            <a:xfrm>
              <a:off x="-38537400" y="3588000"/>
              <a:ext cx="316650" cy="151250"/>
            </a:xfrm>
            <a:custGeom>
              <a:avLst/>
              <a:gdLst/>
              <a:ahLst/>
              <a:cxnLst/>
              <a:rect l="l" t="t" r="r" b="b"/>
              <a:pathLst>
                <a:path w="12666" h="6050" extrusionOk="0">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33" name="Google Shape;5433;p83"/>
          <p:cNvGrpSpPr/>
          <p:nvPr/>
        </p:nvGrpSpPr>
        <p:grpSpPr>
          <a:xfrm>
            <a:off x="2617629" y="3579991"/>
            <a:ext cx="371814" cy="369974"/>
            <a:chOff x="-38538975" y="3954250"/>
            <a:chExt cx="318225" cy="316650"/>
          </a:xfrm>
        </p:grpSpPr>
        <p:sp>
          <p:nvSpPr>
            <p:cNvPr id="5434" name="Google Shape;5434;p83"/>
            <p:cNvSpPr/>
            <p:nvPr/>
          </p:nvSpPr>
          <p:spPr>
            <a:xfrm>
              <a:off x="-38538975" y="3954250"/>
              <a:ext cx="254425" cy="253625"/>
            </a:xfrm>
            <a:custGeom>
              <a:avLst/>
              <a:gdLst/>
              <a:ahLst/>
              <a:cxnLst/>
              <a:rect l="l" t="t" r="r" b="b"/>
              <a:pathLst>
                <a:path w="10177" h="10145" extrusionOk="0">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5" name="Google Shape;5435;p83"/>
            <p:cNvSpPr/>
            <p:nvPr/>
          </p:nvSpPr>
          <p:spPr>
            <a:xfrm>
              <a:off x="-38496450" y="4081725"/>
              <a:ext cx="275700" cy="189175"/>
            </a:xfrm>
            <a:custGeom>
              <a:avLst/>
              <a:gdLst/>
              <a:ahLst/>
              <a:cxnLst/>
              <a:rect l="l" t="t" r="r" b="b"/>
              <a:pathLst>
                <a:path w="11028" h="7567" extrusionOk="0">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36" name="Google Shape;5436;p83"/>
          <p:cNvGrpSpPr/>
          <p:nvPr/>
        </p:nvGrpSpPr>
        <p:grpSpPr>
          <a:xfrm>
            <a:off x="3934941" y="3574918"/>
            <a:ext cx="375465" cy="371814"/>
            <a:chOff x="-37385100" y="3949908"/>
            <a:chExt cx="321350" cy="318225"/>
          </a:xfrm>
        </p:grpSpPr>
        <p:sp>
          <p:nvSpPr>
            <p:cNvPr id="5437" name="Google Shape;5437;p83"/>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8" name="Google Shape;5438;p83"/>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39" name="Google Shape;5439;p83"/>
          <p:cNvGrpSpPr/>
          <p:nvPr/>
        </p:nvGrpSpPr>
        <p:grpSpPr>
          <a:xfrm>
            <a:off x="2110600" y="1310478"/>
            <a:ext cx="370909" cy="370675"/>
            <a:chOff x="-41895050" y="3217225"/>
            <a:chExt cx="317450" cy="317250"/>
          </a:xfrm>
        </p:grpSpPr>
        <p:sp>
          <p:nvSpPr>
            <p:cNvPr id="5440" name="Google Shape;5440;p83"/>
            <p:cNvSpPr/>
            <p:nvPr/>
          </p:nvSpPr>
          <p:spPr>
            <a:xfrm>
              <a:off x="-41895050" y="3273750"/>
              <a:ext cx="41775" cy="245750"/>
            </a:xfrm>
            <a:custGeom>
              <a:avLst/>
              <a:gdLst/>
              <a:ahLst/>
              <a:cxnLst/>
              <a:rect l="l" t="t" r="r" b="b"/>
              <a:pathLst>
                <a:path w="1671" h="9830" extrusionOk="0">
                  <a:moveTo>
                    <a:pt x="1" y="0"/>
                  </a:moveTo>
                  <a:lnTo>
                    <a:pt x="1" y="9830"/>
                  </a:lnTo>
                  <a:lnTo>
                    <a:pt x="1670" y="8192"/>
                  </a:lnTo>
                  <a:lnTo>
                    <a:pt x="1670" y="1639"/>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1" name="Google Shape;5441;p83"/>
            <p:cNvSpPr/>
            <p:nvPr/>
          </p:nvSpPr>
          <p:spPr>
            <a:xfrm>
              <a:off x="-41619375" y="3273750"/>
              <a:ext cx="41775" cy="245750"/>
            </a:xfrm>
            <a:custGeom>
              <a:avLst/>
              <a:gdLst/>
              <a:ahLst/>
              <a:cxnLst/>
              <a:rect l="l" t="t" r="r" b="b"/>
              <a:pathLst>
                <a:path w="1671" h="9830" extrusionOk="0">
                  <a:moveTo>
                    <a:pt x="1670" y="0"/>
                  </a:moveTo>
                  <a:lnTo>
                    <a:pt x="0" y="1639"/>
                  </a:lnTo>
                  <a:lnTo>
                    <a:pt x="0" y="8192"/>
                  </a:lnTo>
                  <a:lnTo>
                    <a:pt x="1670" y="9830"/>
                  </a:ln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2" name="Google Shape;5442;p83"/>
            <p:cNvSpPr/>
            <p:nvPr/>
          </p:nvSpPr>
          <p:spPr>
            <a:xfrm>
              <a:off x="-41832825" y="3321000"/>
              <a:ext cx="193000" cy="151250"/>
            </a:xfrm>
            <a:custGeom>
              <a:avLst/>
              <a:gdLst/>
              <a:ahLst/>
              <a:cxnLst/>
              <a:rect l="l" t="t" r="r" b="b"/>
              <a:pathLst>
                <a:path w="7720" h="6050" extrusionOk="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3" name="Google Shape;5443;p83"/>
            <p:cNvSpPr/>
            <p:nvPr/>
          </p:nvSpPr>
          <p:spPr>
            <a:xfrm>
              <a:off x="-41880075" y="3493500"/>
              <a:ext cx="287500" cy="40975"/>
            </a:xfrm>
            <a:custGeom>
              <a:avLst/>
              <a:gdLst/>
              <a:ahLst/>
              <a:cxnLst/>
              <a:rect l="l" t="t" r="r" b="b"/>
              <a:pathLst>
                <a:path w="11500" h="1639" extrusionOk="0">
                  <a:moveTo>
                    <a:pt x="1639" y="0"/>
                  </a:moveTo>
                  <a:lnTo>
                    <a:pt x="0" y="1638"/>
                  </a:lnTo>
                  <a:lnTo>
                    <a:pt x="11500" y="1638"/>
                  </a:lnTo>
                  <a:lnTo>
                    <a:pt x="98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4" name="Google Shape;5444;p83"/>
            <p:cNvSpPr/>
            <p:nvPr/>
          </p:nvSpPr>
          <p:spPr>
            <a:xfrm>
              <a:off x="-41880875" y="3217225"/>
              <a:ext cx="288300" cy="83325"/>
            </a:xfrm>
            <a:custGeom>
              <a:avLst/>
              <a:gdLst/>
              <a:ahLst/>
              <a:cxnLst/>
              <a:rect l="l" t="t" r="r" b="b"/>
              <a:pathLst>
                <a:path w="11532" h="3333" extrusionOk="0">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45" name="Google Shape;5445;p83"/>
          <p:cNvGrpSpPr/>
          <p:nvPr/>
        </p:nvGrpSpPr>
        <p:grpSpPr>
          <a:xfrm>
            <a:off x="2110148" y="1747412"/>
            <a:ext cx="371814" cy="369974"/>
            <a:chOff x="-41893475" y="3584850"/>
            <a:chExt cx="318225" cy="316650"/>
          </a:xfrm>
        </p:grpSpPr>
        <p:sp>
          <p:nvSpPr>
            <p:cNvPr id="5446" name="Google Shape;5446;p83"/>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7" name="Google Shape;5447;p83"/>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8" name="Google Shape;5448;p83"/>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9" name="Google Shape;5449;p83"/>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50" name="Google Shape;5450;p83"/>
          <p:cNvSpPr/>
          <p:nvPr/>
        </p:nvSpPr>
        <p:spPr>
          <a:xfrm>
            <a:off x="2113120" y="2191712"/>
            <a:ext cx="371814" cy="369302"/>
          </a:xfrm>
          <a:custGeom>
            <a:avLst/>
            <a:gdLst/>
            <a:ahLst/>
            <a:cxnLst/>
            <a:rect l="l" t="t" r="r" b="b"/>
            <a:pathLst>
              <a:path w="12729" h="12643" extrusionOk="0">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1" name="Google Shape;5451;p83"/>
          <p:cNvSpPr/>
          <p:nvPr/>
        </p:nvSpPr>
        <p:spPr>
          <a:xfrm>
            <a:off x="824879" y="2684050"/>
            <a:ext cx="438997" cy="369039"/>
          </a:xfrm>
          <a:custGeom>
            <a:avLst/>
            <a:gdLst/>
            <a:ahLst/>
            <a:cxnLst/>
            <a:rect l="l" t="t" r="r" b="b"/>
            <a:pathLst>
              <a:path w="15029" h="12634" extrusionOk="0">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52" name="Google Shape;5452;p83"/>
          <p:cNvGrpSpPr/>
          <p:nvPr/>
        </p:nvGrpSpPr>
        <p:grpSpPr>
          <a:xfrm>
            <a:off x="880176" y="3142704"/>
            <a:ext cx="337522" cy="370909"/>
            <a:chOff x="-39998250" y="3605325"/>
            <a:chExt cx="288875" cy="317450"/>
          </a:xfrm>
        </p:grpSpPr>
        <p:sp>
          <p:nvSpPr>
            <p:cNvPr id="5453" name="Google Shape;5453;p83"/>
            <p:cNvSpPr/>
            <p:nvPr/>
          </p:nvSpPr>
          <p:spPr>
            <a:xfrm>
              <a:off x="-39998250" y="3799600"/>
              <a:ext cx="288875" cy="123175"/>
            </a:xfrm>
            <a:custGeom>
              <a:avLst/>
              <a:gdLst/>
              <a:ahLst/>
              <a:cxnLst/>
              <a:rect l="l" t="t" r="r" b="b"/>
              <a:pathLst>
                <a:path w="11555" h="4927" extrusionOk="0">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4" name="Google Shape;5454;p83"/>
            <p:cNvSpPr/>
            <p:nvPr/>
          </p:nvSpPr>
          <p:spPr>
            <a:xfrm>
              <a:off x="-39940950" y="3605325"/>
              <a:ext cx="160700" cy="212050"/>
            </a:xfrm>
            <a:custGeom>
              <a:avLst/>
              <a:gdLst/>
              <a:ahLst/>
              <a:cxnLst/>
              <a:rect l="l" t="t" r="r" b="b"/>
              <a:pathLst>
                <a:path w="6428" h="8482" extrusionOk="0">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5" name="Google Shape;5455;p83"/>
          <p:cNvGrpSpPr/>
          <p:nvPr/>
        </p:nvGrpSpPr>
        <p:grpSpPr>
          <a:xfrm>
            <a:off x="863950" y="3601168"/>
            <a:ext cx="369974" cy="369945"/>
            <a:chOff x="-40011050" y="3972375"/>
            <a:chExt cx="316650" cy="316625"/>
          </a:xfrm>
        </p:grpSpPr>
        <p:sp>
          <p:nvSpPr>
            <p:cNvPr id="5456" name="Google Shape;5456;p83"/>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7" name="Google Shape;5457;p83"/>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8" name="Google Shape;5458;p83"/>
          <p:cNvGrpSpPr/>
          <p:nvPr/>
        </p:nvGrpSpPr>
        <p:grpSpPr>
          <a:xfrm>
            <a:off x="3095881" y="2665867"/>
            <a:ext cx="266921" cy="369039"/>
            <a:chOff x="-38129425" y="3222550"/>
            <a:chExt cx="228450" cy="315850"/>
          </a:xfrm>
        </p:grpSpPr>
        <p:sp>
          <p:nvSpPr>
            <p:cNvPr id="5459" name="Google Shape;5459;p83"/>
            <p:cNvSpPr/>
            <p:nvPr/>
          </p:nvSpPr>
          <p:spPr>
            <a:xfrm>
              <a:off x="-38129425" y="3222550"/>
              <a:ext cx="228450" cy="227650"/>
            </a:xfrm>
            <a:custGeom>
              <a:avLst/>
              <a:gdLst/>
              <a:ahLst/>
              <a:cxnLst/>
              <a:rect l="l" t="t" r="r" b="b"/>
              <a:pathLst>
                <a:path w="9138" h="9106" extrusionOk="0">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0" name="Google Shape;5460;p83"/>
            <p:cNvSpPr/>
            <p:nvPr/>
          </p:nvSpPr>
          <p:spPr>
            <a:xfrm>
              <a:off x="-38067200" y="3470650"/>
              <a:ext cx="103200" cy="67750"/>
            </a:xfrm>
            <a:custGeom>
              <a:avLst/>
              <a:gdLst/>
              <a:ahLst/>
              <a:cxnLst/>
              <a:rect l="l" t="t" r="r" b="b"/>
              <a:pathLst>
                <a:path w="4128" h="2710" extrusionOk="0">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61" name="Google Shape;5461;p83"/>
          <p:cNvGrpSpPr/>
          <p:nvPr/>
        </p:nvGrpSpPr>
        <p:grpSpPr>
          <a:xfrm>
            <a:off x="3050850" y="3122462"/>
            <a:ext cx="371785" cy="369974"/>
            <a:chOff x="-38172725" y="3588000"/>
            <a:chExt cx="318200" cy="316650"/>
          </a:xfrm>
        </p:grpSpPr>
        <p:sp>
          <p:nvSpPr>
            <p:cNvPr id="5462" name="Google Shape;5462;p83"/>
            <p:cNvSpPr/>
            <p:nvPr/>
          </p:nvSpPr>
          <p:spPr>
            <a:xfrm>
              <a:off x="-38171150" y="3760050"/>
              <a:ext cx="98475" cy="91050"/>
            </a:xfrm>
            <a:custGeom>
              <a:avLst/>
              <a:gdLst/>
              <a:ahLst/>
              <a:cxnLst/>
              <a:rect l="l" t="t" r="r" b="b"/>
              <a:pathLst>
                <a:path w="3939" h="3642" extrusionOk="0">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3" name="Google Shape;5463;p83"/>
            <p:cNvSpPr/>
            <p:nvPr/>
          </p:nvSpPr>
          <p:spPr>
            <a:xfrm>
              <a:off x="-38172725" y="3641575"/>
              <a:ext cx="144150" cy="133900"/>
            </a:xfrm>
            <a:custGeom>
              <a:avLst/>
              <a:gdLst/>
              <a:ahLst/>
              <a:cxnLst/>
              <a:rect l="l" t="t" r="r" b="b"/>
              <a:pathLst>
                <a:path w="5766" h="5356" extrusionOk="0">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4" name="Google Shape;5464;p83"/>
            <p:cNvSpPr/>
            <p:nvPr/>
          </p:nvSpPr>
          <p:spPr>
            <a:xfrm>
              <a:off x="-38117600" y="3806975"/>
              <a:ext cx="77200" cy="94525"/>
            </a:xfrm>
            <a:custGeom>
              <a:avLst/>
              <a:gdLst/>
              <a:ahLst/>
              <a:cxnLst/>
              <a:rect l="l" t="t" r="r" b="b"/>
              <a:pathLst>
                <a:path w="3088" h="3781" extrusionOk="0">
                  <a:moveTo>
                    <a:pt x="2332" y="0"/>
                  </a:moveTo>
                  <a:lnTo>
                    <a:pt x="0" y="2331"/>
                  </a:lnTo>
                  <a:cubicBezTo>
                    <a:pt x="883" y="3088"/>
                    <a:pt x="1891" y="3592"/>
                    <a:pt x="2962" y="3781"/>
                  </a:cubicBezTo>
                  <a:cubicBezTo>
                    <a:pt x="3088" y="2363"/>
                    <a:pt x="3088" y="1197"/>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5" name="Google Shape;5465;p83"/>
            <p:cNvSpPr/>
            <p:nvPr/>
          </p:nvSpPr>
          <p:spPr>
            <a:xfrm>
              <a:off x="-37997875" y="3716375"/>
              <a:ext cx="143350" cy="135500"/>
            </a:xfrm>
            <a:custGeom>
              <a:avLst/>
              <a:gdLst/>
              <a:ahLst/>
              <a:cxnLst/>
              <a:rect l="l" t="t" r="r" b="b"/>
              <a:pathLst>
                <a:path w="5734" h="5420" extrusionOk="0">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6" name="Google Shape;5466;p83"/>
            <p:cNvSpPr/>
            <p:nvPr/>
          </p:nvSpPr>
          <p:spPr>
            <a:xfrm>
              <a:off x="-38044350" y="3761275"/>
              <a:ext cx="135500" cy="143375"/>
            </a:xfrm>
            <a:custGeom>
              <a:avLst/>
              <a:gdLst/>
              <a:ahLst/>
              <a:cxnLst/>
              <a:rect l="l" t="t" r="r" b="b"/>
              <a:pathLst>
                <a:path w="5420" h="5735" extrusionOk="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7" name="Google Shape;5467;p83"/>
            <p:cNvSpPr/>
            <p:nvPr/>
          </p:nvSpPr>
          <p:spPr>
            <a:xfrm>
              <a:off x="-37997875" y="3588800"/>
              <a:ext cx="89025" cy="97675"/>
            </a:xfrm>
            <a:custGeom>
              <a:avLst/>
              <a:gdLst/>
              <a:ahLst/>
              <a:cxnLst/>
              <a:rect l="l" t="t" r="r" b="b"/>
              <a:pathLst>
                <a:path w="3561" h="3907" extrusionOk="0">
                  <a:moveTo>
                    <a:pt x="158" y="0"/>
                  </a:moveTo>
                  <a:lnTo>
                    <a:pt x="158" y="0"/>
                  </a:lnTo>
                  <a:cubicBezTo>
                    <a:pt x="126" y="977"/>
                    <a:pt x="0" y="2395"/>
                    <a:pt x="1260" y="3907"/>
                  </a:cubicBezTo>
                  <a:lnTo>
                    <a:pt x="3560" y="1544"/>
                  </a:lnTo>
                  <a:cubicBezTo>
                    <a:pt x="2584" y="662"/>
                    <a:pt x="1355" y="158"/>
                    <a:pt x="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8" name="Google Shape;5468;p83"/>
            <p:cNvSpPr/>
            <p:nvPr/>
          </p:nvSpPr>
          <p:spPr>
            <a:xfrm>
              <a:off x="-38117600" y="3588000"/>
              <a:ext cx="135500" cy="143375"/>
            </a:xfrm>
            <a:custGeom>
              <a:avLst/>
              <a:gdLst/>
              <a:ahLst/>
              <a:cxnLst/>
              <a:rect l="l" t="t" r="r" b="b"/>
              <a:pathLst>
                <a:path w="5420" h="5735" extrusionOk="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9" name="Google Shape;5469;p83"/>
            <p:cNvSpPr/>
            <p:nvPr/>
          </p:nvSpPr>
          <p:spPr>
            <a:xfrm>
              <a:off x="-37953000" y="3641575"/>
              <a:ext cx="97700" cy="86350"/>
            </a:xfrm>
            <a:custGeom>
              <a:avLst/>
              <a:gdLst/>
              <a:ahLst/>
              <a:cxnLst/>
              <a:rect l="l" t="t" r="r" b="b"/>
              <a:pathLst>
                <a:path w="3908" h="3454" extrusionOk="0">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70" name="Google Shape;5470;p83"/>
          <p:cNvGrpSpPr/>
          <p:nvPr/>
        </p:nvGrpSpPr>
        <p:grpSpPr>
          <a:xfrm>
            <a:off x="3126752" y="3580897"/>
            <a:ext cx="219981" cy="369974"/>
            <a:chOff x="-38109725" y="3955025"/>
            <a:chExt cx="188275" cy="316650"/>
          </a:xfrm>
        </p:grpSpPr>
        <p:sp>
          <p:nvSpPr>
            <p:cNvPr id="5471" name="Google Shape;5471;p83"/>
            <p:cNvSpPr/>
            <p:nvPr/>
          </p:nvSpPr>
          <p:spPr>
            <a:xfrm>
              <a:off x="-38109725" y="3955025"/>
              <a:ext cx="188275" cy="220575"/>
            </a:xfrm>
            <a:custGeom>
              <a:avLst/>
              <a:gdLst/>
              <a:ahLst/>
              <a:cxnLst/>
              <a:rect l="l" t="t" r="r" b="b"/>
              <a:pathLst>
                <a:path w="7531" h="8823" extrusionOk="0">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2" name="Google Shape;5472;p83"/>
            <p:cNvSpPr/>
            <p:nvPr/>
          </p:nvSpPr>
          <p:spPr>
            <a:xfrm>
              <a:off x="-38067200" y="4196050"/>
              <a:ext cx="104775" cy="75625"/>
            </a:xfrm>
            <a:custGeom>
              <a:avLst/>
              <a:gdLst/>
              <a:ahLst/>
              <a:cxnLst/>
              <a:rect l="l" t="t" r="r" b="b"/>
              <a:pathLst>
                <a:path w="4191" h="3025" extrusionOk="0">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73" name="Google Shape;5473;p83"/>
          <p:cNvSpPr/>
          <p:nvPr/>
        </p:nvSpPr>
        <p:spPr>
          <a:xfrm>
            <a:off x="2228355" y="4040658"/>
            <a:ext cx="383790" cy="370266"/>
          </a:xfrm>
          <a:custGeom>
            <a:avLst/>
            <a:gdLst/>
            <a:ahLst/>
            <a:cxnLst/>
            <a:rect l="l" t="t" r="r" b="b"/>
            <a:pathLst>
              <a:path w="13139" h="12676" extrusionOk="0">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74" name="Google Shape;5474;p83"/>
          <p:cNvGrpSpPr/>
          <p:nvPr/>
        </p:nvGrpSpPr>
        <p:grpSpPr>
          <a:xfrm>
            <a:off x="2542151" y="1312318"/>
            <a:ext cx="373654" cy="369068"/>
            <a:chOff x="-41530375" y="3218800"/>
            <a:chExt cx="319800" cy="315875"/>
          </a:xfrm>
        </p:grpSpPr>
        <p:sp>
          <p:nvSpPr>
            <p:cNvPr id="5475" name="Google Shape;5475;p83"/>
            <p:cNvSpPr/>
            <p:nvPr/>
          </p:nvSpPr>
          <p:spPr>
            <a:xfrm>
              <a:off x="-41530375" y="3337550"/>
              <a:ext cx="199300" cy="197125"/>
            </a:xfrm>
            <a:custGeom>
              <a:avLst/>
              <a:gdLst/>
              <a:ahLst/>
              <a:cxnLst/>
              <a:rect l="l" t="t" r="r" b="b"/>
              <a:pathLst>
                <a:path w="7972" h="7885" extrusionOk="0">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6" name="Google Shape;5476;p83"/>
            <p:cNvSpPr/>
            <p:nvPr/>
          </p:nvSpPr>
          <p:spPr>
            <a:xfrm>
              <a:off x="-41435075" y="3218800"/>
              <a:ext cx="224500" cy="221950"/>
            </a:xfrm>
            <a:custGeom>
              <a:avLst/>
              <a:gdLst/>
              <a:ahLst/>
              <a:cxnLst/>
              <a:rect l="l" t="t" r="r" b="b"/>
              <a:pathLst>
                <a:path w="8980" h="8878" extrusionOk="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77" name="Google Shape;5477;p83"/>
          <p:cNvGrpSpPr/>
          <p:nvPr/>
        </p:nvGrpSpPr>
        <p:grpSpPr>
          <a:xfrm>
            <a:off x="2544444" y="1827476"/>
            <a:ext cx="369068" cy="289004"/>
            <a:chOff x="-41526450" y="3653375"/>
            <a:chExt cx="315875" cy="247350"/>
          </a:xfrm>
        </p:grpSpPr>
        <p:sp>
          <p:nvSpPr>
            <p:cNvPr id="5478" name="Google Shape;5478;p83"/>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9" name="Google Shape;5479;p83"/>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80" name="Google Shape;5480;p83"/>
          <p:cNvGrpSpPr/>
          <p:nvPr/>
        </p:nvGrpSpPr>
        <p:grpSpPr>
          <a:xfrm>
            <a:off x="2545831" y="2190140"/>
            <a:ext cx="366293" cy="369974"/>
            <a:chOff x="-41526450" y="3951100"/>
            <a:chExt cx="313500" cy="316650"/>
          </a:xfrm>
        </p:grpSpPr>
        <p:sp>
          <p:nvSpPr>
            <p:cNvPr id="5481" name="Google Shape;5481;p83"/>
            <p:cNvSpPr/>
            <p:nvPr/>
          </p:nvSpPr>
          <p:spPr>
            <a:xfrm>
              <a:off x="-41483125" y="4041675"/>
              <a:ext cx="226075" cy="226075"/>
            </a:xfrm>
            <a:custGeom>
              <a:avLst/>
              <a:gdLst/>
              <a:ahLst/>
              <a:cxnLst/>
              <a:rect l="l" t="t" r="r" b="b"/>
              <a:pathLst>
                <a:path w="9043" h="9043" extrusionOk="0">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2" name="Google Shape;5482;p83"/>
            <p:cNvSpPr/>
            <p:nvPr/>
          </p:nvSpPr>
          <p:spPr>
            <a:xfrm>
              <a:off x="-41422475" y="4114925"/>
              <a:ext cx="104775" cy="104775"/>
            </a:xfrm>
            <a:custGeom>
              <a:avLst/>
              <a:gdLst/>
              <a:ahLst/>
              <a:cxnLst/>
              <a:rect l="l" t="t" r="r" b="b"/>
              <a:pathLst>
                <a:path w="4191" h="4191" extrusionOk="0">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3" name="Google Shape;5483;p83"/>
            <p:cNvSpPr/>
            <p:nvPr/>
          </p:nvSpPr>
          <p:spPr>
            <a:xfrm>
              <a:off x="-41526450" y="3951100"/>
              <a:ext cx="313500" cy="165575"/>
            </a:xfrm>
            <a:custGeom>
              <a:avLst/>
              <a:gdLst/>
              <a:ahLst/>
              <a:cxnLst/>
              <a:rect l="l" t="t" r="r" b="b"/>
              <a:pathLst>
                <a:path w="12540" h="6623" extrusionOk="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84" name="Google Shape;5484;p83"/>
          <p:cNvGrpSpPr/>
          <p:nvPr/>
        </p:nvGrpSpPr>
        <p:grpSpPr>
          <a:xfrm>
            <a:off x="1311086" y="2684269"/>
            <a:ext cx="339595" cy="371814"/>
            <a:chOff x="-39625900" y="3238300"/>
            <a:chExt cx="290650" cy="318225"/>
          </a:xfrm>
        </p:grpSpPr>
        <p:sp>
          <p:nvSpPr>
            <p:cNvPr id="5485" name="Google Shape;5485;p83"/>
            <p:cNvSpPr/>
            <p:nvPr/>
          </p:nvSpPr>
          <p:spPr>
            <a:xfrm>
              <a:off x="-39625900" y="3238300"/>
              <a:ext cx="290650" cy="318225"/>
            </a:xfrm>
            <a:custGeom>
              <a:avLst/>
              <a:gdLst/>
              <a:ahLst/>
              <a:cxnLst/>
              <a:rect l="l" t="t" r="r" b="b"/>
              <a:pathLst>
                <a:path w="11626" h="12729" extrusionOk="0">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6" name="Google Shape;5486;p83"/>
            <p:cNvSpPr/>
            <p:nvPr/>
          </p:nvSpPr>
          <p:spPr>
            <a:xfrm>
              <a:off x="-39521150" y="3328875"/>
              <a:ext cx="82725" cy="227650"/>
            </a:xfrm>
            <a:custGeom>
              <a:avLst/>
              <a:gdLst/>
              <a:ahLst/>
              <a:cxnLst/>
              <a:rect l="l" t="t" r="r" b="b"/>
              <a:pathLst>
                <a:path w="3309" h="9106" extrusionOk="0">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87" name="Google Shape;5487;p83"/>
          <p:cNvSpPr/>
          <p:nvPr/>
        </p:nvSpPr>
        <p:spPr>
          <a:xfrm>
            <a:off x="1333259" y="3143395"/>
            <a:ext cx="315672" cy="369974"/>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88" name="Google Shape;5488;p83"/>
          <p:cNvGrpSpPr/>
          <p:nvPr/>
        </p:nvGrpSpPr>
        <p:grpSpPr>
          <a:xfrm>
            <a:off x="1305137" y="3600730"/>
            <a:ext cx="366293" cy="370441"/>
            <a:chOff x="-39647175" y="3972000"/>
            <a:chExt cx="313500" cy="317050"/>
          </a:xfrm>
        </p:grpSpPr>
        <p:sp>
          <p:nvSpPr>
            <p:cNvPr id="5489" name="Google Shape;5489;p83"/>
            <p:cNvSpPr/>
            <p:nvPr/>
          </p:nvSpPr>
          <p:spPr>
            <a:xfrm>
              <a:off x="-39647175" y="3972000"/>
              <a:ext cx="95325" cy="153975"/>
            </a:xfrm>
            <a:custGeom>
              <a:avLst/>
              <a:gdLst/>
              <a:ahLst/>
              <a:cxnLst/>
              <a:rect l="l" t="t" r="r" b="b"/>
              <a:pathLst>
                <a:path w="3813" h="6159" extrusionOk="0">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0" name="Google Shape;5490;p83"/>
            <p:cNvSpPr/>
            <p:nvPr/>
          </p:nvSpPr>
          <p:spPr>
            <a:xfrm>
              <a:off x="-39588875" y="4011750"/>
              <a:ext cx="216600" cy="277300"/>
            </a:xfrm>
            <a:custGeom>
              <a:avLst/>
              <a:gdLst/>
              <a:ahLst/>
              <a:cxnLst/>
              <a:rect l="l" t="t" r="r" b="b"/>
              <a:pathLst>
                <a:path w="8664" h="11092" extrusionOk="0">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1" name="Google Shape;5491;p83"/>
            <p:cNvSpPr/>
            <p:nvPr/>
          </p:nvSpPr>
          <p:spPr>
            <a:xfrm>
              <a:off x="-39398275" y="4073975"/>
              <a:ext cx="64600" cy="71600"/>
            </a:xfrm>
            <a:custGeom>
              <a:avLst/>
              <a:gdLst/>
              <a:ahLst/>
              <a:cxnLst/>
              <a:rect l="l" t="t" r="r" b="b"/>
              <a:pathLst>
                <a:path w="2584" h="2864" extrusionOk="0">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92" name="Google Shape;5492;p83"/>
          <p:cNvGrpSpPr/>
          <p:nvPr/>
        </p:nvGrpSpPr>
        <p:grpSpPr>
          <a:xfrm>
            <a:off x="3474265" y="2664728"/>
            <a:ext cx="375495" cy="370879"/>
            <a:chOff x="-37808850" y="3221575"/>
            <a:chExt cx="321375" cy="317425"/>
          </a:xfrm>
        </p:grpSpPr>
        <p:sp>
          <p:nvSpPr>
            <p:cNvPr id="5493" name="Google Shape;5493;p83"/>
            <p:cNvSpPr/>
            <p:nvPr/>
          </p:nvSpPr>
          <p:spPr>
            <a:xfrm>
              <a:off x="-37808850" y="3294050"/>
              <a:ext cx="261500" cy="244950"/>
            </a:xfrm>
            <a:custGeom>
              <a:avLst/>
              <a:gdLst/>
              <a:ahLst/>
              <a:cxnLst/>
              <a:rect l="l" t="t" r="r" b="b"/>
              <a:pathLst>
                <a:path w="10460" h="9798" extrusionOk="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4" name="Google Shape;5494;p83"/>
            <p:cNvSpPr/>
            <p:nvPr/>
          </p:nvSpPr>
          <p:spPr>
            <a:xfrm>
              <a:off x="-37601700" y="3221575"/>
              <a:ext cx="114225" cy="111275"/>
            </a:xfrm>
            <a:custGeom>
              <a:avLst/>
              <a:gdLst/>
              <a:ahLst/>
              <a:cxnLst/>
              <a:rect l="l" t="t" r="r" b="b"/>
              <a:pathLst>
                <a:path w="4569" h="4451" extrusionOk="0">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95" name="Google Shape;5495;p83"/>
          <p:cNvGrpSpPr/>
          <p:nvPr/>
        </p:nvGrpSpPr>
        <p:grpSpPr>
          <a:xfrm>
            <a:off x="3483038" y="3186759"/>
            <a:ext cx="372749" cy="241158"/>
            <a:chOff x="-37806500" y="3643030"/>
            <a:chExt cx="319025" cy="206400"/>
          </a:xfrm>
        </p:grpSpPr>
        <p:sp>
          <p:nvSpPr>
            <p:cNvPr id="5496" name="Google Shape;5496;p83"/>
            <p:cNvSpPr/>
            <p:nvPr/>
          </p:nvSpPr>
          <p:spPr>
            <a:xfrm>
              <a:off x="-37615100" y="3759700"/>
              <a:ext cx="62250" cy="62250"/>
            </a:xfrm>
            <a:custGeom>
              <a:avLst/>
              <a:gdLst/>
              <a:ahLst/>
              <a:cxnLst/>
              <a:rect l="l" t="t" r="r" b="b"/>
              <a:pathLst>
                <a:path w="2490" h="2490" extrusionOk="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7" name="Google Shape;5497;p83"/>
            <p:cNvSpPr/>
            <p:nvPr/>
          </p:nvSpPr>
          <p:spPr>
            <a:xfrm>
              <a:off x="-37806500" y="3643030"/>
              <a:ext cx="319025" cy="206400"/>
            </a:xfrm>
            <a:custGeom>
              <a:avLst/>
              <a:gdLst/>
              <a:ahLst/>
              <a:cxnLst/>
              <a:rect l="l" t="t" r="r" b="b"/>
              <a:pathLst>
                <a:path w="12761" h="8256" extrusionOk="0">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98" name="Google Shape;5498;p83"/>
          <p:cNvGrpSpPr/>
          <p:nvPr/>
        </p:nvGrpSpPr>
        <p:grpSpPr>
          <a:xfrm>
            <a:off x="3485346" y="3579056"/>
            <a:ext cx="368134" cy="371814"/>
            <a:chOff x="-37804925" y="3953450"/>
            <a:chExt cx="315075" cy="318225"/>
          </a:xfrm>
        </p:grpSpPr>
        <p:sp>
          <p:nvSpPr>
            <p:cNvPr id="5499" name="Google Shape;5499;p83"/>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0" name="Google Shape;5500;p83"/>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1" name="Google Shape;5501;p83"/>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02" name="Google Shape;5502;p83"/>
          <p:cNvSpPr/>
          <p:nvPr/>
        </p:nvSpPr>
        <p:spPr>
          <a:xfrm>
            <a:off x="2734290" y="4043800"/>
            <a:ext cx="265986" cy="369039"/>
          </a:xfrm>
          <a:custGeom>
            <a:avLst/>
            <a:gdLst/>
            <a:ahLst/>
            <a:cxnLst/>
            <a:rect l="l" t="t" r="r" b="b"/>
            <a:pathLst>
              <a:path w="9106" h="12634" extrusionOk="0">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03" name="Google Shape;5503;p83"/>
          <p:cNvGrpSpPr/>
          <p:nvPr/>
        </p:nvGrpSpPr>
        <p:grpSpPr>
          <a:xfrm>
            <a:off x="4840364" y="1328538"/>
            <a:ext cx="355663" cy="308725"/>
            <a:chOff x="-28462125" y="3199700"/>
            <a:chExt cx="298550" cy="259150"/>
          </a:xfrm>
        </p:grpSpPr>
        <p:sp>
          <p:nvSpPr>
            <p:cNvPr id="5504" name="Google Shape;5504;p83"/>
            <p:cNvSpPr/>
            <p:nvPr/>
          </p:nvSpPr>
          <p:spPr>
            <a:xfrm>
              <a:off x="-28459750" y="3284775"/>
              <a:ext cx="296175" cy="104775"/>
            </a:xfrm>
            <a:custGeom>
              <a:avLst/>
              <a:gdLst/>
              <a:ahLst/>
              <a:cxnLst/>
              <a:rect l="l" t="t" r="r" b="b"/>
              <a:pathLst>
                <a:path w="11847" h="4191" extrusionOk="0">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5" name="Google Shape;5505;p83"/>
            <p:cNvSpPr/>
            <p:nvPr/>
          </p:nvSpPr>
          <p:spPr>
            <a:xfrm>
              <a:off x="-28462125" y="3199700"/>
              <a:ext cx="295400" cy="125275"/>
            </a:xfrm>
            <a:custGeom>
              <a:avLst/>
              <a:gdLst/>
              <a:ahLst/>
              <a:cxnLst/>
              <a:rect l="l" t="t" r="r" b="b"/>
              <a:pathLst>
                <a:path w="11816" h="5011" extrusionOk="0">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6" name="Google Shape;5506;p83"/>
            <p:cNvSpPr/>
            <p:nvPr/>
          </p:nvSpPr>
          <p:spPr>
            <a:xfrm>
              <a:off x="-28405400" y="3360375"/>
              <a:ext cx="186675" cy="98475"/>
            </a:xfrm>
            <a:custGeom>
              <a:avLst/>
              <a:gdLst/>
              <a:ahLst/>
              <a:cxnLst/>
              <a:rect l="l" t="t" r="r" b="b"/>
              <a:pathLst>
                <a:path w="7467" h="3939" extrusionOk="0">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07" name="Google Shape;5507;p83"/>
          <p:cNvGrpSpPr/>
          <p:nvPr/>
        </p:nvGrpSpPr>
        <p:grpSpPr>
          <a:xfrm>
            <a:off x="4841317" y="1763228"/>
            <a:ext cx="353757" cy="352833"/>
            <a:chOff x="-28461325" y="3545475"/>
            <a:chExt cx="296950" cy="296175"/>
          </a:xfrm>
        </p:grpSpPr>
        <p:sp>
          <p:nvSpPr>
            <p:cNvPr id="5508" name="Google Shape;5508;p83"/>
            <p:cNvSpPr/>
            <p:nvPr/>
          </p:nvSpPr>
          <p:spPr>
            <a:xfrm>
              <a:off x="-28461325" y="3666775"/>
              <a:ext cx="34675" cy="52775"/>
            </a:xfrm>
            <a:custGeom>
              <a:avLst/>
              <a:gdLst/>
              <a:ahLst/>
              <a:cxnLst/>
              <a:rect l="l" t="t" r="r" b="b"/>
              <a:pathLst>
                <a:path w="1387" h="2111" extrusionOk="0">
                  <a:moveTo>
                    <a:pt x="0" y="0"/>
                  </a:moveTo>
                  <a:lnTo>
                    <a:pt x="0" y="2111"/>
                  </a:lnTo>
                  <a:lnTo>
                    <a:pt x="1386" y="2111"/>
                  </a:lnTo>
                  <a:lnTo>
                    <a:pt x="13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9" name="Google Shape;5509;p83"/>
            <p:cNvSpPr/>
            <p:nvPr/>
          </p:nvSpPr>
          <p:spPr>
            <a:xfrm>
              <a:off x="-28461325" y="3737650"/>
              <a:ext cx="52775" cy="17350"/>
            </a:xfrm>
            <a:custGeom>
              <a:avLst/>
              <a:gdLst/>
              <a:ahLst/>
              <a:cxnLst/>
              <a:rect l="l" t="t" r="r" b="b"/>
              <a:pathLst>
                <a:path w="2111" h="694" extrusionOk="0">
                  <a:moveTo>
                    <a:pt x="0" y="1"/>
                  </a:moveTo>
                  <a:lnTo>
                    <a:pt x="0" y="694"/>
                  </a:lnTo>
                  <a:lnTo>
                    <a:pt x="1733" y="694"/>
                  </a:lnTo>
                  <a:cubicBezTo>
                    <a:pt x="1954" y="694"/>
                    <a:pt x="2111" y="536"/>
                    <a:pt x="2111" y="347"/>
                  </a:cubicBezTo>
                  <a:cubicBezTo>
                    <a:pt x="2111" y="158"/>
                    <a:pt x="1954"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0" name="Google Shape;5510;p83"/>
            <p:cNvSpPr/>
            <p:nvPr/>
          </p:nvSpPr>
          <p:spPr>
            <a:xfrm>
              <a:off x="-28461325" y="3632100"/>
              <a:ext cx="52775" cy="17375"/>
            </a:xfrm>
            <a:custGeom>
              <a:avLst/>
              <a:gdLst/>
              <a:ahLst/>
              <a:cxnLst/>
              <a:rect l="l" t="t" r="r" b="b"/>
              <a:pathLst>
                <a:path w="2111" h="695" extrusionOk="0">
                  <a:moveTo>
                    <a:pt x="0" y="1"/>
                  </a:moveTo>
                  <a:lnTo>
                    <a:pt x="0" y="694"/>
                  </a:lnTo>
                  <a:lnTo>
                    <a:pt x="1733" y="694"/>
                  </a:lnTo>
                  <a:cubicBezTo>
                    <a:pt x="1954" y="694"/>
                    <a:pt x="2111" y="537"/>
                    <a:pt x="2111" y="348"/>
                  </a:cubicBezTo>
                  <a:cubicBezTo>
                    <a:pt x="2111" y="159"/>
                    <a:pt x="1954"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1" name="Google Shape;5511;p83"/>
            <p:cNvSpPr/>
            <p:nvPr/>
          </p:nvSpPr>
          <p:spPr>
            <a:xfrm>
              <a:off x="-28460550" y="3545475"/>
              <a:ext cx="296175" cy="296175"/>
            </a:xfrm>
            <a:custGeom>
              <a:avLst/>
              <a:gdLst/>
              <a:ahLst/>
              <a:cxnLst/>
              <a:rect l="l" t="t" r="r" b="b"/>
              <a:pathLst>
                <a:path w="11847" h="11847" extrusionOk="0">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2" name="Google Shape;5512;p83"/>
            <p:cNvSpPr/>
            <p:nvPr/>
          </p:nvSpPr>
          <p:spPr>
            <a:xfrm>
              <a:off x="-28347925" y="3649450"/>
              <a:ext cx="86675" cy="86650"/>
            </a:xfrm>
            <a:custGeom>
              <a:avLst/>
              <a:gdLst/>
              <a:ahLst/>
              <a:cxnLst/>
              <a:rect l="l" t="t" r="r" b="b"/>
              <a:pathLst>
                <a:path w="3467" h="3466" extrusionOk="0">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3" name="Google Shape;5513;p83"/>
            <p:cNvSpPr/>
            <p:nvPr/>
          </p:nvSpPr>
          <p:spPr>
            <a:xfrm>
              <a:off x="-28408550" y="3597450"/>
              <a:ext cx="191400" cy="192200"/>
            </a:xfrm>
            <a:custGeom>
              <a:avLst/>
              <a:gdLst/>
              <a:ahLst/>
              <a:cxnLst/>
              <a:rect l="l" t="t" r="r" b="b"/>
              <a:pathLst>
                <a:path w="7656" h="7688" extrusionOk="0">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4" name="Google Shape;5514;p83"/>
          <p:cNvGrpSpPr/>
          <p:nvPr/>
        </p:nvGrpSpPr>
        <p:grpSpPr>
          <a:xfrm>
            <a:off x="4837550" y="2213272"/>
            <a:ext cx="361292" cy="352803"/>
            <a:chOff x="-28463700" y="3914875"/>
            <a:chExt cx="303275" cy="296150"/>
          </a:xfrm>
        </p:grpSpPr>
        <p:sp>
          <p:nvSpPr>
            <p:cNvPr id="5515" name="Google Shape;5515;p83"/>
            <p:cNvSpPr/>
            <p:nvPr/>
          </p:nvSpPr>
          <p:spPr>
            <a:xfrm>
              <a:off x="-28333725" y="4057375"/>
              <a:ext cx="86650" cy="64650"/>
            </a:xfrm>
            <a:custGeom>
              <a:avLst/>
              <a:gdLst/>
              <a:ahLst/>
              <a:cxnLst/>
              <a:rect l="l" t="t" r="r" b="b"/>
              <a:pathLst>
                <a:path w="3466" h="2586" extrusionOk="0">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6" name="Google Shape;5516;p83"/>
            <p:cNvSpPr/>
            <p:nvPr/>
          </p:nvSpPr>
          <p:spPr>
            <a:xfrm>
              <a:off x="-28463700" y="3914875"/>
              <a:ext cx="303275" cy="296150"/>
            </a:xfrm>
            <a:custGeom>
              <a:avLst/>
              <a:gdLst/>
              <a:ahLst/>
              <a:cxnLst/>
              <a:rect l="l" t="t" r="r" b="b"/>
              <a:pathLst>
                <a:path w="12131" h="11846" extrusionOk="0">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7" name="Google Shape;5517;p83"/>
          <p:cNvGrpSpPr/>
          <p:nvPr/>
        </p:nvGrpSpPr>
        <p:grpSpPr>
          <a:xfrm>
            <a:off x="7072335" y="1369355"/>
            <a:ext cx="351880" cy="227092"/>
            <a:chOff x="-26573400" y="3224125"/>
            <a:chExt cx="295375" cy="190625"/>
          </a:xfrm>
        </p:grpSpPr>
        <p:sp>
          <p:nvSpPr>
            <p:cNvPr id="5518" name="Google Shape;5518;p83"/>
            <p:cNvSpPr/>
            <p:nvPr/>
          </p:nvSpPr>
          <p:spPr>
            <a:xfrm>
              <a:off x="-26330800" y="3327900"/>
              <a:ext cx="52775" cy="68750"/>
            </a:xfrm>
            <a:custGeom>
              <a:avLst/>
              <a:gdLst/>
              <a:ahLst/>
              <a:cxnLst/>
              <a:rect l="l" t="t" r="r" b="b"/>
              <a:pathLst>
                <a:path w="2111" h="2750" extrusionOk="0">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9" name="Google Shape;5519;p83"/>
            <p:cNvSpPr/>
            <p:nvPr/>
          </p:nvSpPr>
          <p:spPr>
            <a:xfrm>
              <a:off x="-26573400" y="3224125"/>
              <a:ext cx="293025" cy="190625"/>
            </a:xfrm>
            <a:custGeom>
              <a:avLst/>
              <a:gdLst/>
              <a:ahLst/>
              <a:cxnLst/>
              <a:rect l="l" t="t" r="r" b="b"/>
              <a:pathLst>
                <a:path w="11721" h="7625" extrusionOk="0">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20" name="Google Shape;5520;p83"/>
          <p:cNvGrpSpPr/>
          <p:nvPr/>
        </p:nvGrpSpPr>
        <p:grpSpPr>
          <a:xfrm>
            <a:off x="7072335" y="1763690"/>
            <a:ext cx="351880" cy="351910"/>
            <a:chOff x="-26573400" y="3546250"/>
            <a:chExt cx="295375" cy="295400"/>
          </a:xfrm>
        </p:grpSpPr>
        <p:sp>
          <p:nvSpPr>
            <p:cNvPr id="5521" name="Google Shape;5521;p83"/>
            <p:cNvSpPr/>
            <p:nvPr/>
          </p:nvSpPr>
          <p:spPr>
            <a:xfrm>
              <a:off x="-26464700" y="3599225"/>
              <a:ext cx="77200" cy="38425"/>
            </a:xfrm>
            <a:custGeom>
              <a:avLst/>
              <a:gdLst/>
              <a:ahLst/>
              <a:cxnLst/>
              <a:rect l="l" t="t" r="r" b="b"/>
              <a:pathLst>
                <a:path w="3088" h="1537" extrusionOk="0">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2" name="Google Shape;5522;p83"/>
            <p:cNvSpPr/>
            <p:nvPr/>
          </p:nvSpPr>
          <p:spPr>
            <a:xfrm>
              <a:off x="-26434775" y="3686450"/>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3" name="Google Shape;5523;p83"/>
            <p:cNvSpPr/>
            <p:nvPr/>
          </p:nvSpPr>
          <p:spPr>
            <a:xfrm>
              <a:off x="-26520625" y="3703775"/>
              <a:ext cx="55950" cy="67775"/>
            </a:xfrm>
            <a:custGeom>
              <a:avLst/>
              <a:gdLst/>
              <a:ahLst/>
              <a:cxnLst/>
              <a:rect l="l" t="t" r="r" b="b"/>
              <a:pathLst>
                <a:path w="2238" h="2711" extrusionOk="0">
                  <a:moveTo>
                    <a:pt x="1387" y="1"/>
                  </a:moveTo>
                  <a:lnTo>
                    <a:pt x="1" y="32"/>
                  </a:lnTo>
                  <a:cubicBezTo>
                    <a:pt x="127" y="1104"/>
                    <a:pt x="662" y="2080"/>
                    <a:pt x="1544" y="2710"/>
                  </a:cubicBezTo>
                  <a:lnTo>
                    <a:pt x="2237" y="1545"/>
                  </a:lnTo>
                  <a:cubicBezTo>
                    <a:pt x="1765" y="1135"/>
                    <a:pt x="1450" y="600"/>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4" name="Google Shape;5524;p83"/>
            <p:cNvSpPr/>
            <p:nvPr/>
          </p:nvSpPr>
          <p:spPr>
            <a:xfrm>
              <a:off x="-26387525" y="3703000"/>
              <a:ext cx="55950" cy="67750"/>
            </a:xfrm>
            <a:custGeom>
              <a:avLst/>
              <a:gdLst/>
              <a:ahLst/>
              <a:cxnLst/>
              <a:rect l="l" t="t" r="r" b="b"/>
              <a:pathLst>
                <a:path w="2238" h="2710" extrusionOk="0">
                  <a:moveTo>
                    <a:pt x="851" y="0"/>
                  </a:moveTo>
                  <a:cubicBezTo>
                    <a:pt x="757" y="631"/>
                    <a:pt x="473" y="1166"/>
                    <a:pt x="1" y="1544"/>
                  </a:cubicBezTo>
                  <a:lnTo>
                    <a:pt x="694" y="2710"/>
                  </a:lnTo>
                  <a:cubicBezTo>
                    <a:pt x="1576" y="2080"/>
                    <a:pt x="2112" y="1103"/>
                    <a:pt x="2238" y="32"/>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5" name="Google Shape;5525;p83"/>
            <p:cNvSpPr/>
            <p:nvPr/>
          </p:nvSpPr>
          <p:spPr>
            <a:xfrm>
              <a:off x="-26573400" y="3546250"/>
              <a:ext cx="295375" cy="295400"/>
            </a:xfrm>
            <a:custGeom>
              <a:avLst/>
              <a:gdLst/>
              <a:ahLst/>
              <a:cxnLst/>
              <a:rect l="l" t="t" r="r" b="b"/>
              <a:pathLst>
                <a:path w="11815" h="11816" extrusionOk="0">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26" name="Google Shape;5526;p83"/>
          <p:cNvGrpSpPr/>
          <p:nvPr/>
        </p:nvGrpSpPr>
        <p:grpSpPr>
          <a:xfrm>
            <a:off x="7060615" y="2213599"/>
            <a:ext cx="375319" cy="352148"/>
            <a:chOff x="-26583625" y="3917025"/>
            <a:chExt cx="315050" cy="295600"/>
          </a:xfrm>
        </p:grpSpPr>
        <p:sp>
          <p:nvSpPr>
            <p:cNvPr id="5527" name="Google Shape;5527;p83"/>
            <p:cNvSpPr/>
            <p:nvPr/>
          </p:nvSpPr>
          <p:spPr>
            <a:xfrm>
              <a:off x="-26413500" y="3918400"/>
              <a:ext cx="144925" cy="135125"/>
            </a:xfrm>
            <a:custGeom>
              <a:avLst/>
              <a:gdLst/>
              <a:ahLst/>
              <a:cxnLst/>
              <a:rect l="l" t="t" r="r" b="b"/>
              <a:pathLst>
                <a:path w="5797" h="5405" extrusionOk="0">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8" name="Google Shape;5528;p83"/>
            <p:cNvSpPr/>
            <p:nvPr/>
          </p:nvSpPr>
          <p:spPr>
            <a:xfrm>
              <a:off x="-26466275" y="4026700"/>
              <a:ext cx="78775" cy="77225"/>
            </a:xfrm>
            <a:custGeom>
              <a:avLst/>
              <a:gdLst/>
              <a:ahLst/>
              <a:cxnLst/>
              <a:rect l="l" t="t" r="r" b="b"/>
              <a:pathLst>
                <a:path w="3151" h="3089" extrusionOk="0">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9" name="Google Shape;5529;p83"/>
            <p:cNvSpPr/>
            <p:nvPr/>
          </p:nvSpPr>
          <p:spPr>
            <a:xfrm>
              <a:off x="-26583625" y="4077125"/>
              <a:ext cx="144925" cy="134700"/>
            </a:xfrm>
            <a:custGeom>
              <a:avLst/>
              <a:gdLst/>
              <a:ahLst/>
              <a:cxnLst/>
              <a:rect l="l" t="t" r="r" b="b"/>
              <a:pathLst>
                <a:path w="5797" h="5388" extrusionOk="0">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0" name="Google Shape;5530;p83"/>
            <p:cNvSpPr/>
            <p:nvPr/>
          </p:nvSpPr>
          <p:spPr>
            <a:xfrm>
              <a:off x="-26581275" y="3917025"/>
              <a:ext cx="311125" cy="295600"/>
            </a:xfrm>
            <a:custGeom>
              <a:avLst/>
              <a:gdLst/>
              <a:ahLst/>
              <a:cxnLst/>
              <a:rect l="l" t="t" r="r" b="b"/>
              <a:pathLst>
                <a:path w="12445" h="11824" extrusionOk="0">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31" name="Google Shape;5531;p83"/>
          <p:cNvSpPr/>
          <p:nvPr/>
        </p:nvSpPr>
        <p:spPr>
          <a:xfrm>
            <a:off x="5727703" y="2694114"/>
            <a:ext cx="352833" cy="351880"/>
          </a:xfrm>
          <a:custGeom>
            <a:avLst/>
            <a:gdLst/>
            <a:ahLst/>
            <a:cxnLst/>
            <a:rect l="l" t="t" r="r" b="b"/>
            <a:pathLst>
              <a:path w="11847" h="11815" extrusionOk="0">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32" name="Google Shape;5532;p83"/>
          <p:cNvGrpSpPr/>
          <p:nvPr/>
        </p:nvGrpSpPr>
        <p:grpSpPr>
          <a:xfrm>
            <a:off x="5759130" y="3172629"/>
            <a:ext cx="289039" cy="352833"/>
            <a:chOff x="-24694925" y="3518700"/>
            <a:chExt cx="242625" cy="296175"/>
          </a:xfrm>
        </p:grpSpPr>
        <p:sp>
          <p:nvSpPr>
            <p:cNvPr id="5533" name="Google Shape;5533;p83"/>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4" name="Google Shape;5534;p83"/>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5" name="Google Shape;5535;p83"/>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6" name="Google Shape;5536;p83"/>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37" name="Google Shape;5537;p83"/>
          <p:cNvGrpSpPr/>
          <p:nvPr/>
        </p:nvGrpSpPr>
        <p:grpSpPr>
          <a:xfrm>
            <a:off x="5758668" y="3622657"/>
            <a:ext cx="289962" cy="352833"/>
            <a:chOff x="-24709100" y="3888875"/>
            <a:chExt cx="243400" cy="296175"/>
          </a:xfrm>
        </p:grpSpPr>
        <p:sp>
          <p:nvSpPr>
            <p:cNvPr id="5538" name="Google Shape;5538;p83"/>
            <p:cNvSpPr/>
            <p:nvPr/>
          </p:nvSpPr>
          <p:spPr>
            <a:xfrm>
              <a:off x="-24587800" y="3888875"/>
              <a:ext cx="105575" cy="227650"/>
            </a:xfrm>
            <a:custGeom>
              <a:avLst/>
              <a:gdLst/>
              <a:ahLst/>
              <a:cxnLst/>
              <a:rect l="l" t="t" r="r" b="b"/>
              <a:pathLst>
                <a:path w="4223" h="9106" extrusionOk="0">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9" name="Google Shape;5539;p83"/>
            <p:cNvSpPr/>
            <p:nvPr/>
          </p:nvSpPr>
          <p:spPr>
            <a:xfrm>
              <a:off x="-24536600" y="4132250"/>
              <a:ext cx="70900" cy="17350"/>
            </a:xfrm>
            <a:custGeom>
              <a:avLst/>
              <a:gdLst/>
              <a:ahLst/>
              <a:cxnLst/>
              <a:rect l="l" t="t" r="r" b="b"/>
              <a:pathLst>
                <a:path w="2836" h="694" extrusionOk="0">
                  <a:moveTo>
                    <a:pt x="0" y="1"/>
                  </a:moveTo>
                  <a:lnTo>
                    <a:pt x="347" y="694"/>
                  </a:lnTo>
                  <a:lnTo>
                    <a:pt x="2489" y="694"/>
                  </a:lnTo>
                  <a:cubicBezTo>
                    <a:pt x="2678" y="694"/>
                    <a:pt x="2836" y="536"/>
                    <a:pt x="2836" y="347"/>
                  </a:cubicBezTo>
                  <a:cubicBezTo>
                    <a:pt x="2836" y="158"/>
                    <a:pt x="2678"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0" name="Google Shape;5540;p83"/>
            <p:cNvSpPr/>
            <p:nvPr/>
          </p:nvSpPr>
          <p:spPr>
            <a:xfrm>
              <a:off x="-24709100" y="3963700"/>
              <a:ext cx="208750" cy="221350"/>
            </a:xfrm>
            <a:custGeom>
              <a:avLst/>
              <a:gdLst/>
              <a:ahLst/>
              <a:cxnLst/>
              <a:rect l="l" t="t" r="r" b="b"/>
              <a:pathLst>
                <a:path w="8350" h="8854" extrusionOk="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1" name="Google Shape;5541;p83"/>
          <p:cNvGrpSpPr/>
          <p:nvPr/>
        </p:nvGrpSpPr>
        <p:grpSpPr>
          <a:xfrm>
            <a:off x="7958668" y="2695320"/>
            <a:ext cx="356556" cy="349557"/>
            <a:chOff x="-22863675" y="3131775"/>
            <a:chExt cx="299300" cy="293425"/>
          </a:xfrm>
        </p:grpSpPr>
        <p:sp>
          <p:nvSpPr>
            <p:cNvPr id="5542" name="Google Shape;5542;p83"/>
            <p:cNvSpPr/>
            <p:nvPr/>
          </p:nvSpPr>
          <p:spPr>
            <a:xfrm>
              <a:off x="-22863675" y="3131775"/>
              <a:ext cx="299300" cy="293425"/>
            </a:xfrm>
            <a:custGeom>
              <a:avLst/>
              <a:gdLst/>
              <a:ahLst/>
              <a:cxnLst/>
              <a:rect l="l" t="t" r="r" b="b"/>
              <a:pathLst>
                <a:path w="11972" h="11737" extrusionOk="0">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3" name="Google Shape;5543;p83"/>
            <p:cNvSpPr/>
            <p:nvPr/>
          </p:nvSpPr>
          <p:spPr>
            <a:xfrm>
              <a:off x="-22740025" y="3217825"/>
              <a:ext cx="52000" cy="51225"/>
            </a:xfrm>
            <a:custGeom>
              <a:avLst/>
              <a:gdLst/>
              <a:ahLst/>
              <a:cxnLst/>
              <a:rect l="l" t="t" r="r" b="b"/>
              <a:pathLst>
                <a:path w="2080" h="2049" extrusionOk="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4" name="Google Shape;5544;p83"/>
            <p:cNvSpPr/>
            <p:nvPr/>
          </p:nvSpPr>
          <p:spPr>
            <a:xfrm>
              <a:off x="-22705375" y="33218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5" name="Google Shape;5545;p83"/>
          <p:cNvGrpSpPr/>
          <p:nvPr/>
        </p:nvGrpSpPr>
        <p:grpSpPr>
          <a:xfrm>
            <a:off x="5301532" y="1306499"/>
            <a:ext cx="310602" cy="352803"/>
            <a:chOff x="-28069875" y="3175300"/>
            <a:chExt cx="260725" cy="296150"/>
          </a:xfrm>
        </p:grpSpPr>
        <p:sp>
          <p:nvSpPr>
            <p:cNvPr id="5546" name="Google Shape;5546;p83"/>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7" name="Google Shape;5547;p83"/>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8" name="Google Shape;5548;p83"/>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9" name="Google Shape;5549;p83"/>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0" name="Google Shape;5550;p83"/>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1" name="Google Shape;5551;p83"/>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2" name="Google Shape;5552;p83"/>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3" name="Google Shape;5553;p83"/>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4" name="Google Shape;5554;p83"/>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55" name="Google Shape;5555;p83"/>
          <p:cNvSpPr/>
          <p:nvPr/>
        </p:nvSpPr>
        <p:spPr>
          <a:xfrm>
            <a:off x="5280965" y="1764235"/>
            <a:ext cx="352803" cy="350719"/>
          </a:xfrm>
          <a:custGeom>
            <a:avLst/>
            <a:gdLst/>
            <a:ahLst/>
            <a:cxnLst/>
            <a:rect l="l" t="t" r="r" b="b"/>
            <a:pathLst>
              <a:path w="11846" h="11776" extrusionOk="0">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56" name="Google Shape;5556;p83"/>
          <p:cNvGrpSpPr/>
          <p:nvPr/>
        </p:nvGrpSpPr>
        <p:grpSpPr>
          <a:xfrm>
            <a:off x="5342810" y="2213733"/>
            <a:ext cx="228045" cy="351880"/>
            <a:chOff x="-28032075" y="3916450"/>
            <a:chExt cx="191425" cy="295375"/>
          </a:xfrm>
        </p:grpSpPr>
        <p:sp>
          <p:nvSpPr>
            <p:cNvPr id="5557" name="Google Shape;5557;p83"/>
            <p:cNvSpPr/>
            <p:nvPr/>
          </p:nvSpPr>
          <p:spPr>
            <a:xfrm>
              <a:off x="-27996625" y="3916450"/>
              <a:ext cx="120525" cy="51225"/>
            </a:xfrm>
            <a:custGeom>
              <a:avLst/>
              <a:gdLst/>
              <a:ahLst/>
              <a:cxnLst/>
              <a:rect l="l" t="t" r="r" b="b"/>
              <a:pathLst>
                <a:path w="4821" h="2049" extrusionOk="0">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8" name="Google Shape;5558;p83"/>
            <p:cNvSpPr/>
            <p:nvPr/>
          </p:nvSpPr>
          <p:spPr>
            <a:xfrm>
              <a:off x="-28032075" y="4089975"/>
              <a:ext cx="191425" cy="121850"/>
            </a:xfrm>
            <a:custGeom>
              <a:avLst/>
              <a:gdLst/>
              <a:ahLst/>
              <a:cxnLst/>
              <a:rect l="l" t="t" r="r" b="b"/>
              <a:pathLst>
                <a:path w="7657" h="4874" extrusionOk="0">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9" name="Google Shape;5559;p83"/>
            <p:cNvSpPr/>
            <p:nvPr/>
          </p:nvSpPr>
          <p:spPr>
            <a:xfrm>
              <a:off x="-28024975" y="3985750"/>
              <a:ext cx="181950" cy="121975"/>
            </a:xfrm>
            <a:custGeom>
              <a:avLst/>
              <a:gdLst/>
              <a:ahLst/>
              <a:cxnLst/>
              <a:rect l="l" t="t" r="r" b="b"/>
              <a:pathLst>
                <a:path w="7278" h="4879" extrusionOk="0">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60" name="Google Shape;5560;p83"/>
          <p:cNvGrpSpPr/>
          <p:nvPr/>
        </p:nvGrpSpPr>
        <p:grpSpPr>
          <a:xfrm>
            <a:off x="7508157" y="1306484"/>
            <a:ext cx="352833" cy="352833"/>
            <a:chOff x="-26201650" y="3176075"/>
            <a:chExt cx="296175" cy="296175"/>
          </a:xfrm>
        </p:grpSpPr>
        <p:sp>
          <p:nvSpPr>
            <p:cNvPr id="5561" name="Google Shape;5561;p83"/>
            <p:cNvSpPr/>
            <p:nvPr/>
          </p:nvSpPr>
          <p:spPr>
            <a:xfrm>
              <a:off x="-26082700" y="3176075"/>
              <a:ext cx="51200" cy="226875"/>
            </a:xfrm>
            <a:custGeom>
              <a:avLst/>
              <a:gdLst/>
              <a:ahLst/>
              <a:cxnLst/>
              <a:rect l="l" t="t" r="r" b="b"/>
              <a:pathLst>
                <a:path w="2048" h="9075" extrusionOk="0">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2" name="Google Shape;5562;p83"/>
            <p:cNvSpPr/>
            <p:nvPr/>
          </p:nvSpPr>
          <p:spPr>
            <a:xfrm>
              <a:off x="-26201650" y="3317075"/>
              <a:ext cx="296175" cy="155175"/>
            </a:xfrm>
            <a:custGeom>
              <a:avLst/>
              <a:gdLst/>
              <a:ahLst/>
              <a:cxnLst/>
              <a:rect l="l" t="t" r="r" b="b"/>
              <a:pathLst>
                <a:path w="11847" h="6207" extrusionOk="0">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63" name="Google Shape;5563;p83"/>
          <p:cNvGrpSpPr/>
          <p:nvPr/>
        </p:nvGrpSpPr>
        <p:grpSpPr>
          <a:xfrm>
            <a:off x="7507680" y="1763705"/>
            <a:ext cx="353786" cy="351880"/>
            <a:chOff x="-26204800" y="3547050"/>
            <a:chExt cx="296975" cy="295375"/>
          </a:xfrm>
        </p:grpSpPr>
        <p:sp>
          <p:nvSpPr>
            <p:cNvPr id="5564" name="Google Shape;5564;p83"/>
            <p:cNvSpPr/>
            <p:nvPr/>
          </p:nvSpPr>
          <p:spPr>
            <a:xfrm>
              <a:off x="-26204000" y="3669125"/>
              <a:ext cx="296175" cy="173300"/>
            </a:xfrm>
            <a:custGeom>
              <a:avLst/>
              <a:gdLst/>
              <a:ahLst/>
              <a:cxnLst/>
              <a:rect l="l" t="t" r="r" b="b"/>
              <a:pathLst>
                <a:path w="11847" h="6932" extrusionOk="0">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5" name="Google Shape;5565;p83"/>
            <p:cNvSpPr/>
            <p:nvPr/>
          </p:nvSpPr>
          <p:spPr>
            <a:xfrm>
              <a:off x="-26204800" y="3547050"/>
              <a:ext cx="296975" cy="122100"/>
            </a:xfrm>
            <a:custGeom>
              <a:avLst/>
              <a:gdLst/>
              <a:ahLst/>
              <a:cxnLst/>
              <a:rect l="l" t="t" r="r" b="b"/>
              <a:pathLst>
                <a:path w="11879" h="4884" extrusionOk="0">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66" name="Google Shape;5566;p83"/>
          <p:cNvSpPr/>
          <p:nvPr/>
        </p:nvSpPr>
        <p:spPr>
          <a:xfrm>
            <a:off x="7540567" y="2213200"/>
            <a:ext cx="289009" cy="352833"/>
          </a:xfrm>
          <a:custGeom>
            <a:avLst/>
            <a:gdLst/>
            <a:ahLst/>
            <a:cxnLst/>
            <a:rect l="l" t="t" r="r" b="b"/>
            <a:pathLst>
              <a:path w="9704" h="11847" extrusionOk="0">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67" name="Google Shape;5567;p83"/>
          <p:cNvGrpSpPr/>
          <p:nvPr/>
        </p:nvGrpSpPr>
        <p:grpSpPr>
          <a:xfrm>
            <a:off x="6178935" y="2693683"/>
            <a:ext cx="345328" cy="352833"/>
            <a:chOff x="-24353875" y="3147725"/>
            <a:chExt cx="289875" cy="296175"/>
          </a:xfrm>
        </p:grpSpPr>
        <p:sp>
          <p:nvSpPr>
            <p:cNvPr id="5568" name="Google Shape;5568;p83"/>
            <p:cNvSpPr/>
            <p:nvPr/>
          </p:nvSpPr>
          <p:spPr>
            <a:xfrm>
              <a:off x="-24238100" y="3271375"/>
              <a:ext cx="52025" cy="51225"/>
            </a:xfrm>
            <a:custGeom>
              <a:avLst/>
              <a:gdLst/>
              <a:ahLst/>
              <a:cxnLst/>
              <a:rect l="l" t="t" r="r" b="b"/>
              <a:pathLst>
                <a:path w="2081" h="2049" extrusionOk="0">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9" name="Google Shape;5569;p83"/>
            <p:cNvSpPr/>
            <p:nvPr/>
          </p:nvSpPr>
          <p:spPr>
            <a:xfrm>
              <a:off x="-24353875" y="3147725"/>
              <a:ext cx="289875" cy="296175"/>
            </a:xfrm>
            <a:custGeom>
              <a:avLst/>
              <a:gdLst/>
              <a:ahLst/>
              <a:cxnLst/>
              <a:rect l="l" t="t" r="r" b="b"/>
              <a:pathLst>
                <a:path w="11595" h="11847" extrusionOk="0">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0" name="Google Shape;5570;p83"/>
          <p:cNvGrpSpPr/>
          <p:nvPr/>
        </p:nvGrpSpPr>
        <p:grpSpPr>
          <a:xfrm>
            <a:off x="6186917" y="3173090"/>
            <a:ext cx="329365" cy="351910"/>
            <a:chOff x="-24344425" y="3519475"/>
            <a:chExt cx="276475" cy="295400"/>
          </a:xfrm>
        </p:grpSpPr>
        <p:sp>
          <p:nvSpPr>
            <p:cNvPr id="5571" name="Google Shape;5571;p83"/>
            <p:cNvSpPr/>
            <p:nvPr/>
          </p:nvSpPr>
          <p:spPr>
            <a:xfrm>
              <a:off x="-24240450" y="3554150"/>
              <a:ext cx="69325" cy="34450"/>
            </a:xfrm>
            <a:custGeom>
              <a:avLst/>
              <a:gdLst/>
              <a:ahLst/>
              <a:cxnLst/>
              <a:rect l="l" t="t" r="r" b="b"/>
              <a:pathLst>
                <a:path w="2773" h="1378" extrusionOk="0">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2" name="Google Shape;5572;p83"/>
            <p:cNvSpPr/>
            <p:nvPr/>
          </p:nvSpPr>
          <p:spPr>
            <a:xfrm>
              <a:off x="-24344425" y="3519475"/>
              <a:ext cx="276475" cy="295400"/>
            </a:xfrm>
            <a:custGeom>
              <a:avLst/>
              <a:gdLst/>
              <a:ahLst/>
              <a:cxnLst/>
              <a:rect l="l" t="t" r="r" b="b"/>
              <a:pathLst>
                <a:path w="11059" h="11816" extrusionOk="0">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3" name="Google Shape;5573;p83"/>
          <p:cNvGrpSpPr/>
          <p:nvPr/>
        </p:nvGrpSpPr>
        <p:grpSpPr>
          <a:xfrm>
            <a:off x="6176597" y="3625010"/>
            <a:ext cx="350004" cy="348128"/>
            <a:chOff x="-24353075" y="3891250"/>
            <a:chExt cx="293800" cy="292225"/>
          </a:xfrm>
        </p:grpSpPr>
        <p:sp>
          <p:nvSpPr>
            <p:cNvPr id="5574" name="Google Shape;5574;p83"/>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5" name="Google Shape;5575;p83"/>
            <p:cNvSpPr/>
            <p:nvPr/>
          </p:nvSpPr>
          <p:spPr>
            <a:xfrm>
              <a:off x="-24353075" y="3891250"/>
              <a:ext cx="293800" cy="292225"/>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6" name="Google Shape;5576;p83"/>
          <p:cNvGrpSpPr/>
          <p:nvPr/>
        </p:nvGrpSpPr>
        <p:grpSpPr>
          <a:xfrm>
            <a:off x="7960068" y="3173313"/>
            <a:ext cx="353757" cy="351463"/>
            <a:chOff x="-22845575" y="3504075"/>
            <a:chExt cx="296950" cy="295025"/>
          </a:xfrm>
        </p:grpSpPr>
        <p:sp>
          <p:nvSpPr>
            <p:cNvPr id="5577" name="Google Shape;5577;p83"/>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8" name="Google Shape;5578;p83"/>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9" name="Google Shape;5579;p83"/>
          <p:cNvGrpSpPr/>
          <p:nvPr/>
        </p:nvGrpSpPr>
        <p:grpSpPr>
          <a:xfrm>
            <a:off x="5753249" y="1306961"/>
            <a:ext cx="299344" cy="351880"/>
            <a:chOff x="-27691025" y="3175300"/>
            <a:chExt cx="251275" cy="295375"/>
          </a:xfrm>
        </p:grpSpPr>
        <p:sp>
          <p:nvSpPr>
            <p:cNvPr id="5580" name="Google Shape;5580;p83"/>
            <p:cNvSpPr/>
            <p:nvPr/>
          </p:nvSpPr>
          <p:spPr>
            <a:xfrm>
              <a:off x="-27492550" y="3298150"/>
              <a:ext cx="18125" cy="18150"/>
            </a:xfrm>
            <a:custGeom>
              <a:avLst/>
              <a:gdLst/>
              <a:ahLst/>
              <a:cxnLst/>
              <a:rect l="l" t="t" r="r" b="b"/>
              <a:pathLst>
                <a:path w="725" h="726" extrusionOk="0">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1" name="Google Shape;5581;p83"/>
            <p:cNvSpPr/>
            <p:nvPr/>
          </p:nvSpPr>
          <p:spPr>
            <a:xfrm>
              <a:off x="-27613050" y="3175300"/>
              <a:ext cx="60650" cy="105550"/>
            </a:xfrm>
            <a:custGeom>
              <a:avLst/>
              <a:gdLst/>
              <a:ahLst/>
              <a:cxnLst/>
              <a:rect l="l" t="t" r="r" b="b"/>
              <a:pathLst>
                <a:path w="2426" h="4222" extrusionOk="0">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2" name="Google Shape;5582;p83"/>
            <p:cNvSpPr/>
            <p:nvPr/>
          </p:nvSpPr>
          <p:spPr>
            <a:xfrm>
              <a:off x="-27691025" y="3175300"/>
              <a:ext cx="60650" cy="105550"/>
            </a:xfrm>
            <a:custGeom>
              <a:avLst/>
              <a:gdLst/>
              <a:ahLst/>
              <a:cxnLst/>
              <a:rect l="l" t="t" r="r" b="b"/>
              <a:pathLst>
                <a:path w="2426" h="4222" extrusionOk="0">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3" name="Google Shape;5583;p83"/>
            <p:cNvSpPr/>
            <p:nvPr/>
          </p:nvSpPr>
          <p:spPr>
            <a:xfrm>
              <a:off x="-27691025" y="3263500"/>
              <a:ext cx="251275" cy="207175"/>
            </a:xfrm>
            <a:custGeom>
              <a:avLst/>
              <a:gdLst/>
              <a:ahLst/>
              <a:cxnLst/>
              <a:rect l="l" t="t" r="r" b="b"/>
              <a:pathLst>
                <a:path w="10051" h="8287" extrusionOk="0">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4" name="Google Shape;5584;p83"/>
          <p:cNvGrpSpPr/>
          <p:nvPr/>
        </p:nvGrpSpPr>
        <p:grpSpPr>
          <a:xfrm>
            <a:off x="5725566" y="1825637"/>
            <a:ext cx="354710" cy="228015"/>
            <a:chOff x="-27721750" y="3598250"/>
            <a:chExt cx="297750" cy="191400"/>
          </a:xfrm>
        </p:grpSpPr>
        <p:sp>
          <p:nvSpPr>
            <p:cNvPr id="5585" name="Google Shape;5585;p83"/>
            <p:cNvSpPr/>
            <p:nvPr/>
          </p:nvSpPr>
          <p:spPr>
            <a:xfrm>
              <a:off x="-27616200" y="3651800"/>
              <a:ext cx="86650" cy="86675"/>
            </a:xfrm>
            <a:custGeom>
              <a:avLst/>
              <a:gdLst/>
              <a:ahLst/>
              <a:cxnLst/>
              <a:rect l="l" t="t" r="r" b="b"/>
              <a:pathLst>
                <a:path w="3466" h="3467" extrusionOk="0">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6" name="Google Shape;5586;p83"/>
            <p:cNvSpPr/>
            <p:nvPr/>
          </p:nvSpPr>
          <p:spPr>
            <a:xfrm>
              <a:off x="-27721750" y="3598250"/>
              <a:ext cx="297750" cy="191400"/>
            </a:xfrm>
            <a:custGeom>
              <a:avLst/>
              <a:gdLst/>
              <a:ahLst/>
              <a:cxnLst/>
              <a:rect l="l" t="t" r="r" b="b"/>
              <a:pathLst>
                <a:path w="11910" h="7656" extrusionOk="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7" name="Google Shape;5587;p83"/>
          <p:cNvGrpSpPr/>
          <p:nvPr/>
        </p:nvGrpSpPr>
        <p:grpSpPr>
          <a:xfrm>
            <a:off x="5726966" y="2219183"/>
            <a:ext cx="351910" cy="340980"/>
            <a:chOff x="-27719400" y="3925600"/>
            <a:chExt cx="295400" cy="286225"/>
          </a:xfrm>
        </p:grpSpPr>
        <p:sp>
          <p:nvSpPr>
            <p:cNvPr id="5588" name="Google Shape;5588;p83"/>
            <p:cNvSpPr/>
            <p:nvPr/>
          </p:nvSpPr>
          <p:spPr>
            <a:xfrm>
              <a:off x="-27596525" y="3925600"/>
              <a:ext cx="172525" cy="162575"/>
            </a:xfrm>
            <a:custGeom>
              <a:avLst/>
              <a:gdLst/>
              <a:ahLst/>
              <a:cxnLst/>
              <a:rect l="l" t="t" r="r" b="b"/>
              <a:pathLst>
                <a:path w="6901" h="6503" extrusionOk="0">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9" name="Google Shape;5589;p83"/>
            <p:cNvSpPr/>
            <p:nvPr/>
          </p:nvSpPr>
          <p:spPr>
            <a:xfrm>
              <a:off x="-27719400" y="4054275"/>
              <a:ext cx="157550" cy="157550"/>
            </a:xfrm>
            <a:custGeom>
              <a:avLst/>
              <a:gdLst/>
              <a:ahLst/>
              <a:cxnLst/>
              <a:rect l="l" t="t" r="r" b="b"/>
              <a:pathLst>
                <a:path w="6302" h="6302" extrusionOk="0">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0" name="Google Shape;5590;p83"/>
          <p:cNvGrpSpPr/>
          <p:nvPr/>
        </p:nvGrpSpPr>
        <p:grpSpPr>
          <a:xfrm>
            <a:off x="7948238" y="1306023"/>
            <a:ext cx="353757" cy="353757"/>
            <a:chOff x="-25834600" y="3176875"/>
            <a:chExt cx="296950" cy="296950"/>
          </a:xfrm>
        </p:grpSpPr>
        <p:sp>
          <p:nvSpPr>
            <p:cNvPr id="5591" name="Google Shape;5591;p83"/>
            <p:cNvSpPr/>
            <p:nvPr/>
          </p:nvSpPr>
          <p:spPr>
            <a:xfrm>
              <a:off x="-25625875" y="3316275"/>
              <a:ext cx="69325" cy="85875"/>
            </a:xfrm>
            <a:custGeom>
              <a:avLst/>
              <a:gdLst/>
              <a:ahLst/>
              <a:cxnLst/>
              <a:rect l="l" t="t" r="r" b="b"/>
              <a:pathLst>
                <a:path w="2773" h="3435" extrusionOk="0">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2" name="Google Shape;5592;p83"/>
            <p:cNvSpPr/>
            <p:nvPr/>
          </p:nvSpPr>
          <p:spPr>
            <a:xfrm>
              <a:off x="-25729075" y="3176875"/>
              <a:ext cx="191425" cy="296950"/>
            </a:xfrm>
            <a:custGeom>
              <a:avLst/>
              <a:gdLst/>
              <a:ahLst/>
              <a:cxnLst/>
              <a:rect l="l" t="t" r="r" b="b"/>
              <a:pathLst>
                <a:path w="7657" h="11878" extrusionOk="0">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3" name="Google Shape;5593;p83"/>
            <p:cNvSpPr/>
            <p:nvPr/>
          </p:nvSpPr>
          <p:spPr>
            <a:xfrm>
              <a:off x="-25834600" y="3350150"/>
              <a:ext cx="69325" cy="96100"/>
            </a:xfrm>
            <a:custGeom>
              <a:avLst/>
              <a:gdLst/>
              <a:ahLst/>
              <a:cxnLst/>
              <a:rect l="l" t="t" r="r" b="b"/>
              <a:pathLst>
                <a:path w="2773" h="3844" extrusionOk="0">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4" name="Google Shape;5594;p83"/>
            <p:cNvSpPr/>
            <p:nvPr/>
          </p:nvSpPr>
          <p:spPr>
            <a:xfrm>
              <a:off x="-25799950" y="3368250"/>
              <a:ext cx="104775" cy="104000"/>
            </a:xfrm>
            <a:custGeom>
              <a:avLst/>
              <a:gdLst/>
              <a:ahLst/>
              <a:cxnLst/>
              <a:rect l="l" t="t" r="r" b="b"/>
              <a:pathLst>
                <a:path w="4191" h="4160" extrusionOk="0">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5" name="Google Shape;5595;p83"/>
            <p:cNvSpPr/>
            <p:nvPr/>
          </p:nvSpPr>
          <p:spPr>
            <a:xfrm>
              <a:off x="-25712525" y="3317075"/>
              <a:ext cx="34675" cy="86650"/>
            </a:xfrm>
            <a:custGeom>
              <a:avLst/>
              <a:gdLst/>
              <a:ahLst/>
              <a:cxnLst/>
              <a:rect l="l" t="t" r="r" b="b"/>
              <a:pathLst>
                <a:path w="1387" h="3466" extrusionOk="0">
                  <a:moveTo>
                    <a:pt x="1" y="0"/>
                  </a:moveTo>
                  <a:lnTo>
                    <a:pt x="1" y="1764"/>
                  </a:lnTo>
                  <a:cubicBezTo>
                    <a:pt x="631" y="2111"/>
                    <a:pt x="1072" y="2709"/>
                    <a:pt x="1261" y="3466"/>
                  </a:cubicBezTo>
                  <a:lnTo>
                    <a:pt x="1387" y="3466"/>
                  </a:lnTo>
                  <a:lnTo>
                    <a:pt x="1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6" name="Google Shape;5596;p83"/>
          <p:cNvGrpSpPr/>
          <p:nvPr/>
        </p:nvGrpSpPr>
        <p:grpSpPr>
          <a:xfrm>
            <a:off x="7948238" y="1774024"/>
            <a:ext cx="353757" cy="331241"/>
            <a:chOff x="-25834600" y="3564375"/>
            <a:chExt cx="296950" cy="278050"/>
          </a:xfrm>
        </p:grpSpPr>
        <p:sp>
          <p:nvSpPr>
            <p:cNvPr id="5597" name="Google Shape;5597;p83"/>
            <p:cNvSpPr/>
            <p:nvPr/>
          </p:nvSpPr>
          <p:spPr>
            <a:xfrm>
              <a:off x="-25694400" y="3703775"/>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8" name="Google Shape;5598;p83"/>
            <p:cNvSpPr/>
            <p:nvPr/>
          </p:nvSpPr>
          <p:spPr>
            <a:xfrm>
              <a:off x="-25591225" y="3703775"/>
              <a:ext cx="53575" cy="18150"/>
            </a:xfrm>
            <a:custGeom>
              <a:avLst/>
              <a:gdLst/>
              <a:ahLst/>
              <a:cxnLst/>
              <a:rect l="l" t="t" r="r" b="b"/>
              <a:pathLst>
                <a:path w="2143" h="726" extrusionOk="0">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9" name="Google Shape;5599;p83"/>
            <p:cNvSpPr/>
            <p:nvPr/>
          </p:nvSpPr>
          <p:spPr>
            <a:xfrm>
              <a:off x="-25834600" y="3703775"/>
              <a:ext cx="53575" cy="18150"/>
            </a:xfrm>
            <a:custGeom>
              <a:avLst/>
              <a:gdLst/>
              <a:ahLst/>
              <a:cxnLst/>
              <a:rect l="l" t="t" r="r" b="b"/>
              <a:pathLst>
                <a:path w="2143" h="726" extrusionOk="0">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0" name="Google Shape;5600;p83"/>
            <p:cNvSpPr/>
            <p:nvPr/>
          </p:nvSpPr>
          <p:spPr>
            <a:xfrm>
              <a:off x="-25695200" y="3564375"/>
              <a:ext cx="17350" cy="52800"/>
            </a:xfrm>
            <a:custGeom>
              <a:avLst/>
              <a:gdLst/>
              <a:ahLst/>
              <a:cxnLst/>
              <a:rect l="l" t="t" r="r" b="b"/>
              <a:pathLst>
                <a:path w="694" h="2112" extrusionOk="0">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1" name="Google Shape;5601;p83"/>
            <p:cNvSpPr/>
            <p:nvPr/>
          </p:nvSpPr>
          <p:spPr>
            <a:xfrm>
              <a:off x="-25792850" y="3606125"/>
              <a:ext cx="42550" cy="40975"/>
            </a:xfrm>
            <a:custGeom>
              <a:avLst/>
              <a:gdLst/>
              <a:ahLst/>
              <a:cxnLst/>
              <a:rect l="l" t="t" r="r" b="b"/>
              <a:pathLst>
                <a:path w="1702" h="1639" extrusionOk="0">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2" name="Google Shape;5602;p83"/>
            <p:cNvSpPr/>
            <p:nvPr/>
          </p:nvSpPr>
          <p:spPr>
            <a:xfrm>
              <a:off x="-25621950" y="3606125"/>
              <a:ext cx="43350" cy="40975"/>
            </a:xfrm>
            <a:custGeom>
              <a:avLst/>
              <a:gdLst/>
              <a:ahLst/>
              <a:cxnLst/>
              <a:rect l="l" t="t" r="r" b="b"/>
              <a:pathLst>
                <a:path w="1734" h="1639" extrusionOk="0">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3" name="Google Shape;5603;p83"/>
            <p:cNvSpPr/>
            <p:nvPr/>
          </p:nvSpPr>
          <p:spPr>
            <a:xfrm>
              <a:off x="-25783400" y="3806975"/>
              <a:ext cx="192200" cy="35450"/>
            </a:xfrm>
            <a:custGeom>
              <a:avLst/>
              <a:gdLst/>
              <a:ahLst/>
              <a:cxnLst/>
              <a:rect l="l" t="t" r="r" b="b"/>
              <a:pathLst>
                <a:path w="7688" h="1418" extrusionOk="0">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4" name="Google Shape;5604;p83"/>
            <p:cNvSpPr/>
            <p:nvPr/>
          </p:nvSpPr>
          <p:spPr>
            <a:xfrm>
              <a:off x="-25764500" y="3635275"/>
              <a:ext cx="153600" cy="155175"/>
            </a:xfrm>
            <a:custGeom>
              <a:avLst/>
              <a:gdLst/>
              <a:ahLst/>
              <a:cxnLst/>
              <a:rect l="l" t="t" r="r" b="b"/>
              <a:pathLst>
                <a:path w="6144" h="6207" extrusionOk="0">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5" name="Google Shape;5605;p83"/>
          <p:cNvGrpSpPr/>
          <p:nvPr/>
        </p:nvGrpSpPr>
        <p:grpSpPr>
          <a:xfrm>
            <a:off x="7946362" y="2213376"/>
            <a:ext cx="357509" cy="352595"/>
            <a:chOff x="-25834600" y="3915850"/>
            <a:chExt cx="300100" cy="295975"/>
          </a:xfrm>
        </p:grpSpPr>
        <p:sp>
          <p:nvSpPr>
            <p:cNvPr id="5606" name="Google Shape;5606;p83"/>
            <p:cNvSpPr/>
            <p:nvPr/>
          </p:nvSpPr>
          <p:spPr>
            <a:xfrm>
              <a:off x="-25677875" y="3915850"/>
              <a:ext cx="143375" cy="137675"/>
            </a:xfrm>
            <a:custGeom>
              <a:avLst/>
              <a:gdLst/>
              <a:ahLst/>
              <a:cxnLst/>
              <a:rect l="l" t="t" r="r" b="b"/>
              <a:pathLst>
                <a:path w="5735" h="5507" extrusionOk="0">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7" name="Google Shape;5607;p83"/>
            <p:cNvSpPr/>
            <p:nvPr/>
          </p:nvSpPr>
          <p:spPr>
            <a:xfrm>
              <a:off x="-25834600" y="4167700"/>
              <a:ext cx="43350" cy="44125"/>
            </a:xfrm>
            <a:custGeom>
              <a:avLst/>
              <a:gdLst/>
              <a:ahLst/>
              <a:cxnLst/>
              <a:rect l="l" t="t" r="r" b="b"/>
              <a:pathLst>
                <a:path w="1734" h="1765" extrusionOk="0">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8" name="Google Shape;5608;p83"/>
            <p:cNvSpPr/>
            <p:nvPr/>
          </p:nvSpPr>
          <p:spPr>
            <a:xfrm>
              <a:off x="-25800725" y="3972375"/>
              <a:ext cx="206375" cy="207950"/>
            </a:xfrm>
            <a:custGeom>
              <a:avLst/>
              <a:gdLst/>
              <a:ahLst/>
              <a:cxnLst/>
              <a:rect l="l" t="t" r="r" b="b"/>
              <a:pathLst>
                <a:path w="8255" h="8318" extrusionOk="0">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9" name="Google Shape;5609;p83"/>
          <p:cNvGrpSpPr/>
          <p:nvPr/>
        </p:nvGrpSpPr>
        <p:grpSpPr>
          <a:xfrm>
            <a:off x="6681790" y="2694606"/>
            <a:ext cx="228968" cy="350987"/>
            <a:chOff x="-23930925" y="3149300"/>
            <a:chExt cx="192200" cy="294625"/>
          </a:xfrm>
        </p:grpSpPr>
        <p:sp>
          <p:nvSpPr>
            <p:cNvPr id="5610" name="Google Shape;5610;p83"/>
            <p:cNvSpPr/>
            <p:nvPr/>
          </p:nvSpPr>
          <p:spPr>
            <a:xfrm>
              <a:off x="-23930125" y="3149300"/>
              <a:ext cx="191400" cy="35475"/>
            </a:xfrm>
            <a:custGeom>
              <a:avLst/>
              <a:gdLst/>
              <a:ahLst/>
              <a:cxnLst/>
              <a:rect l="l" t="t" r="r" b="b"/>
              <a:pathLst>
                <a:path w="7656" h="1419" extrusionOk="0">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1" name="Google Shape;5611;p83"/>
            <p:cNvSpPr/>
            <p:nvPr/>
          </p:nvSpPr>
          <p:spPr>
            <a:xfrm>
              <a:off x="-23878925" y="3237525"/>
              <a:ext cx="86650" cy="86650"/>
            </a:xfrm>
            <a:custGeom>
              <a:avLst/>
              <a:gdLst/>
              <a:ahLst/>
              <a:cxnLst/>
              <a:rect l="l" t="t" r="r" b="b"/>
              <a:pathLst>
                <a:path w="3466" h="3466" extrusionOk="0">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2" name="Google Shape;5612;p83"/>
            <p:cNvSpPr/>
            <p:nvPr/>
          </p:nvSpPr>
          <p:spPr>
            <a:xfrm>
              <a:off x="-23930925" y="3375350"/>
              <a:ext cx="190625" cy="68575"/>
            </a:xfrm>
            <a:custGeom>
              <a:avLst/>
              <a:gdLst/>
              <a:ahLst/>
              <a:cxnLst/>
              <a:rect l="l" t="t" r="r" b="b"/>
              <a:pathLst>
                <a:path w="7625" h="2743" extrusionOk="0">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3" name="Google Shape;5613;p83"/>
            <p:cNvSpPr/>
            <p:nvPr/>
          </p:nvSpPr>
          <p:spPr>
            <a:xfrm>
              <a:off x="-23930925" y="3202075"/>
              <a:ext cx="190625" cy="155975"/>
            </a:xfrm>
            <a:custGeom>
              <a:avLst/>
              <a:gdLst/>
              <a:ahLst/>
              <a:cxnLst/>
              <a:rect l="l" t="t" r="r" b="b"/>
              <a:pathLst>
                <a:path w="7625" h="6239" extrusionOk="0">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4" name="Google Shape;5614;p83"/>
          <p:cNvGrpSpPr/>
          <p:nvPr/>
        </p:nvGrpSpPr>
        <p:grpSpPr>
          <a:xfrm>
            <a:off x="6638620" y="3173090"/>
            <a:ext cx="315307" cy="351910"/>
            <a:chOff x="-23962425" y="3519475"/>
            <a:chExt cx="264675" cy="295400"/>
          </a:xfrm>
        </p:grpSpPr>
        <p:sp>
          <p:nvSpPr>
            <p:cNvPr id="5615" name="Google Shape;5615;p83"/>
            <p:cNvSpPr/>
            <p:nvPr/>
          </p:nvSpPr>
          <p:spPr>
            <a:xfrm>
              <a:off x="-23961625" y="3580925"/>
              <a:ext cx="263875" cy="233950"/>
            </a:xfrm>
            <a:custGeom>
              <a:avLst/>
              <a:gdLst/>
              <a:ahLst/>
              <a:cxnLst/>
              <a:rect l="l" t="t" r="r" b="b"/>
              <a:pathLst>
                <a:path w="10555" h="9358" extrusionOk="0">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6" name="Google Shape;5616;p83"/>
            <p:cNvSpPr/>
            <p:nvPr/>
          </p:nvSpPr>
          <p:spPr>
            <a:xfrm>
              <a:off x="-23962425" y="3519475"/>
              <a:ext cx="158350" cy="122125"/>
            </a:xfrm>
            <a:custGeom>
              <a:avLst/>
              <a:gdLst/>
              <a:ahLst/>
              <a:cxnLst/>
              <a:rect l="l" t="t" r="r" b="b"/>
              <a:pathLst>
                <a:path w="6334" h="4885" extrusionOk="0">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17" name="Google Shape;5617;p83"/>
          <p:cNvSpPr/>
          <p:nvPr/>
        </p:nvSpPr>
        <p:spPr>
          <a:xfrm>
            <a:off x="6609056" y="3626801"/>
            <a:ext cx="375349" cy="344435"/>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18" name="Google Shape;5618;p83"/>
          <p:cNvGrpSpPr/>
          <p:nvPr/>
        </p:nvGrpSpPr>
        <p:grpSpPr>
          <a:xfrm>
            <a:off x="8017295" y="3623134"/>
            <a:ext cx="239302" cy="351880"/>
            <a:chOff x="-22788075" y="3904625"/>
            <a:chExt cx="200875" cy="295375"/>
          </a:xfrm>
        </p:grpSpPr>
        <p:sp>
          <p:nvSpPr>
            <p:cNvPr id="5619" name="Google Shape;5619;p83"/>
            <p:cNvSpPr/>
            <p:nvPr/>
          </p:nvSpPr>
          <p:spPr>
            <a:xfrm>
              <a:off x="-22775475" y="4165325"/>
              <a:ext cx="65400" cy="34675"/>
            </a:xfrm>
            <a:custGeom>
              <a:avLst/>
              <a:gdLst/>
              <a:ahLst/>
              <a:cxnLst/>
              <a:rect l="l" t="t" r="r" b="b"/>
              <a:pathLst>
                <a:path w="2616" h="1387" extrusionOk="0">
                  <a:moveTo>
                    <a:pt x="32" y="1"/>
                  </a:moveTo>
                  <a:cubicBezTo>
                    <a:pt x="1" y="883"/>
                    <a:pt x="631" y="1387"/>
                    <a:pt x="1292" y="1387"/>
                  </a:cubicBezTo>
                  <a:cubicBezTo>
                    <a:pt x="1985" y="1387"/>
                    <a:pt x="2615" y="851"/>
                    <a:pt x="25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0" name="Google Shape;5620;p83"/>
            <p:cNvSpPr/>
            <p:nvPr/>
          </p:nvSpPr>
          <p:spPr>
            <a:xfrm>
              <a:off x="-22669150" y="3904725"/>
              <a:ext cx="81950" cy="244100"/>
            </a:xfrm>
            <a:custGeom>
              <a:avLst/>
              <a:gdLst/>
              <a:ahLst/>
              <a:cxnLst/>
              <a:rect l="l" t="t" r="r" b="b"/>
              <a:pathLst>
                <a:path w="3278" h="9764" extrusionOk="0">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1" name="Google Shape;5621;p83"/>
            <p:cNvSpPr/>
            <p:nvPr/>
          </p:nvSpPr>
          <p:spPr>
            <a:xfrm>
              <a:off x="-22788075" y="3904625"/>
              <a:ext cx="87450" cy="244200"/>
            </a:xfrm>
            <a:custGeom>
              <a:avLst/>
              <a:gdLst/>
              <a:ahLst/>
              <a:cxnLst/>
              <a:rect l="l" t="t" r="r" b="b"/>
              <a:pathLst>
                <a:path w="3498" h="9768" extrusionOk="0">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2" name="Google Shape;5622;p83"/>
            <p:cNvSpPr/>
            <p:nvPr/>
          </p:nvSpPr>
          <p:spPr>
            <a:xfrm>
              <a:off x="-22670725" y="4165325"/>
              <a:ext cx="64625" cy="34675"/>
            </a:xfrm>
            <a:custGeom>
              <a:avLst/>
              <a:gdLst/>
              <a:ahLst/>
              <a:cxnLst/>
              <a:rect l="l" t="t" r="r" b="b"/>
              <a:pathLst>
                <a:path w="2585" h="1387" extrusionOk="0">
                  <a:moveTo>
                    <a:pt x="32" y="1"/>
                  </a:moveTo>
                  <a:cubicBezTo>
                    <a:pt x="1" y="883"/>
                    <a:pt x="631" y="1387"/>
                    <a:pt x="1292" y="1387"/>
                  </a:cubicBezTo>
                  <a:cubicBezTo>
                    <a:pt x="1954" y="1387"/>
                    <a:pt x="2584" y="85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3" name="Google Shape;5623;p83"/>
          <p:cNvGrpSpPr/>
          <p:nvPr/>
        </p:nvGrpSpPr>
        <p:grpSpPr>
          <a:xfrm>
            <a:off x="6172593" y="1306499"/>
            <a:ext cx="354710" cy="352803"/>
            <a:chOff x="-27351575" y="3175300"/>
            <a:chExt cx="297750" cy="296150"/>
          </a:xfrm>
        </p:grpSpPr>
        <p:sp>
          <p:nvSpPr>
            <p:cNvPr id="5624" name="Google Shape;5624;p83"/>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5" name="Google Shape;5625;p83"/>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6" name="Google Shape;5626;p83"/>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7" name="Google Shape;5627;p83"/>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8" name="Google Shape;5628;p83"/>
          <p:cNvGrpSpPr/>
          <p:nvPr/>
        </p:nvGrpSpPr>
        <p:grpSpPr>
          <a:xfrm>
            <a:off x="6218402" y="1758809"/>
            <a:ext cx="269293" cy="353072"/>
            <a:chOff x="-27313750" y="3545275"/>
            <a:chExt cx="226050" cy="296375"/>
          </a:xfrm>
        </p:grpSpPr>
        <p:sp>
          <p:nvSpPr>
            <p:cNvPr id="5629" name="Google Shape;5629;p83"/>
            <p:cNvSpPr/>
            <p:nvPr/>
          </p:nvSpPr>
          <p:spPr>
            <a:xfrm>
              <a:off x="-27305100" y="3598450"/>
              <a:ext cx="208750" cy="173100"/>
            </a:xfrm>
            <a:custGeom>
              <a:avLst/>
              <a:gdLst/>
              <a:ahLst/>
              <a:cxnLst/>
              <a:rect l="l" t="t" r="r" b="b"/>
              <a:pathLst>
                <a:path w="8350" h="6924" extrusionOk="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0" name="Google Shape;5630;p83"/>
            <p:cNvSpPr/>
            <p:nvPr/>
          </p:nvSpPr>
          <p:spPr>
            <a:xfrm>
              <a:off x="-27313750" y="3770725"/>
              <a:ext cx="226050" cy="70925"/>
            </a:xfrm>
            <a:custGeom>
              <a:avLst/>
              <a:gdLst/>
              <a:ahLst/>
              <a:cxnLst/>
              <a:rect l="l" t="t" r="r" b="b"/>
              <a:pathLst>
                <a:path w="9042" h="2837" extrusionOk="0">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1" name="Google Shape;5631;p83"/>
            <p:cNvSpPr/>
            <p:nvPr/>
          </p:nvSpPr>
          <p:spPr>
            <a:xfrm>
              <a:off x="-27261000" y="3545275"/>
              <a:ext cx="122100" cy="51425"/>
            </a:xfrm>
            <a:custGeom>
              <a:avLst/>
              <a:gdLst/>
              <a:ahLst/>
              <a:cxnLst/>
              <a:rect l="l" t="t" r="r" b="b"/>
              <a:pathLst>
                <a:path w="4884" h="2057" extrusionOk="0">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2" name="Google Shape;5632;p83"/>
          <p:cNvGrpSpPr/>
          <p:nvPr/>
        </p:nvGrpSpPr>
        <p:grpSpPr>
          <a:xfrm>
            <a:off x="6172593" y="2211380"/>
            <a:ext cx="354710" cy="356586"/>
            <a:chOff x="-27351575" y="3915650"/>
            <a:chExt cx="297750" cy="299325"/>
          </a:xfrm>
        </p:grpSpPr>
        <p:sp>
          <p:nvSpPr>
            <p:cNvPr id="5633" name="Google Shape;5633;p83"/>
            <p:cNvSpPr/>
            <p:nvPr/>
          </p:nvSpPr>
          <p:spPr>
            <a:xfrm>
              <a:off x="-27351575" y="4059000"/>
              <a:ext cx="153625" cy="155975"/>
            </a:xfrm>
            <a:custGeom>
              <a:avLst/>
              <a:gdLst/>
              <a:ahLst/>
              <a:cxnLst/>
              <a:rect l="l" t="t" r="r" b="b"/>
              <a:pathLst>
                <a:path w="6145" h="6239" extrusionOk="0">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4" name="Google Shape;5634;p83"/>
            <p:cNvSpPr/>
            <p:nvPr/>
          </p:nvSpPr>
          <p:spPr>
            <a:xfrm>
              <a:off x="-27257050" y="3915650"/>
              <a:ext cx="203225" cy="202450"/>
            </a:xfrm>
            <a:custGeom>
              <a:avLst/>
              <a:gdLst/>
              <a:ahLst/>
              <a:cxnLst/>
              <a:rect l="l" t="t" r="r" b="b"/>
              <a:pathLst>
                <a:path w="8129" h="8098" extrusionOk="0">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5" name="Google Shape;5635;p83"/>
          <p:cNvGrpSpPr/>
          <p:nvPr/>
        </p:nvGrpSpPr>
        <p:grpSpPr>
          <a:xfrm>
            <a:off x="4860084" y="2693579"/>
            <a:ext cx="319060" cy="353042"/>
            <a:chOff x="-25445525" y="3175900"/>
            <a:chExt cx="267825" cy="296350"/>
          </a:xfrm>
        </p:grpSpPr>
        <p:sp>
          <p:nvSpPr>
            <p:cNvPr id="5636" name="Google Shape;5636;p83"/>
            <p:cNvSpPr/>
            <p:nvPr/>
          </p:nvSpPr>
          <p:spPr>
            <a:xfrm>
              <a:off x="-25445525" y="3367475"/>
              <a:ext cx="123675" cy="104775"/>
            </a:xfrm>
            <a:custGeom>
              <a:avLst/>
              <a:gdLst/>
              <a:ahLst/>
              <a:cxnLst/>
              <a:rect l="l" t="t" r="r" b="b"/>
              <a:pathLst>
                <a:path w="4947" h="4191" extrusionOk="0">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7" name="Google Shape;5637;p83"/>
            <p:cNvSpPr/>
            <p:nvPr/>
          </p:nvSpPr>
          <p:spPr>
            <a:xfrm>
              <a:off x="-25398250" y="3175900"/>
              <a:ext cx="220550" cy="296350"/>
            </a:xfrm>
            <a:custGeom>
              <a:avLst/>
              <a:gdLst/>
              <a:ahLst/>
              <a:cxnLst/>
              <a:rect l="l" t="t" r="r" b="b"/>
              <a:pathLst>
                <a:path w="8822" h="11854" extrusionOk="0">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8" name="Google Shape;5638;p83"/>
            <p:cNvSpPr/>
            <p:nvPr/>
          </p:nvSpPr>
          <p:spPr>
            <a:xfrm>
              <a:off x="-25328950" y="3211525"/>
              <a:ext cx="35475" cy="36250"/>
            </a:xfrm>
            <a:custGeom>
              <a:avLst/>
              <a:gdLst/>
              <a:ahLst/>
              <a:cxnLst/>
              <a:rect l="l" t="t" r="r" b="b"/>
              <a:pathLst>
                <a:path w="1419" h="1450" extrusionOk="0">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9" name="Google Shape;5639;p83"/>
          <p:cNvGrpSpPr/>
          <p:nvPr/>
        </p:nvGrpSpPr>
        <p:grpSpPr>
          <a:xfrm>
            <a:off x="4841797" y="3183902"/>
            <a:ext cx="355633" cy="330288"/>
            <a:chOff x="-25465200" y="3565175"/>
            <a:chExt cx="298525" cy="277250"/>
          </a:xfrm>
        </p:grpSpPr>
        <p:sp>
          <p:nvSpPr>
            <p:cNvPr id="5640" name="Google Shape;5640;p83"/>
            <p:cNvSpPr/>
            <p:nvPr/>
          </p:nvSpPr>
          <p:spPr>
            <a:xfrm>
              <a:off x="-25413225" y="3565175"/>
              <a:ext cx="172500" cy="103975"/>
            </a:xfrm>
            <a:custGeom>
              <a:avLst/>
              <a:gdLst/>
              <a:ahLst/>
              <a:cxnLst/>
              <a:rect l="l" t="t" r="r" b="b"/>
              <a:pathLst>
                <a:path w="6900" h="4159" extrusionOk="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1" name="Google Shape;5641;p83"/>
            <p:cNvSpPr/>
            <p:nvPr/>
          </p:nvSpPr>
          <p:spPr>
            <a:xfrm>
              <a:off x="-25465200" y="3650225"/>
              <a:ext cx="298525" cy="192200"/>
            </a:xfrm>
            <a:custGeom>
              <a:avLst/>
              <a:gdLst/>
              <a:ahLst/>
              <a:cxnLst/>
              <a:rect l="l" t="t" r="r" b="b"/>
              <a:pathLst>
                <a:path w="11941" h="7688" extrusionOk="0">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2" name="Google Shape;5642;p83"/>
          <p:cNvGrpSpPr/>
          <p:nvPr/>
        </p:nvGrpSpPr>
        <p:grpSpPr>
          <a:xfrm>
            <a:off x="4841336" y="3623432"/>
            <a:ext cx="356556" cy="351285"/>
            <a:chOff x="-25465200" y="3916150"/>
            <a:chExt cx="299300" cy="294875"/>
          </a:xfrm>
        </p:grpSpPr>
        <p:sp>
          <p:nvSpPr>
            <p:cNvPr id="5643" name="Google Shape;5643;p83"/>
            <p:cNvSpPr/>
            <p:nvPr/>
          </p:nvSpPr>
          <p:spPr>
            <a:xfrm>
              <a:off x="-25316350" y="3916150"/>
              <a:ext cx="150450" cy="149175"/>
            </a:xfrm>
            <a:custGeom>
              <a:avLst/>
              <a:gdLst/>
              <a:ahLst/>
              <a:cxnLst/>
              <a:rect l="l" t="t" r="r" b="b"/>
              <a:pathLst>
                <a:path w="6018" h="5967" extrusionOk="0">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4" name="Google Shape;5644;p83"/>
            <p:cNvSpPr/>
            <p:nvPr/>
          </p:nvSpPr>
          <p:spPr>
            <a:xfrm>
              <a:off x="-25465200" y="4003875"/>
              <a:ext cx="208725" cy="207150"/>
            </a:xfrm>
            <a:custGeom>
              <a:avLst/>
              <a:gdLst/>
              <a:ahLst/>
              <a:cxnLst/>
              <a:rect l="l" t="t" r="r" b="b"/>
              <a:pathLst>
                <a:path w="8349" h="8286" extrusionOk="0">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5" name="Google Shape;5645;p83"/>
          <p:cNvGrpSpPr/>
          <p:nvPr/>
        </p:nvGrpSpPr>
        <p:grpSpPr>
          <a:xfrm>
            <a:off x="7068775" y="2693698"/>
            <a:ext cx="351880" cy="352803"/>
            <a:chOff x="-23615075" y="3148525"/>
            <a:chExt cx="295375" cy="296150"/>
          </a:xfrm>
        </p:grpSpPr>
        <p:sp>
          <p:nvSpPr>
            <p:cNvPr id="5646" name="Google Shape;5646;p83"/>
            <p:cNvSpPr/>
            <p:nvPr/>
          </p:nvSpPr>
          <p:spPr>
            <a:xfrm>
              <a:off x="-23493775" y="3183950"/>
              <a:ext cx="52775" cy="53600"/>
            </a:xfrm>
            <a:custGeom>
              <a:avLst/>
              <a:gdLst/>
              <a:ahLst/>
              <a:cxnLst/>
              <a:rect l="l" t="t" r="r" b="b"/>
              <a:pathLst>
                <a:path w="2111" h="2144" extrusionOk="0">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7" name="Google Shape;5647;p83"/>
            <p:cNvSpPr/>
            <p:nvPr/>
          </p:nvSpPr>
          <p:spPr>
            <a:xfrm>
              <a:off x="-23615075" y="3268225"/>
              <a:ext cx="34675" cy="173300"/>
            </a:xfrm>
            <a:custGeom>
              <a:avLst/>
              <a:gdLst/>
              <a:ahLst/>
              <a:cxnLst/>
              <a:rect l="l" t="t" r="r" b="b"/>
              <a:pathLst>
                <a:path w="1387" h="6932" extrusionOk="0">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8" name="Google Shape;5648;p83"/>
            <p:cNvSpPr/>
            <p:nvPr/>
          </p:nvSpPr>
          <p:spPr>
            <a:xfrm>
              <a:off x="-23354375" y="3270600"/>
              <a:ext cx="34675" cy="173300"/>
            </a:xfrm>
            <a:custGeom>
              <a:avLst/>
              <a:gdLst/>
              <a:ahLst/>
              <a:cxnLst/>
              <a:rect l="l" t="t" r="r" b="b"/>
              <a:pathLst>
                <a:path w="1387" h="6932" extrusionOk="0">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9" name="Google Shape;5649;p83"/>
            <p:cNvSpPr/>
            <p:nvPr/>
          </p:nvSpPr>
          <p:spPr>
            <a:xfrm>
              <a:off x="-23562300" y="3148525"/>
              <a:ext cx="191400" cy="296150"/>
            </a:xfrm>
            <a:custGeom>
              <a:avLst/>
              <a:gdLst/>
              <a:ahLst/>
              <a:cxnLst/>
              <a:rect l="l" t="t" r="r" b="b"/>
              <a:pathLst>
                <a:path w="7656" h="11846" extrusionOk="0">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50" name="Google Shape;5650;p83"/>
          <p:cNvSpPr/>
          <p:nvPr/>
        </p:nvSpPr>
        <p:spPr>
          <a:xfrm>
            <a:off x="7066872" y="3172057"/>
            <a:ext cx="356586" cy="353876"/>
          </a:xfrm>
          <a:custGeom>
            <a:avLst/>
            <a:gdLst/>
            <a:ahLst/>
            <a:cxnLst/>
            <a:rect l="l" t="t" r="r" b="b"/>
            <a:pathLst>
              <a:path w="11973" h="11882" extrusionOk="0">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51" name="Google Shape;5651;p83"/>
          <p:cNvGrpSpPr/>
          <p:nvPr/>
        </p:nvGrpSpPr>
        <p:grpSpPr>
          <a:xfrm>
            <a:off x="7068299" y="3632977"/>
            <a:ext cx="352833" cy="332194"/>
            <a:chOff x="-23615075" y="3906200"/>
            <a:chExt cx="296175" cy="278850"/>
          </a:xfrm>
        </p:grpSpPr>
        <p:sp>
          <p:nvSpPr>
            <p:cNvPr id="5652" name="Google Shape;5652;p83"/>
            <p:cNvSpPr/>
            <p:nvPr/>
          </p:nvSpPr>
          <p:spPr>
            <a:xfrm>
              <a:off x="-23615075" y="3954250"/>
              <a:ext cx="296175" cy="193775"/>
            </a:xfrm>
            <a:custGeom>
              <a:avLst/>
              <a:gdLst/>
              <a:ahLst/>
              <a:cxnLst/>
              <a:rect l="l" t="t" r="r" b="b"/>
              <a:pathLst>
                <a:path w="11847" h="7751" extrusionOk="0">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3" name="Google Shape;5653;p83"/>
            <p:cNvSpPr/>
            <p:nvPr/>
          </p:nvSpPr>
          <p:spPr>
            <a:xfrm>
              <a:off x="-23615075" y="3906200"/>
              <a:ext cx="77200" cy="77225"/>
            </a:xfrm>
            <a:custGeom>
              <a:avLst/>
              <a:gdLst/>
              <a:ahLst/>
              <a:cxnLst/>
              <a:rect l="l" t="t" r="r" b="b"/>
              <a:pathLst>
                <a:path w="3088" h="3089" extrusionOk="0">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4" name="Google Shape;5654;p83"/>
            <p:cNvSpPr/>
            <p:nvPr/>
          </p:nvSpPr>
          <p:spPr>
            <a:xfrm>
              <a:off x="-23543400" y="4167700"/>
              <a:ext cx="153600" cy="17350"/>
            </a:xfrm>
            <a:custGeom>
              <a:avLst/>
              <a:gdLst/>
              <a:ahLst/>
              <a:cxnLst/>
              <a:rect l="l" t="t" r="r" b="b"/>
              <a:pathLst>
                <a:path w="6144" h="694" extrusionOk="0">
                  <a:moveTo>
                    <a:pt x="0" y="0"/>
                  </a:moveTo>
                  <a:cubicBezTo>
                    <a:pt x="158" y="378"/>
                    <a:pt x="536" y="693"/>
                    <a:pt x="1008" y="693"/>
                  </a:cubicBezTo>
                  <a:lnTo>
                    <a:pt x="5167" y="693"/>
                  </a:lnTo>
                  <a:cubicBezTo>
                    <a:pt x="5608" y="693"/>
                    <a:pt x="5986" y="441"/>
                    <a:pt x="61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55" name="Google Shape;5655;p83"/>
          <p:cNvSpPr/>
          <p:nvPr/>
        </p:nvSpPr>
        <p:spPr>
          <a:xfrm>
            <a:off x="6187131" y="4064945"/>
            <a:ext cx="351880" cy="350957"/>
          </a:xfrm>
          <a:custGeom>
            <a:avLst/>
            <a:gdLst/>
            <a:ahLst/>
            <a:cxnLst/>
            <a:rect l="l" t="t" r="r" b="b"/>
            <a:pathLst>
              <a:path w="11815" h="11784" extrusionOk="0">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56" name="Google Shape;5656;p83"/>
          <p:cNvGrpSpPr/>
          <p:nvPr/>
        </p:nvGrpSpPr>
        <p:grpSpPr>
          <a:xfrm>
            <a:off x="6617268" y="1306618"/>
            <a:ext cx="353757" cy="352565"/>
            <a:chOff x="-26980600" y="3175500"/>
            <a:chExt cx="296950" cy="295950"/>
          </a:xfrm>
        </p:grpSpPr>
        <p:sp>
          <p:nvSpPr>
            <p:cNvPr id="5657" name="Google Shape;5657;p83"/>
            <p:cNvSpPr/>
            <p:nvPr/>
          </p:nvSpPr>
          <p:spPr>
            <a:xfrm>
              <a:off x="-26798650" y="3175500"/>
              <a:ext cx="115000" cy="114025"/>
            </a:xfrm>
            <a:custGeom>
              <a:avLst/>
              <a:gdLst/>
              <a:ahLst/>
              <a:cxnLst/>
              <a:rect l="l" t="t" r="r" b="b"/>
              <a:pathLst>
                <a:path w="4600" h="4561" extrusionOk="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8" name="Google Shape;5658;p83"/>
            <p:cNvSpPr/>
            <p:nvPr/>
          </p:nvSpPr>
          <p:spPr>
            <a:xfrm>
              <a:off x="-26980600" y="3325725"/>
              <a:ext cx="168575" cy="145725"/>
            </a:xfrm>
            <a:custGeom>
              <a:avLst/>
              <a:gdLst/>
              <a:ahLst/>
              <a:cxnLst/>
              <a:rect l="l" t="t" r="r" b="b"/>
              <a:pathLst>
                <a:path w="6743" h="5829" extrusionOk="0">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9" name="Google Shape;5659;p83"/>
            <p:cNvSpPr/>
            <p:nvPr/>
          </p:nvSpPr>
          <p:spPr>
            <a:xfrm>
              <a:off x="-26893950" y="3226500"/>
              <a:ext cx="159125" cy="137850"/>
            </a:xfrm>
            <a:custGeom>
              <a:avLst/>
              <a:gdLst/>
              <a:ahLst/>
              <a:cxnLst/>
              <a:rect l="l" t="t" r="r" b="b"/>
              <a:pathLst>
                <a:path w="6365" h="5514" extrusionOk="0">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60" name="Google Shape;5660;p83"/>
          <p:cNvSpPr/>
          <p:nvPr/>
        </p:nvSpPr>
        <p:spPr>
          <a:xfrm>
            <a:off x="6639835" y="1763639"/>
            <a:ext cx="309649" cy="351910"/>
          </a:xfrm>
          <a:custGeom>
            <a:avLst/>
            <a:gdLst/>
            <a:ahLst/>
            <a:cxnLst/>
            <a:rect l="l" t="t" r="r" b="b"/>
            <a:pathLst>
              <a:path w="10397" h="11816" extrusionOk="0">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61" name="Google Shape;5661;p83"/>
          <p:cNvGrpSpPr/>
          <p:nvPr/>
        </p:nvGrpSpPr>
        <p:grpSpPr>
          <a:xfrm>
            <a:off x="6617744" y="2245154"/>
            <a:ext cx="352803" cy="289039"/>
            <a:chOff x="-26981375" y="3951875"/>
            <a:chExt cx="296150" cy="242625"/>
          </a:xfrm>
        </p:grpSpPr>
        <p:sp>
          <p:nvSpPr>
            <p:cNvPr id="5662" name="Google Shape;5662;p83"/>
            <p:cNvSpPr/>
            <p:nvPr/>
          </p:nvSpPr>
          <p:spPr>
            <a:xfrm>
              <a:off x="-26978225" y="3951875"/>
              <a:ext cx="173300" cy="155975"/>
            </a:xfrm>
            <a:custGeom>
              <a:avLst/>
              <a:gdLst/>
              <a:ahLst/>
              <a:cxnLst/>
              <a:rect l="l" t="t" r="r" b="b"/>
              <a:pathLst>
                <a:path w="6932" h="6239" extrusionOk="0">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3" name="Google Shape;5663;p83"/>
            <p:cNvSpPr/>
            <p:nvPr/>
          </p:nvSpPr>
          <p:spPr>
            <a:xfrm>
              <a:off x="-26981375" y="4124375"/>
              <a:ext cx="174075" cy="70125"/>
            </a:xfrm>
            <a:custGeom>
              <a:avLst/>
              <a:gdLst/>
              <a:ahLst/>
              <a:cxnLst/>
              <a:rect l="l" t="t" r="r" b="b"/>
              <a:pathLst>
                <a:path w="6963" h="2805" extrusionOk="0">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4" name="Google Shape;5664;p83"/>
            <p:cNvSpPr/>
            <p:nvPr/>
          </p:nvSpPr>
          <p:spPr>
            <a:xfrm>
              <a:off x="-26790000" y="4002300"/>
              <a:ext cx="104775" cy="192200"/>
            </a:xfrm>
            <a:custGeom>
              <a:avLst/>
              <a:gdLst/>
              <a:ahLst/>
              <a:cxnLst/>
              <a:rect l="l" t="t" r="r" b="b"/>
              <a:pathLst>
                <a:path w="4191" h="7688" extrusionOk="0">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5" name="Google Shape;5665;p83"/>
          <p:cNvGrpSpPr/>
          <p:nvPr/>
        </p:nvGrpSpPr>
        <p:grpSpPr>
          <a:xfrm>
            <a:off x="5282787" y="2692745"/>
            <a:ext cx="351910" cy="354710"/>
            <a:chOff x="-25094250" y="3176075"/>
            <a:chExt cx="295400" cy="297750"/>
          </a:xfrm>
        </p:grpSpPr>
        <p:sp>
          <p:nvSpPr>
            <p:cNvPr id="5666" name="Google Shape;5666;p83"/>
            <p:cNvSpPr/>
            <p:nvPr/>
          </p:nvSpPr>
          <p:spPr>
            <a:xfrm>
              <a:off x="-24989225" y="3176075"/>
              <a:ext cx="87200" cy="122500"/>
            </a:xfrm>
            <a:custGeom>
              <a:avLst/>
              <a:gdLst/>
              <a:ahLst/>
              <a:cxnLst/>
              <a:rect l="l" t="t" r="r" b="b"/>
              <a:pathLst>
                <a:path w="3488" h="4900" extrusionOk="0">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7" name="Google Shape;5667;p83"/>
            <p:cNvSpPr/>
            <p:nvPr/>
          </p:nvSpPr>
          <p:spPr>
            <a:xfrm>
              <a:off x="-25094250" y="3179225"/>
              <a:ext cx="295400" cy="291450"/>
            </a:xfrm>
            <a:custGeom>
              <a:avLst/>
              <a:gdLst/>
              <a:ahLst/>
              <a:cxnLst/>
              <a:rect l="l" t="t" r="r" b="b"/>
              <a:pathLst>
                <a:path w="11816" h="11658" extrusionOk="0">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8" name="Google Shape;5668;p83"/>
            <p:cNvSpPr/>
            <p:nvPr/>
          </p:nvSpPr>
          <p:spPr>
            <a:xfrm>
              <a:off x="-24989225" y="3350975"/>
              <a:ext cx="87200" cy="122850"/>
            </a:xfrm>
            <a:custGeom>
              <a:avLst/>
              <a:gdLst/>
              <a:ahLst/>
              <a:cxnLst/>
              <a:rect l="l" t="t" r="r" b="b"/>
              <a:pathLst>
                <a:path w="3488" h="4914" extrusionOk="0">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9" name="Google Shape;5669;p83"/>
          <p:cNvGrpSpPr/>
          <p:nvPr/>
        </p:nvGrpSpPr>
        <p:grpSpPr>
          <a:xfrm>
            <a:off x="5282787" y="3173106"/>
            <a:ext cx="351910" cy="351880"/>
            <a:chOff x="-25094250" y="3547050"/>
            <a:chExt cx="295400" cy="295375"/>
          </a:xfrm>
        </p:grpSpPr>
        <p:sp>
          <p:nvSpPr>
            <p:cNvPr id="5670" name="Google Shape;5670;p83"/>
            <p:cNvSpPr/>
            <p:nvPr/>
          </p:nvSpPr>
          <p:spPr>
            <a:xfrm>
              <a:off x="-24990275" y="358092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1" name="Google Shape;5671;p83"/>
            <p:cNvSpPr/>
            <p:nvPr/>
          </p:nvSpPr>
          <p:spPr>
            <a:xfrm>
              <a:off x="-25041475" y="3668350"/>
              <a:ext cx="52025" cy="52000"/>
            </a:xfrm>
            <a:custGeom>
              <a:avLst/>
              <a:gdLst/>
              <a:ahLst/>
              <a:cxnLst/>
              <a:rect l="l" t="t" r="r" b="b"/>
              <a:pathLst>
                <a:path w="2081" h="2080" extrusionOk="0">
                  <a:moveTo>
                    <a:pt x="1" y="0"/>
                  </a:moveTo>
                  <a:lnTo>
                    <a:pt x="1" y="2080"/>
                  </a:lnTo>
                  <a:lnTo>
                    <a:pt x="2080" y="2080"/>
                  </a:ln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2" name="Google Shape;5672;p83"/>
            <p:cNvSpPr/>
            <p:nvPr/>
          </p:nvSpPr>
          <p:spPr>
            <a:xfrm>
              <a:off x="-25094250" y="3547050"/>
              <a:ext cx="224500" cy="295375"/>
            </a:xfrm>
            <a:custGeom>
              <a:avLst/>
              <a:gdLst/>
              <a:ahLst/>
              <a:cxnLst/>
              <a:rect l="l" t="t" r="r" b="b"/>
              <a:pathLst>
                <a:path w="8980" h="11815" extrusionOk="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3" name="Google Shape;5673;p83"/>
            <p:cNvSpPr/>
            <p:nvPr/>
          </p:nvSpPr>
          <p:spPr>
            <a:xfrm>
              <a:off x="-24851650" y="3582300"/>
              <a:ext cx="52800" cy="190825"/>
            </a:xfrm>
            <a:custGeom>
              <a:avLst/>
              <a:gdLst/>
              <a:ahLst/>
              <a:cxnLst/>
              <a:rect l="l" t="t" r="r" b="b"/>
              <a:pathLst>
                <a:path w="2112" h="7633" extrusionOk="0">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4" name="Google Shape;5674;p83"/>
            <p:cNvSpPr/>
            <p:nvPr/>
          </p:nvSpPr>
          <p:spPr>
            <a:xfrm>
              <a:off x="-24850875" y="3788050"/>
              <a:ext cx="52025" cy="53600"/>
            </a:xfrm>
            <a:custGeom>
              <a:avLst/>
              <a:gdLst/>
              <a:ahLst/>
              <a:cxnLst/>
              <a:rect l="l" t="t" r="r" b="b"/>
              <a:pathLst>
                <a:path w="2081" h="2144" extrusionOk="0">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75" name="Google Shape;5675;p83"/>
          <p:cNvSpPr/>
          <p:nvPr/>
        </p:nvSpPr>
        <p:spPr>
          <a:xfrm>
            <a:off x="5282803" y="3678086"/>
            <a:ext cx="352833" cy="241864"/>
          </a:xfrm>
          <a:custGeom>
            <a:avLst/>
            <a:gdLst/>
            <a:ahLst/>
            <a:cxnLst/>
            <a:rect l="l" t="t" r="r" b="b"/>
            <a:pathLst>
              <a:path w="11847" h="8121" extrusionOk="0">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76" name="Google Shape;5676;p83"/>
          <p:cNvGrpSpPr/>
          <p:nvPr/>
        </p:nvGrpSpPr>
        <p:grpSpPr>
          <a:xfrm>
            <a:off x="7514864" y="2693698"/>
            <a:ext cx="352803" cy="352803"/>
            <a:chOff x="-23245675" y="3148525"/>
            <a:chExt cx="296150" cy="296150"/>
          </a:xfrm>
        </p:grpSpPr>
        <p:sp>
          <p:nvSpPr>
            <p:cNvPr id="5677" name="Google Shape;5677;p83"/>
            <p:cNvSpPr/>
            <p:nvPr/>
          </p:nvSpPr>
          <p:spPr>
            <a:xfrm>
              <a:off x="-23192925" y="3251700"/>
              <a:ext cx="192225" cy="105550"/>
            </a:xfrm>
            <a:custGeom>
              <a:avLst/>
              <a:gdLst/>
              <a:ahLst/>
              <a:cxnLst/>
              <a:rect l="l" t="t" r="r" b="b"/>
              <a:pathLst>
                <a:path w="7689" h="4222" extrusionOk="0">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8" name="Google Shape;5678;p83"/>
            <p:cNvSpPr/>
            <p:nvPr/>
          </p:nvSpPr>
          <p:spPr>
            <a:xfrm>
              <a:off x="-23193700" y="3200500"/>
              <a:ext cx="192200" cy="106350"/>
            </a:xfrm>
            <a:custGeom>
              <a:avLst/>
              <a:gdLst/>
              <a:ahLst/>
              <a:cxnLst/>
              <a:rect l="l" t="t" r="r" b="b"/>
              <a:pathLst>
                <a:path w="7688" h="4254" extrusionOk="0">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9" name="Google Shape;5679;p83"/>
            <p:cNvSpPr/>
            <p:nvPr/>
          </p:nvSpPr>
          <p:spPr>
            <a:xfrm>
              <a:off x="-23245675" y="3148525"/>
              <a:ext cx="296150" cy="296150"/>
            </a:xfrm>
            <a:custGeom>
              <a:avLst/>
              <a:gdLst/>
              <a:ahLst/>
              <a:cxnLst/>
              <a:rect l="l" t="t" r="r" b="b"/>
              <a:pathLst>
                <a:path w="11846" h="11846" extrusionOk="0">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80" name="Google Shape;5680;p83"/>
          <p:cNvSpPr/>
          <p:nvPr/>
        </p:nvSpPr>
        <p:spPr>
          <a:xfrm>
            <a:off x="7557046" y="3173040"/>
            <a:ext cx="269323" cy="351910"/>
          </a:xfrm>
          <a:custGeom>
            <a:avLst/>
            <a:gdLst/>
            <a:ahLst/>
            <a:cxnLst/>
            <a:rect l="l" t="t" r="r" b="b"/>
            <a:pathLst>
              <a:path w="9043" h="11816" extrusionOk="0">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81" name="Google Shape;5681;p83"/>
          <p:cNvGrpSpPr/>
          <p:nvPr/>
        </p:nvGrpSpPr>
        <p:grpSpPr>
          <a:xfrm>
            <a:off x="7515325" y="3622672"/>
            <a:ext cx="351880" cy="352803"/>
            <a:chOff x="-23244900" y="3888100"/>
            <a:chExt cx="295375" cy="296150"/>
          </a:xfrm>
        </p:grpSpPr>
        <p:sp>
          <p:nvSpPr>
            <p:cNvPr id="5682" name="Google Shape;5682;p83"/>
            <p:cNvSpPr/>
            <p:nvPr/>
          </p:nvSpPr>
          <p:spPr>
            <a:xfrm>
              <a:off x="-23106275" y="3958975"/>
              <a:ext cx="18150" cy="17350"/>
            </a:xfrm>
            <a:custGeom>
              <a:avLst/>
              <a:gdLst/>
              <a:ahLst/>
              <a:cxnLst/>
              <a:rect l="l" t="t" r="r" b="b"/>
              <a:pathLst>
                <a:path w="726" h="694" extrusionOk="0">
                  <a:moveTo>
                    <a:pt x="0" y="0"/>
                  </a:moveTo>
                  <a:lnTo>
                    <a:pt x="0" y="694"/>
                  </a:lnTo>
                  <a:lnTo>
                    <a:pt x="725" y="694"/>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3" name="Google Shape;5683;p83"/>
            <p:cNvSpPr/>
            <p:nvPr/>
          </p:nvSpPr>
          <p:spPr>
            <a:xfrm>
              <a:off x="-23106275" y="3992850"/>
              <a:ext cx="18150" cy="18125"/>
            </a:xfrm>
            <a:custGeom>
              <a:avLst/>
              <a:gdLst/>
              <a:ahLst/>
              <a:cxnLst/>
              <a:rect l="l" t="t" r="r" b="b"/>
              <a:pathLst>
                <a:path w="726" h="725" extrusionOk="0">
                  <a:moveTo>
                    <a:pt x="0" y="0"/>
                  </a:moveTo>
                  <a:lnTo>
                    <a:pt x="0" y="725"/>
                  </a:lnTo>
                  <a:lnTo>
                    <a:pt x="725" y="725"/>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4" name="Google Shape;5684;p83"/>
            <p:cNvSpPr/>
            <p:nvPr/>
          </p:nvSpPr>
          <p:spPr>
            <a:xfrm>
              <a:off x="-23106275" y="4062950"/>
              <a:ext cx="18150" cy="34675"/>
            </a:xfrm>
            <a:custGeom>
              <a:avLst/>
              <a:gdLst/>
              <a:ahLst/>
              <a:cxnLst/>
              <a:rect l="l" t="t" r="r" b="b"/>
              <a:pathLst>
                <a:path w="726" h="1387" extrusionOk="0">
                  <a:moveTo>
                    <a:pt x="0" y="0"/>
                  </a:moveTo>
                  <a:lnTo>
                    <a:pt x="0" y="1040"/>
                  </a:lnTo>
                  <a:cubicBezTo>
                    <a:pt x="0" y="1229"/>
                    <a:pt x="158" y="1386"/>
                    <a:pt x="379" y="1386"/>
                  </a:cubicBezTo>
                  <a:cubicBezTo>
                    <a:pt x="568" y="1386"/>
                    <a:pt x="725" y="1229"/>
                    <a:pt x="725" y="1040"/>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5" name="Google Shape;5685;p83"/>
            <p:cNvSpPr/>
            <p:nvPr/>
          </p:nvSpPr>
          <p:spPr>
            <a:xfrm>
              <a:off x="-23070825" y="3940850"/>
              <a:ext cx="52775" cy="26825"/>
            </a:xfrm>
            <a:custGeom>
              <a:avLst/>
              <a:gdLst/>
              <a:ahLst/>
              <a:cxnLst/>
              <a:rect l="l" t="t" r="r" b="b"/>
              <a:pathLst>
                <a:path w="2111" h="1073" extrusionOk="0">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6" name="Google Shape;5686;p83"/>
            <p:cNvSpPr/>
            <p:nvPr/>
          </p:nvSpPr>
          <p:spPr>
            <a:xfrm>
              <a:off x="-23106275" y="3923525"/>
              <a:ext cx="18150" cy="17350"/>
            </a:xfrm>
            <a:custGeom>
              <a:avLst/>
              <a:gdLst/>
              <a:ahLst/>
              <a:cxnLst/>
              <a:rect l="l" t="t" r="r" b="b"/>
              <a:pathLst>
                <a:path w="726" h="694" extrusionOk="0">
                  <a:moveTo>
                    <a:pt x="347" y="1"/>
                  </a:moveTo>
                  <a:cubicBezTo>
                    <a:pt x="158" y="1"/>
                    <a:pt x="0" y="158"/>
                    <a:pt x="0" y="347"/>
                  </a:cubicBezTo>
                  <a:lnTo>
                    <a:pt x="0" y="694"/>
                  </a:lnTo>
                  <a:lnTo>
                    <a:pt x="725" y="694"/>
                  </a:lnTo>
                  <a:lnTo>
                    <a:pt x="725" y="347"/>
                  </a:lnTo>
                  <a:cubicBezTo>
                    <a:pt x="725" y="158"/>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7" name="Google Shape;5687;p83"/>
            <p:cNvSpPr/>
            <p:nvPr/>
          </p:nvSpPr>
          <p:spPr>
            <a:xfrm>
              <a:off x="-23106275" y="4027500"/>
              <a:ext cx="18150" cy="18125"/>
            </a:xfrm>
            <a:custGeom>
              <a:avLst/>
              <a:gdLst/>
              <a:ahLst/>
              <a:cxnLst/>
              <a:rect l="l" t="t" r="r" b="b"/>
              <a:pathLst>
                <a:path w="726" h="725" extrusionOk="0">
                  <a:moveTo>
                    <a:pt x="0" y="0"/>
                  </a:moveTo>
                  <a:lnTo>
                    <a:pt x="0" y="725"/>
                  </a:lnTo>
                  <a:lnTo>
                    <a:pt x="725" y="725"/>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8" name="Google Shape;5688;p83"/>
            <p:cNvSpPr/>
            <p:nvPr/>
          </p:nvSpPr>
          <p:spPr>
            <a:xfrm>
              <a:off x="-23244900" y="3888100"/>
              <a:ext cx="295375" cy="296150"/>
            </a:xfrm>
            <a:custGeom>
              <a:avLst/>
              <a:gdLst/>
              <a:ahLst/>
              <a:cxnLst/>
              <a:rect l="l" t="t" r="r" b="b"/>
              <a:pathLst>
                <a:path w="11815" h="11846" extrusionOk="0">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9" name="Google Shape;5689;p83"/>
            <p:cNvSpPr/>
            <p:nvPr/>
          </p:nvSpPr>
          <p:spPr>
            <a:xfrm>
              <a:off x="-23070825" y="3975525"/>
              <a:ext cx="43325" cy="26800"/>
            </a:xfrm>
            <a:custGeom>
              <a:avLst/>
              <a:gdLst/>
              <a:ahLst/>
              <a:cxnLst/>
              <a:rect l="l" t="t" r="r" b="b"/>
              <a:pathLst>
                <a:path w="1733" h="1072" extrusionOk="0">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0" name="Google Shape;5690;p83"/>
            <p:cNvSpPr/>
            <p:nvPr/>
          </p:nvSpPr>
          <p:spPr>
            <a:xfrm>
              <a:off x="-23158250" y="4097600"/>
              <a:ext cx="121300" cy="52000"/>
            </a:xfrm>
            <a:custGeom>
              <a:avLst/>
              <a:gdLst/>
              <a:ahLst/>
              <a:cxnLst/>
              <a:rect l="l" t="t" r="r" b="b"/>
              <a:pathLst>
                <a:path w="4852" h="2080" extrusionOk="0">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1" name="Google Shape;5691;p83"/>
            <p:cNvSpPr/>
            <p:nvPr/>
          </p:nvSpPr>
          <p:spPr>
            <a:xfrm>
              <a:off x="-23176375" y="3940850"/>
              <a:ext cx="52800" cy="26825"/>
            </a:xfrm>
            <a:custGeom>
              <a:avLst/>
              <a:gdLst/>
              <a:ahLst/>
              <a:cxnLst/>
              <a:rect l="l" t="t" r="r" b="b"/>
              <a:pathLst>
                <a:path w="2112" h="1073" extrusionOk="0">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2" name="Google Shape;5692;p83"/>
            <p:cNvSpPr/>
            <p:nvPr/>
          </p:nvSpPr>
          <p:spPr>
            <a:xfrm>
              <a:off x="-23166125" y="3976300"/>
              <a:ext cx="44125" cy="26800"/>
            </a:xfrm>
            <a:custGeom>
              <a:avLst/>
              <a:gdLst/>
              <a:ahLst/>
              <a:cxnLst/>
              <a:rect l="l" t="t" r="r" b="b"/>
              <a:pathLst>
                <a:path w="1765" h="1072" extrusionOk="0">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93" name="Google Shape;5693;p83"/>
          <p:cNvSpPr/>
          <p:nvPr/>
        </p:nvSpPr>
        <p:spPr>
          <a:xfrm>
            <a:off x="6591589" y="4063538"/>
            <a:ext cx="353786" cy="353757"/>
          </a:xfrm>
          <a:custGeom>
            <a:avLst/>
            <a:gdLst/>
            <a:ahLst/>
            <a:cxnLst/>
            <a:rect l="l" t="t" r="r" b="b"/>
            <a:pathLst>
              <a:path w="11879" h="11878" extrusionOk="0">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4" name="Google Shape;5694;p83"/>
          <p:cNvSpPr txBox="1"/>
          <p:nvPr/>
        </p:nvSpPr>
        <p:spPr>
          <a:xfrm>
            <a:off x="826588" y="511017"/>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Educational Icons</a:t>
            </a:r>
            <a:endParaRPr sz="2400">
              <a:solidFill>
                <a:schemeClr val="lt1"/>
              </a:solidFill>
            </a:endParaRPr>
          </a:p>
        </p:txBody>
      </p:sp>
      <p:sp>
        <p:nvSpPr>
          <p:cNvPr id="5695" name="Google Shape;5695;p83"/>
          <p:cNvSpPr txBox="1"/>
          <p:nvPr/>
        </p:nvSpPr>
        <p:spPr>
          <a:xfrm>
            <a:off x="4835313" y="511017"/>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Medical Icons</a:t>
            </a:r>
            <a:endParaRPr sz="2400">
              <a:solidFill>
                <a:schemeClr val="lt1"/>
              </a:solidFill>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5699"/>
        <p:cNvGrpSpPr/>
        <p:nvPr/>
      </p:nvGrpSpPr>
      <p:grpSpPr>
        <a:xfrm>
          <a:off x="0" y="0"/>
          <a:ext cx="0" cy="0"/>
          <a:chOff x="0" y="0"/>
          <a:chExt cx="0" cy="0"/>
        </a:xfrm>
      </p:grpSpPr>
      <p:sp>
        <p:nvSpPr>
          <p:cNvPr id="5700" name="Google Shape;5700;p84"/>
          <p:cNvSpPr/>
          <p:nvPr/>
        </p:nvSpPr>
        <p:spPr>
          <a:xfrm>
            <a:off x="776258" y="1981989"/>
            <a:ext cx="367261" cy="366364"/>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01" name="Google Shape;5701;p84"/>
          <p:cNvGrpSpPr/>
          <p:nvPr/>
        </p:nvGrpSpPr>
        <p:grpSpPr>
          <a:xfrm>
            <a:off x="776383" y="2424558"/>
            <a:ext cx="367261" cy="367261"/>
            <a:chOff x="-65145700" y="3727425"/>
            <a:chExt cx="317425" cy="317425"/>
          </a:xfrm>
        </p:grpSpPr>
        <p:sp>
          <p:nvSpPr>
            <p:cNvPr id="5702" name="Google Shape;5702;p84"/>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3" name="Google Shape;5703;p84"/>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4" name="Google Shape;5704;p84"/>
          <p:cNvGrpSpPr/>
          <p:nvPr/>
        </p:nvGrpSpPr>
        <p:grpSpPr>
          <a:xfrm>
            <a:off x="779580" y="2853472"/>
            <a:ext cx="360868" cy="367261"/>
            <a:chOff x="-65144125" y="4094450"/>
            <a:chExt cx="311900" cy="317425"/>
          </a:xfrm>
        </p:grpSpPr>
        <p:sp>
          <p:nvSpPr>
            <p:cNvPr id="5705" name="Google Shape;5705;p84"/>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6" name="Google Shape;5706;p84"/>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7" name="Google Shape;5707;p84"/>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08" name="Google Shape;5708;p84"/>
          <p:cNvSpPr/>
          <p:nvPr/>
        </p:nvSpPr>
        <p:spPr>
          <a:xfrm>
            <a:off x="2983808" y="1980615"/>
            <a:ext cx="369083" cy="369112"/>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09" name="Google Shape;5709;p84"/>
          <p:cNvGrpSpPr/>
          <p:nvPr/>
        </p:nvGrpSpPr>
        <p:grpSpPr>
          <a:xfrm>
            <a:off x="2983149" y="2424167"/>
            <a:ext cx="370645" cy="368042"/>
            <a:chOff x="-63250675" y="3744075"/>
            <a:chExt cx="320350" cy="318100"/>
          </a:xfrm>
        </p:grpSpPr>
        <p:sp>
          <p:nvSpPr>
            <p:cNvPr id="5710" name="Google Shape;5710;p84"/>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1" name="Google Shape;5711;p84"/>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2" name="Google Shape;5712;p84"/>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3" name="Google Shape;5713;p84"/>
          <p:cNvGrpSpPr/>
          <p:nvPr/>
        </p:nvGrpSpPr>
        <p:grpSpPr>
          <a:xfrm>
            <a:off x="2984841" y="2853472"/>
            <a:ext cx="367261" cy="367261"/>
            <a:chOff x="-63250675" y="4110200"/>
            <a:chExt cx="317425" cy="317425"/>
          </a:xfrm>
        </p:grpSpPr>
        <p:sp>
          <p:nvSpPr>
            <p:cNvPr id="5714" name="Google Shape;5714;p84"/>
            <p:cNvSpPr/>
            <p:nvPr/>
          </p:nvSpPr>
          <p:spPr>
            <a:xfrm>
              <a:off x="-63007300" y="4153725"/>
              <a:ext cx="30725" cy="29750"/>
            </a:xfrm>
            <a:custGeom>
              <a:avLst/>
              <a:gdLst/>
              <a:ahLst/>
              <a:cxnLst/>
              <a:rect l="l" t="t" r="r" b="b"/>
              <a:pathLst>
                <a:path w="1229" h="1190" extrusionOk="0">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5" name="Google Shape;5715;p84"/>
            <p:cNvSpPr/>
            <p:nvPr/>
          </p:nvSpPr>
          <p:spPr>
            <a:xfrm>
              <a:off x="-63203425" y="4159025"/>
              <a:ext cx="222925" cy="222150"/>
            </a:xfrm>
            <a:custGeom>
              <a:avLst/>
              <a:gdLst/>
              <a:ahLst/>
              <a:cxnLst/>
              <a:rect l="l" t="t" r="r" b="b"/>
              <a:pathLst>
                <a:path w="8917" h="8886" extrusionOk="0">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6" name="Google Shape;5716;p84"/>
            <p:cNvSpPr/>
            <p:nvPr/>
          </p:nvSpPr>
          <p:spPr>
            <a:xfrm>
              <a:off x="-63102600" y="4401625"/>
              <a:ext cx="20500" cy="26000"/>
            </a:xfrm>
            <a:custGeom>
              <a:avLst/>
              <a:gdLst/>
              <a:ahLst/>
              <a:cxnLst/>
              <a:rect l="l" t="t" r="r" b="b"/>
              <a:pathLst>
                <a:path w="820" h="1040" extrusionOk="0">
                  <a:moveTo>
                    <a:pt x="0" y="0"/>
                  </a:moveTo>
                  <a:lnTo>
                    <a:pt x="0" y="630"/>
                  </a:lnTo>
                  <a:cubicBezTo>
                    <a:pt x="0" y="882"/>
                    <a:pt x="189" y="1040"/>
                    <a:pt x="441" y="1040"/>
                  </a:cubicBezTo>
                  <a:cubicBezTo>
                    <a:pt x="662" y="1040"/>
                    <a:pt x="819" y="851"/>
                    <a:pt x="819" y="630"/>
                  </a:cubicBezTo>
                  <a:lnTo>
                    <a:pt x="8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7" name="Google Shape;5717;p84"/>
            <p:cNvSpPr/>
            <p:nvPr/>
          </p:nvSpPr>
          <p:spPr>
            <a:xfrm>
              <a:off x="-63006525" y="4354350"/>
              <a:ext cx="29950" cy="29975"/>
            </a:xfrm>
            <a:custGeom>
              <a:avLst/>
              <a:gdLst/>
              <a:ahLst/>
              <a:cxnLst/>
              <a:rect l="l" t="t" r="r" b="b"/>
              <a:pathLst>
                <a:path w="1198" h="1199" extrusionOk="0">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8" name="Google Shape;5718;p84"/>
            <p:cNvSpPr/>
            <p:nvPr/>
          </p:nvSpPr>
          <p:spPr>
            <a:xfrm>
              <a:off x="-62960825" y="4258275"/>
              <a:ext cx="27575" cy="20500"/>
            </a:xfrm>
            <a:custGeom>
              <a:avLst/>
              <a:gdLst/>
              <a:ahLst/>
              <a:cxnLst/>
              <a:rect l="l" t="t" r="r" b="b"/>
              <a:pathLst>
                <a:path w="1103" h="820" extrusionOk="0">
                  <a:moveTo>
                    <a:pt x="0" y="0"/>
                  </a:moveTo>
                  <a:lnTo>
                    <a:pt x="0" y="441"/>
                  </a:lnTo>
                  <a:lnTo>
                    <a:pt x="0" y="819"/>
                  </a:lnTo>
                  <a:lnTo>
                    <a:pt x="662" y="819"/>
                  </a:lnTo>
                  <a:cubicBezTo>
                    <a:pt x="914" y="819"/>
                    <a:pt x="1071" y="630"/>
                    <a:pt x="1071" y="378"/>
                  </a:cubicBezTo>
                  <a:cubicBezTo>
                    <a:pt x="1103" y="189"/>
                    <a:pt x="914"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9" name="Google Shape;5719;p84"/>
            <p:cNvSpPr/>
            <p:nvPr/>
          </p:nvSpPr>
          <p:spPr>
            <a:xfrm>
              <a:off x="-63250675" y="4259050"/>
              <a:ext cx="26800" cy="20500"/>
            </a:xfrm>
            <a:custGeom>
              <a:avLst/>
              <a:gdLst/>
              <a:ahLst/>
              <a:cxnLst/>
              <a:rect l="l" t="t" r="r" b="b"/>
              <a:pathLst>
                <a:path w="1072" h="820" extrusionOk="0">
                  <a:moveTo>
                    <a:pt x="410" y="1"/>
                  </a:moveTo>
                  <a:cubicBezTo>
                    <a:pt x="158" y="1"/>
                    <a:pt x="0" y="190"/>
                    <a:pt x="0" y="410"/>
                  </a:cubicBezTo>
                  <a:cubicBezTo>
                    <a:pt x="0" y="631"/>
                    <a:pt x="221" y="820"/>
                    <a:pt x="410" y="820"/>
                  </a:cubicBezTo>
                  <a:lnTo>
                    <a:pt x="1071" y="820"/>
                  </a:lnTo>
                  <a:lnTo>
                    <a:pt x="1071" y="442"/>
                  </a:lnTo>
                  <a:lnTo>
                    <a:pt x="10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0" name="Google Shape;5720;p84"/>
            <p:cNvSpPr/>
            <p:nvPr/>
          </p:nvSpPr>
          <p:spPr>
            <a:xfrm>
              <a:off x="-63208950" y="4354350"/>
              <a:ext cx="29175" cy="29975"/>
            </a:xfrm>
            <a:custGeom>
              <a:avLst/>
              <a:gdLst/>
              <a:ahLst/>
              <a:cxnLst/>
              <a:rect l="l" t="t" r="r" b="b"/>
              <a:pathLst>
                <a:path w="1167" h="1199" extrusionOk="0">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1" name="Google Shape;5721;p84"/>
            <p:cNvSpPr/>
            <p:nvPr/>
          </p:nvSpPr>
          <p:spPr>
            <a:xfrm>
              <a:off x="-63208150" y="4153725"/>
              <a:ext cx="30725" cy="29750"/>
            </a:xfrm>
            <a:custGeom>
              <a:avLst/>
              <a:gdLst/>
              <a:ahLst/>
              <a:cxnLst/>
              <a:rect l="l" t="t" r="r" b="b"/>
              <a:pathLst>
                <a:path w="1229" h="1190" extrusionOk="0">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2" name="Google Shape;5722;p84"/>
            <p:cNvSpPr/>
            <p:nvPr/>
          </p:nvSpPr>
          <p:spPr>
            <a:xfrm>
              <a:off x="-63102600" y="4110200"/>
              <a:ext cx="20500" cy="27600"/>
            </a:xfrm>
            <a:custGeom>
              <a:avLst/>
              <a:gdLst/>
              <a:ahLst/>
              <a:cxnLst/>
              <a:rect l="l" t="t" r="r" b="b"/>
              <a:pathLst>
                <a:path w="820" h="1104" extrusionOk="0">
                  <a:moveTo>
                    <a:pt x="441" y="0"/>
                  </a:moveTo>
                  <a:cubicBezTo>
                    <a:pt x="221" y="0"/>
                    <a:pt x="0" y="221"/>
                    <a:pt x="0" y="410"/>
                  </a:cubicBezTo>
                  <a:lnTo>
                    <a:pt x="0" y="1103"/>
                  </a:lnTo>
                  <a:lnTo>
                    <a:pt x="819" y="1103"/>
                  </a:lnTo>
                  <a:lnTo>
                    <a:pt x="819" y="410"/>
                  </a:lnTo>
                  <a:cubicBezTo>
                    <a:pt x="819" y="158"/>
                    <a:pt x="630"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3" name="Google Shape;5723;p84"/>
          <p:cNvGrpSpPr/>
          <p:nvPr/>
        </p:nvGrpSpPr>
        <p:grpSpPr>
          <a:xfrm>
            <a:off x="1663888" y="3350567"/>
            <a:ext cx="359075" cy="358844"/>
            <a:chOff x="-61351725" y="3372400"/>
            <a:chExt cx="310350" cy="310150"/>
          </a:xfrm>
        </p:grpSpPr>
        <p:sp>
          <p:nvSpPr>
            <p:cNvPr id="5724" name="Google Shape;5724;p84"/>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5" name="Google Shape;5725;p84"/>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6" name="Google Shape;5726;p84"/>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7" name="Google Shape;5727;p84"/>
          <p:cNvGrpSpPr/>
          <p:nvPr/>
        </p:nvGrpSpPr>
        <p:grpSpPr>
          <a:xfrm>
            <a:off x="1660243" y="3813624"/>
            <a:ext cx="366364" cy="333534"/>
            <a:chOff x="-61354875" y="3751050"/>
            <a:chExt cx="316650" cy="288275"/>
          </a:xfrm>
        </p:grpSpPr>
        <p:sp>
          <p:nvSpPr>
            <p:cNvPr id="5728" name="Google Shape;5728;p84"/>
            <p:cNvSpPr/>
            <p:nvPr/>
          </p:nvSpPr>
          <p:spPr>
            <a:xfrm>
              <a:off x="-61200500" y="3875475"/>
              <a:ext cx="41775" cy="41000"/>
            </a:xfrm>
            <a:custGeom>
              <a:avLst/>
              <a:gdLst/>
              <a:ahLst/>
              <a:cxnLst/>
              <a:rect l="l" t="t" r="r" b="b"/>
              <a:pathLst>
                <a:path w="1671" h="1640" extrusionOk="0">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9" name="Google Shape;5729;p84"/>
            <p:cNvSpPr/>
            <p:nvPr/>
          </p:nvSpPr>
          <p:spPr>
            <a:xfrm>
              <a:off x="-61293425" y="3813275"/>
              <a:ext cx="192975" cy="165425"/>
            </a:xfrm>
            <a:custGeom>
              <a:avLst/>
              <a:gdLst/>
              <a:ahLst/>
              <a:cxnLst/>
              <a:rect l="l" t="t" r="r" b="b"/>
              <a:pathLst>
                <a:path w="7719" h="6617" extrusionOk="0">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0" name="Google Shape;5730;p84"/>
            <p:cNvSpPr/>
            <p:nvPr/>
          </p:nvSpPr>
          <p:spPr>
            <a:xfrm>
              <a:off x="-61354875" y="3751050"/>
              <a:ext cx="316650" cy="288275"/>
            </a:xfrm>
            <a:custGeom>
              <a:avLst/>
              <a:gdLst/>
              <a:ahLst/>
              <a:cxnLst/>
              <a:rect l="l" t="t" r="r" b="b"/>
              <a:pathLst>
                <a:path w="12666" h="11531" extrusionOk="0">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1" name="Google Shape;5731;p84"/>
          <p:cNvGrpSpPr/>
          <p:nvPr/>
        </p:nvGrpSpPr>
        <p:grpSpPr>
          <a:xfrm>
            <a:off x="1660243" y="4255263"/>
            <a:ext cx="366364" cy="367290"/>
            <a:chOff x="-61354875" y="4101525"/>
            <a:chExt cx="316650" cy="317450"/>
          </a:xfrm>
        </p:grpSpPr>
        <p:sp>
          <p:nvSpPr>
            <p:cNvPr id="5732" name="Google Shape;5732;p84"/>
            <p:cNvSpPr/>
            <p:nvPr/>
          </p:nvSpPr>
          <p:spPr>
            <a:xfrm>
              <a:off x="-61172925" y="4240150"/>
              <a:ext cx="62225" cy="145750"/>
            </a:xfrm>
            <a:custGeom>
              <a:avLst/>
              <a:gdLst/>
              <a:ahLst/>
              <a:cxnLst/>
              <a:rect l="l" t="t" r="r" b="b"/>
              <a:pathLst>
                <a:path w="2489" h="5830" extrusionOk="0">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3" name="Google Shape;5733;p84"/>
            <p:cNvSpPr/>
            <p:nvPr/>
          </p:nvSpPr>
          <p:spPr>
            <a:xfrm>
              <a:off x="-61354875" y="4101525"/>
              <a:ext cx="316650" cy="317450"/>
            </a:xfrm>
            <a:custGeom>
              <a:avLst/>
              <a:gdLst/>
              <a:ahLst/>
              <a:cxnLst/>
              <a:rect l="l" t="t" r="r" b="b"/>
              <a:pathLst>
                <a:path w="12666" h="12698" extrusionOk="0">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4" name="Google Shape;5734;p84"/>
          <p:cNvGrpSpPr/>
          <p:nvPr/>
        </p:nvGrpSpPr>
        <p:grpSpPr>
          <a:xfrm>
            <a:off x="3876678" y="3347139"/>
            <a:ext cx="368157" cy="365699"/>
            <a:chOff x="-59470075" y="3308975"/>
            <a:chExt cx="318200" cy="316075"/>
          </a:xfrm>
        </p:grpSpPr>
        <p:sp>
          <p:nvSpPr>
            <p:cNvPr id="5735" name="Google Shape;5735;p84"/>
            <p:cNvSpPr/>
            <p:nvPr/>
          </p:nvSpPr>
          <p:spPr>
            <a:xfrm>
              <a:off x="-59403925" y="3522625"/>
              <a:ext cx="21275" cy="20500"/>
            </a:xfrm>
            <a:custGeom>
              <a:avLst/>
              <a:gdLst/>
              <a:ahLst/>
              <a:cxnLst/>
              <a:rect l="l" t="t" r="r" b="b"/>
              <a:pathLst>
                <a:path w="851" h="820" extrusionOk="0">
                  <a:moveTo>
                    <a:pt x="0" y="1"/>
                  </a:moveTo>
                  <a:lnTo>
                    <a:pt x="0" y="820"/>
                  </a:lnTo>
                  <a:lnTo>
                    <a:pt x="851" y="820"/>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6" name="Google Shape;5736;p84"/>
            <p:cNvSpPr/>
            <p:nvPr/>
          </p:nvSpPr>
          <p:spPr>
            <a:xfrm>
              <a:off x="-59362175" y="3522625"/>
              <a:ext cx="20500" cy="20500"/>
            </a:xfrm>
            <a:custGeom>
              <a:avLst/>
              <a:gdLst/>
              <a:ahLst/>
              <a:cxnLst/>
              <a:rect l="l" t="t" r="r" b="b"/>
              <a:pathLst>
                <a:path w="820" h="820" extrusionOk="0">
                  <a:moveTo>
                    <a:pt x="0" y="1"/>
                  </a:moveTo>
                  <a:lnTo>
                    <a:pt x="0" y="820"/>
                  </a:lnTo>
                  <a:lnTo>
                    <a:pt x="819" y="820"/>
                  </a:lnTo>
                  <a:lnTo>
                    <a:pt x="8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7" name="Google Shape;5737;p84"/>
            <p:cNvSpPr/>
            <p:nvPr/>
          </p:nvSpPr>
          <p:spPr>
            <a:xfrm>
              <a:off x="-59321225" y="3522625"/>
              <a:ext cx="20500" cy="20500"/>
            </a:xfrm>
            <a:custGeom>
              <a:avLst/>
              <a:gdLst/>
              <a:ahLst/>
              <a:cxnLst/>
              <a:rect l="l" t="t" r="r" b="b"/>
              <a:pathLst>
                <a:path w="820" h="820" extrusionOk="0">
                  <a:moveTo>
                    <a:pt x="0" y="1"/>
                  </a:moveTo>
                  <a:lnTo>
                    <a:pt x="0" y="820"/>
                  </a:lnTo>
                  <a:lnTo>
                    <a:pt x="820" y="820"/>
                  </a:lnTo>
                  <a:lnTo>
                    <a:pt x="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8" name="Google Shape;5738;p84"/>
            <p:cNvSpPr/>
            <p:nvPr/>
          </p:nvSpPr>
          <p:spPr>
            <a:xfrm>
              <a:off x="-59279475" y="3522625"/>
              <a:ext cx="20500" cy="20500"/>
            </a:xfrm>
            <a:custGeom>
              <a:avLst/>
              <a:gdLst/>
              <a:ahLst/>
              <a:cxnLst/>
              <a:rect l="l" t="t" r="r" b="b"/>
              <a:pathLst>
                <a:path w="820" h="820" extrusionOk="0">
                  <a:moveTo>
                    <a:pt x="0" y="1"/>
                  </a:moveTo>
                  <a:lnTo>
                    <a:pt x="0" y="820"/>
                  </a:lnTo>
                  <a:lnTo>
                    <a:pt x="819" y="820"/>
                  </a:lnTo>
                  <a:lnTo>
                    <a:pt x="8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9" name="Google Shape;5739;p84"/>
            <p:cNvSpPr/>
            <p:nvPr/>
          </p:nvSpPr>
          <p:spPr>
            <a:xfrm>
              <a:off x="-59470075" y="3418825"/>
              <a:ext cx="317425" cy="206225"/>
            </a:xfrm>
            <a:custGeom>
              <a:avLst/>
              <a:gdLst/>
              <a:ahLst/>
              <a:cxnLst/>
              <a:rect l="l" t="t" r="r" b="b"/>
              <a:pathLst>
                <a:path w="12697" h="8249" extrusionOk="0">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0" name="Google Shape;5740;p84"/>
            <p:cNvSpPr/>
            <p:nvPr/>
          </p:nvSpPr>
          <p:spPr>
            <a:xfrm>
              <a:off x="-59238525" y="3522625"/>
              <a:ext cx="20500" cy="20500"/>
            </a:xfrm>
            <a:custGeom>
              <a:avLst/>
              <a:gdLst/>
              <a:ahLst/>
              <a:cxnLst/>
              <a:rect l="l" t="t" r="r" b="b"/>
              <a:pathLst>
                <a:path w="820" h="820" extrusionOk="0">
                  <a:moveTo>
                    <a:pt x="0" y="1"/>
                  </a:moveTo>
                  <a:lnTo>
                    <a:pt x="0" y="820"/>
                  </a:lnTo>
                  <a:lnTo>
                    <a:pt x="820" y="820"/>
                  </a:lnTo>
                  <a:lnTo>
                    <a:pt x="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1" name="Google Shape;5741;p84"/>
            <p:cNvSpPr/>
            <p:nvPr/>
          </p:nvSpPr>
          <p:spPr>
            <a:xfrm>
              <a:off x="-59292875" y="3308975"/>
              <a:ext cx="106350" cy="41400"/>
            </a:xfrm>
            <a:custGeom>
              <a:avLst/>
              <a:gdLst/>
              <a:ahLst/>
              <a:cxnLst/>
              <a:rect l="l" t="t" r="r" b="b"/>
              <a:pathLst>
                <a:path w="4254" h="1656" extrusionOk="0">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2" name="Google Shape;5742;p84"/>
            <p:cNvSpPr/>
            <p:nvPr/>
          </p:nvSpPr>
          <p:spPr>
            <a:xfrm>
              <a:off x="-59214100" y="3371400"/>
              <a:ext cx="62225" cy="68550"/>
            </a:xfrm>
            <a:custGeom>
              <a:avLst/>
              <a:gdLst/>
              <a:ahLst/>
              <a:cxnLst/>
              <a:rect l="l" t="t" r="r" b="b"/>
              <a:pathLst>
                <a:path w="2489" h="2742" extrusionOk="0">
                  <a:moveTo>
                    <a:pt x="410" y="1"/>
                  </a:moveTo>
                  <a:cubicBezTo>
                    <a:pt x="158" y="1"/>
                    <a:pt x="0" y="190"/>
                    <a:pt x="0" y="379"/>
                  </a:cubicBezTo>
                  <a:lnTo>
                    <a:pt x="0" y="2742"/>
                  </a:lnTo>
                  <a:lnTo>
                    <a:pt x="2489" y="2742"/>
                  </a:lnTo>
                  <a:lnTo>
                    <a:pt x="2489" y="379"/>
                  </a:lnTo>
                  <a:cubicBezTo>
                    <a:pt x="2458" y="190"/>
                    <a:pt x="2268"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3" name="Google Shape;5743;p84"/>
            <p:cNvSpPr/>
            <p:nvPr/>
          </p:nvSpPr>
          <p:spPr>
            <a:xfrm>
              <a:off x="-59297600" y="3392600"/>
              <a:ext cx="62250" cy="48150"/>
            </a:xfrm>
            <a:custGeom>
              <a:avLst/>
              <a:gdLst/>
              <a:ahLst/>
              <a:cxnLst/>
              <a:rect l="l" t="t" r="r" b="b"/>
              <a:pathLst>
                <a:path w="2490" h="1926" extrusionOk="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4" name="Google Shape;5744;p84"/>
          <p:cNvGrpSpPr/>
          <p:nvPr/>
        </p:nvGrpSpPr>
        <p:grpSpPr>
          <a:xfrm>
            <a:off x="1222108" y="1982844"/>
            <a:ext cx="367261" cy="364686"/>
            <a:chOff x="-64781025" y="3361050"/>
            <a:chExt cx="317425" cy="315200"/>
          </a:xfrm>
        </p:grpSpPr>
        <p:sp>
          <p:nvSpPr>
            <p:cNvPr id="5745" name="Google Shape;5745;p84"/>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6" name="Google Shape;5746;p84"/>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7" name="Google Shape;5747;p84"/>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8" name="Google Shape;5748;p84"/>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49" name="Google Shape;5749;p84"/>
          <p:cNvSpPr/>
          <p:nvPr/>
        </p:nvSpPr>
        <p:spPr>
          <a:xfrm>
            <a:off x="1221983" y="2425450"/>
            <a:ext cx="367261" cy="365438"/>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0" name="Google Shape;5750;p84"/>
          <p:cNvSpPr/>
          <p:nvPr/>
        </p:nvSpPr>
        <p:spPr>
          <a:xfrm>
            <a:off x="1249317" y="2853452"/>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1" name="Google Shape;5751;p84"/>
          <p:cNvSpPr/>
          <p:nvPr/>
        </p:nvSpPr>
        <p:spPr>
          <a:xfrm>
            <a:off x="3434602" y="2022093"/>
            <a:ext cx="366335" cy="2861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52" name="Google Shape;5752;p84"/>
          <p:cNvGrpSpPr/>
          <p:nvPr/>
        </p:nvGrpSpPr>
        <p:grpSpPr>
          <a:xfrm>
            <a:off x="3426508" y="2424283"/>
            <a:ext cx="382765" cy="367810"/>
            <a:chOff x="-62890750" y="3747425"/>
            <a:chExt cx="330825" cy="317900"/>
          </a:xfrm>
        </p:grpSpPr>
        <p:sp>
          <p:nvSpPr>
            <p:cNvPr id="5753" name="Google Shape;5753;p84"/>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4" name="Google Shape;5754;p84"/>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5" name="Google Shape;5755;p84"/>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6" name="Google Shape;5756;p84"/>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7" name="Google Shape;5757;p84"/>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8" name="Google Shape;5758;p84"/>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9" name="Google Shape;5759;p84"/>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0" name="Google Shape;5760;p84"/>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1" name="Google Shape;5761;p84"/>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2" name="Google Shape;5762;p84"/>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3" name="Google Shape;5763;p84"/>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4" name="Google Shape;5764;p84"/>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5" name="Google Shape;5765;p84"/>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6" name="Google Shape;5766;p84"/>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7" name="Google Shape;5767;p84"/>
          <p:cNvGrpSpPr/>
          <p:nvPr/>
        </p:nvGrpSpPr>
        <p:grpSpPr>
          <a:xfrm>
            <a:off x="3434260" y="2853920"/>
            <a:ext cx="367261" cy="366364"/>
            <a:chOff x="-62884425" y="4111775"/>
            <a:chExt cx="317425" cy="316650"/>
          </a:xfrm>
        </p:grpSpPr>
        <p:sp>
          <p:nvSpPr>
            <p:cNvPr id="5768" name="Google Shape;5768;p84"/>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9" name="Google Shape;5769;p84"/>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0" name="Google Shape;5770;p84"/>
          <p:cNvGrpSpPr/>
          <p:nvPr/>
        </p:nvGrpSpPr>
        <p:grpSpPr>
          <a:xfrm>
            <a:off x="2106894" y="3349989"/>
            <a:ext cx="365438" cy="360001"/>
            <a:chOff x="-60991775" y="3376900"/>
            <a:chExt cx="315850" cy="311150"/>
          </a:xfrm>
        </p:grpSpPr>
        <p:sp>
          <p:nvSpPr>
            <p:cNvPr id="5771" name="Google Shape;5771;p84"/>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2" name="Google Shape;5772;p84"/>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3" name="Google Shape;5773;p84"/>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4" name="Google Shape;5774;p84"/>
          <p:cNvGrpSpPr/>
          <p:nvPr/>
        </p:nvGrpSpPr>
        <p:grpSpPr>
          <a:xfrm>
            <a:off x="2106431" y="3800853"/>
            <a:ext cx="366364" cy="359075"/>
            <a:chOff x="-60988625" y="3740800"/>
            <a:chExt cx="316650" cy="310350"/>
          </a:xfrm>
        </p:grpSpPr>
        <p:sp>
          <p:nvSpPr>
            <p:cNvPr id="5775" name="Google Shape;5775;p84"/>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6" name="Google Shape;5776;p84"/>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7" name="Google Shape;5777;p84"/>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8" name="Google Shape;5778;p84"/>
          <p:cNvGrpSpPr/>
          <p:nvPr/>
        </p:nvGrpSpPr>
        <p:grpSpPr>
          <a:xfrm>
            <a:off x="2106431" y="4256304"/>
            <a:ext cx="366364" cy="365207"/>
            <a:chOff x="-60987850" y="4100950"/>
            <a:chExt cx="316650" cy="315650"/>
          </a:xfrm>
        </p:grpSpPr>
        <p:sp>
          <p:nvSpPr>
            <p:cNvPr id="5779" name="Google Shape;5779;p84"/>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0" name="Google Shape;5780;p84"/>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1" name="Google Shape;5781;p84"/>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2" name="Google Shape;5782;p84"/>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3" name="Google Shape;5783;p84"/>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4" name="Google Shape;5784;p84"/>
          <p:cNvGrpSpPr/>
          <p:nvPr/>
        </p:nvGrpSpPr>
        <p:grpSpPr>
          <a:xfrm>
            <a:off x="3876215" y="3801764"/>
            <a:ext cx="369083" cy="357253"/>
            <a:chOff x="-59447250" y="3706150"/>
            <a:chExt cx="319000" cy="308775"/>
          </a:xfrm>
        </p:grpSpPr>
        <p:sp>
          <p:nvSpPr>
            <p:cNvPr id="5785" name="Google Shape;5785;p84"/>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6" name="Google Shape;5786;p84"/>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7" name="Google Shape;5787;p84"/>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8" name="Google Shape;5788;p84"/>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9" name="Google Shape;5789;p84"/>
          <p:cNvGrpSpPr/>
          <p:nvPr/>
        </p:nvGrpSpPr>
        <p:grpSpPr>
          <a:xfrm>
            <a:off x="1664943" y="1983075"/>
            <a:ext cx="368186" cy="364224"/>
            <a:chOff x="-64406125" y="3362225"/>
            <a:chExt cx="318225" cy="314800"/>
          </a:xfrm>
        </p:grpSpPr>
        <p:sp>
          <p:nvSpPr>
            <p:cNvPr id="5790" name="Google Shape;5790;p84"/>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1" name="Google Shape;5791;p84"/>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92" name="Google Shape;5792;p84"/>
          <p:cNvSpPr/>
          <p:nvPr/>
        </p:nvSpPr>
        <p:spPr>
          <a:xfrm>
            <a:off x="1728150" y="2424539"/>
            <a:ext cx="241524" cy="367261"/>
          </a:xfrm>
          <a:custGeom>
            <a:avLst/>
            <a:gdLst/>
            <a:ahLst/>
            <a:cxnLst/>
            <a:rect l="l" t="t" r="r" b="b"/>
            <a:pathLst>
              <a:path w="8350" h="12697" extrusionOk="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93" name="Google Shape;5793;p84"/>
          <p:cNvGrpSpPr/>
          <p:nvPr/>
        </p:nvGrpSpPr>
        <p:grpSpPr>
          <a:xfrm>
            <a:off x="1665406" y="2853920"/>
            <a:ext cx="367261" cy="366364"/>
            <a:chOff x="-64410850" y="4094450"/>
            <a:chExt cx="317425" cy="316650"/>
          </a:xfrm>
        </p:grpSpPr>
        <p:sp>
          <p:nvSpPr>
            <p:cNvPr id="5794" name="Google Shape;5794;p84"/>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5" name="Google Shape;5795;p84"/>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6" name="Google Shape;5796;p84"/>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97" name="Google Shape;5797;p84"/>
          <p:cNvSpPr/>
          <p:nvPr/>
        </p:nvSpPr>
        <p:spPr>
          <a:xfrm>
            <a:off x="3909626" y="1981439"/>
            <a:ext cx="319882" cy="36746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98" name="Google Shape;5798;p84"/>
          <p:cNvGrpSpPr/>
          <p:nvPr/>
        </p:nvGrpSpPr>
        <p:grpSpPr>
          <a:xfrm>
            <a:off x="3886954" y="2423994"/>
            <a:ext cx="365467" cy="368389"/>
            <a:chOff x="-62516625" y="3743175"/>
            <a:chExt cx="315875" cy="318400"/>
          </a:xfrm>
        </p:grpSpPr>
        <p:sp>
          <p:nvSpPr>
            <p:cNvPr id="5799" name="Google Shape;5799;p84"/>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0" name="Google Shape;5800;p84"/>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1" name="Google Shape;5801;p84"/>
          <p:cNvGrpSpPr/>
          <p:nvPr/>
        </p:nvGrpSpPr>
        <p:grpSpPr>
          <a:xfrm>
            <a:off x="3893794" y="2873965"/>
            <a:ext cx="351786" cy="326274"/>
            <a:chOff x="-62511900" y="4129100"/>
            <a:chExt cx="304050" cy="282000"/>
          </a:xfrm>
        </p:grpSpPr>
        <p:sp>
          <p:nvSpPr>
            <p:cNvPr id="5802" name="Google Shape;5802;p84"/>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3" name="Google Shape;5803;p84"/>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4" name="Google Shape;5804;p84"/>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5" name="Google Shape;5805;p84"/>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6" name="Google Shape;5806;p84"/>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7" name="Google Shape;5807;p84"/>
          <p:cNvGrpSpPr/>
          <p:nvPr/>
        </p:nvGrpSpPr>
        <p:grpSpPr>
          <a:xfrm>
            <a:off x="2571916" y="3346359"/>
            <a:ext cx="310770" cy="367261"/>
            <a:chOff x="-60597975" y="3367475"/>
            <a:chExt cx="268600" cy="317425"/>
          </a:xfrm>
        </p:grpSpPr>
        <p:sp>
          <p:nvSpPr>
            <p:cNvPr id="5808" name="Google Shape;5808;p84"/>
            <p:cNvSpPr/>
            <p:nvPr/>
          </p:nvSpPr>
          <p:spPr>
            <a:xfrm>
              <a:off x="-60535750" y="3495075"/>
              <a:ext cx="206375" cy="82725"/>
            </a:xfrm>
            <a:custGeom>
              <a:avLst/>
              <a:gdLst/>
              <a:ahLst/>
              <a:cxnLst/>
              <a:rect l="l" t="t" r="r" b="b"/>
              <a:pathLst>
                <a:path w="8255" h="3309" extrusionOk="0">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9" name="Google Shape;5809;p84"/>
            <p:cNvSpPr/>
            <p:nvPr/>
          </p:nvSpPr>
          <p:spPr>
            <a:xfrm>
              <a:off x="-60432575" y="3367475"/>
              <a:ext cx="20500" cy="47275"/>
            </a:xfrm>
            <a:custGeom>
              <a:avLst/>
              <a:gdLst/>
              <a:ahLst/>
              <a:cxnLst/>
              <a:rect l="l" t="t" r="r" b="b"/>
              <a:pathLst>
                <a:path w="820" h="1891" extrusionOk="0">
                  <a:moveTo>
                    <a:pt x="1" y="0"/>
                  </a:moveTo>
                  <a:lnTo>
                    <a:pt x="1" y="1891"/>
                  </a:lnTo>
                  <a:cubicBezTo>
                    <a:pt x="127" y="1765"/>
                    <a:pt x="221" y="1639"/>
                    <a:pt x="379" y="1639"/>
                  </a:cubicBezTo>
                  <a:cubicBezTo>
                    <a:pt x="600" y="1639"/>
                    <a:pt x="694" y="1765"/>
                    <a:pt x="820" y="1891"/>
                  </a:cubicBezTo>
                  <a:lnTo>
                    <a:pt x="8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0" name="Google Shape;5810;p84"/>
            <p:cNvSpPr/>
            <p:nvPr/>
          </p:nvSpPr>
          <p:spPr>
            <a:xfrm>
              <a:off x="-60535750" y="3367475"/>
              <a:ext cx="206375" cy="107150"/>
            </a:xfrm>
            <a:custGeom>
              <a:avLst/>
              <a:gdLst/>
              <a:ahLst/>
              <a:cxnLst/>
              <a:rect l="l" t="t" r="r" b="b"/>
              <a:pathLst>
                <a:path w="8255" h="4286" extrusionOk="0">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1" name="Google Shape;5811;p84"/>
            <p:cNvSpPr/>
            <p:nvPr/>
          </p:nvSpPr>
          <p:spPr>
            <a:xfrm>
              <a:off x="-60597975" y="3368175"/>
              <a:ext cx="40200" cy="316725"/>
            </a:xfrm>
            <a:custGeom>
              <a:avLst/>
              <a:gdLst/>
              <a:ahLst/>
              <a:cxnLst/>
              <a:rect l="l" t="t" r="r" b="b"/>
              <a:pathLst>
                <a:path w="1608" h="12669" extrusionOk="0">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2" name="Google Shape;5812;p84"/>
            <p:cNvSpPr/>
            <p:nvPr/>
          </p:nvSpPr>
          <p:spPr>
            <a:xfrm>
              <a:off x="-60535750" y="3597450"/>
              <a:ext cx="206375" cy="86675"/>
            </a:xfrm>
            <a:custGeom>
              <a:avLst/>
              <a:gdLst/>
              <a:ahLst/>
              <a:cxnLst/>
              <a:rect l="l" t="t" r="r" b="b"/>
              <a:pathLst>
                <a:path w="8255" h="3467" extrusionOk="0">
                  <a:moveTo>
                    <a:pt x="1" y="1"/>
                  </a:moveTo>
                  <a:lnTo>
                    <a:pt x="1" y="3466"/>
                  </a:lnTo>
                  <a:lnTo>
                    <a:pt x="7026" y="3466"/>
                  </a:lnTo>
                  <a:cubicBezTo>
                    <a:pt x="7720" y="3466"/>
                    <a:pt x="8255" y="2931"/>
                    <a:pt x="8255" y="2206"/>
                  </a:cubicBezTo>
                  <a:lnTo>
                    <a:pt x="82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13" name="Google Shape;5813;p84"/>
          <p:cNvSpPr/>
          <p:nvPr/>
        </p:nvSpPr>
        <p:spPr>
          <a:xfrm>
            <a:off x="2542643" y="3797870"/>
            <a:ext cx="369083" cy="365005"/>
          </a:xfrm>
          <a:custGeom>
            <a:avLst/>
            <a:gdLst/>
            <a:ahLst/>
            <a:cxnLst/>
            <a:rect l="l" t="t" r="r" b="b"/>
            <a:pathLst>
              <a:path w="12760" h="12619" extrusionOk="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14" name="Google Shape;5814;p84"/>
          <p:cNvGrpSpPr/>
          <p:nvPr/>
        </p:nvGrpSpPr>
        <p:grpSpPr>
          <a:xfrm>
            <a:off x="2544119" y="4307675"/>
            <a:ext cx="366364" cy="262465"/>
            <a:chOff x="-60621600" y="4145650"/>
            <a:chExt cx="316650" cy="226850"/>
          </a:xfrm>
        </p:grpSpPr>
        <p:sp>
          <p:nvSpPr>
            <p:cNvPr id="5815" name="Google Shape;5815;p84"/>
            <p:cNvSpPr/>
            <p:nvPr/>
          </p:nvSpPr>
          <p:spPr>
            <a:xfrm>
              <a:off x="-60463275" y="4249600"/>
              <a:ext cx="61450" cy="60675"/>
            </a:xfrm>
            <a:custGeom>
              <a:avLst/>
              <a:gdLst/>
              <a:ahLst/>
              <a:cxnLst/>
              <a:rect l="l" t="t" r="r" b="b"/>
              <a:pathLst>
                <a:path w="2458" h="2427" extrusionOk="0">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6" name="Google Shape;5816;p84"/>
            <p:cNvSpPr/>
            <p:nvPr/>
          </p:nvSpPr>
          <p:spPr>
            <a:xfrm>
              <a:off x="-60526300" y="4249600"/>
              <a:ext cx="48075" cy="60675"/>
            </a:xfrm>
            <a:custGeom>
              <a:avLst/>
              <a:gdLst/>
              <a:ahLst/>
              <a:cxnLst/>
              <a:rect l="l" t="t" r="r" b="b"/>
              <a:pathLst>
                <a:path w="1923" h="2427" extrusionOk="0">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7" name="Google Shape;5817;p84"/>
            <p:cNvSpPr/>
            <p:nvPr/>
          </p:nvSpPr>
          <p:spPr>
            <a:xfrm>
              <a:off x="-60621600" y="4145650"/>
              <a:ext cx="316650" cy="226850"/>
            </a:xfrm>
            <a:custGeom>
              <a:avLst/>
              <a:gdLst/>
              <a:ahLst/>
              <a:cxnLst/>
              <a:rect l="l" t="t" r="r" b="b"/>
              <a:pathLst>
                <a:path w="12666" h="9074" extrusionOk="0">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8" name="Google Shape;5818;p84"/>
          <p:cNvGrpSpPr/>
          <p:nvPr/>
        </p:nvGrpSpPr>
        <p:grpSpPr>
          <a:xfrm>
            <a:off x="3880771" y="4256174"/>
            <a:ext cx="359972" cy="365467"/>
            <a:chOff x="-59400775" y="4084200"/>
            <a:chExt cx="311125" cy="315875"/>
          </a:xfrm>
        </p:grpSpPr>
        <p:sp>
          <p:nvSpPr>
            <p:cNvPr id="5819" name="Google Shape;5819;p84"/>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0" name="Google Shape;5820;p84"/>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1" name="Google Shape;5821;p84"/>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2" name="Google Shape;5822;p84"/>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3" name="Google Shape;5823;p84"/>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4" name="Google Shape;5824;p84"/>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25" name="Google Shape;5825;p84"/>
          <p:cNvGrpSpPr/>
          <p:nvPr/>
        </p:nvGrpSpPr>
        <p:grpSpPr>
          <a:xfrm>
            <a:off x="2104865" y="1982005"/>
            <a:ext cx="365438" cy="366364"/>
            <a:chOff x="-64044600" y="3360375"/>
            <a:chExt cx="315850" cy="316650"/>
          </a:xfrm>
        </p:grpSpPr>
        <p:sp>
          <p:nvSpPr>
            <p:cNvPr id="5826" name="Google Shape;5826;p84"/>
            <p:cNvSpPr/>
            <p:nvPr/>
          </p:nvSpPr>
          <p:spPr>
            <a:xfrm>
              <a:off x="-63980025" y="3532875"/>
              <a:ext cx="185900" cy="144150"/>
            </a:xfrm>
            <a:custGeom>
              <a:avLst/>
              <a:gdLst/>
              <a:ahLst/>
              <a:cxnLst/>
              <a:rect l="l" t="t" r="r" b="b"/>
              <a:pathLst>
                <a:path w="7436" h="5766" extrusionOk="0">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7" name="Google Shape;5827;p84"/>
            <p:cNvSpPr/>
            <p:nvPr/>
          </p:nvSpPr>
          <p:spPr>
            <a:xfrm>
              <a:off x="-64044600" y="3360375"/>
              <a:ext cx="315850" cy="152825"/>
            </a:xfrm>
            <a:custGeom>
              <a:avLst/>
              <a:gdLst/>
              <a:ahLst/>
              <a:cxnLst/>
              <a:rect l="l" t="t" r="r" b="b"/>
              <a:pathLst>
                <a:path w="12634" h="6113" extrusionOk="0">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8" name="Google Shape;5828;p84"/>
            <p:cNvSpPr/>
            <p:nvPr/>
          </p:nvSpPr>
          <p:spPr>
            <a:xfrm>
              <a:off x="-63945375" y="3408425"/>
              <a:ext cx="117375" cy="103200"/>
            </a:xfrm>
            <a:custGeom>
              <a:avLst/>
              <a:gdLst/>
              <a:ahLst/>
              <a:cxnLst/>
              <a:rect l="l" t="t" r="r" b="b"/>
              <a:pathLst>
                <a:path w="4695" h="4128" extrusionOk="0">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29" name="Google Shape;5829;p84"/>
          <p:cNvGrpSpPr/>
          <p:nvPr/>
        </p:nvGrpSpPr>
        <p:grpSpPr>
          <a:xfrm>
            <a:off x="2131288" y="2424558"/>
            <a:ext cx="312592" cy="367261"/>
            <a:chOff x="-64022550" y="3727425"/>
            <a:chExt cx="270175" cy="317425"/>
          </a:xfrm>
        </p:grpSpPr>
        <p:sp>
          <p:nvSpPr>
            <p:cNvPr id="5830" name="Google Shape;5830;p84"/>
            <p:cNvSpPr/>
            <p:nvPr/>
          </p:nvSpPr>
          <p:spPr>
            <a:xfrm>
              <a:off x="-64022550" y="3912500"/>
              <a:ext cx="270175" cy="90600"/>
            </a:xfrm>
            <a:custGeom>
              <a:avLst/>
              <a:gdLst/>
              <a:ahLst/>
              <a:cxnLst/>
              <a:rect l="l" t="t" r="r" b="b"/>
              <a:pathLst>
                <a:path w="10807" h="3624" extrusionOk="0">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1" name="Google Shape;5831;p84"/>
            <p:cNvSpPr/>
            <p:nvPr/>
          </p:nvSpPr>
          <p:spPr>
            <a:xfrm>
              <a:off x="-64000500" y="4023550"/>
              <a:ext cx="227650" cy="21300"/>
            </a:xfrm>
            <a:custGeom>
              <a:avLst/>
              <a:gdLst/>
              <a:ahLst/>
              <a:cxnLst/>
              <a:rect l="l" t="t" r="r" b="b"/>
              <a:pathLst>
                <a:path w="9106" h="852" extrusionOk="0">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2" name="Google Shape;5832;p84"/>
            <p:cNvSpPr/>
            <p:nvPr/>
          </p:nvSpPr>
          <p:spPr>
            <a:xfrm>
              <a:off x="-63960325" y="3727425"/>
              <a:ext cx="144925" cy="165425"/>
            </a:xfrm>
            <a:custGeom>
              <a:avLst/>
              <a:gdLst/>
              <a:ahLst/>
              <a:cxnLst/>
              <a:rect l="l" t="t" r="r" b="b"/>
              <a:pathLst>
                <a:path w="5797" h="6617" extrusionOk="0">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33" name="Google Shape;5833;p84"/>
          <p:cNvGrpSpPr/>
          <p:nvPr/>
        </p:nvGrpSpPr>
        <p:grpSpPr>
          <a:xfrm>
            <a:off x="2155426" y="2853458"/>
            <a:ext cx="264317" cy="367290"/>
            <a:chOff x="-64001300" y="4093650"/>
            <a:chExt cx="228450" cy="317450"/>
          </a:xfrm>
        </p:grpSpPr>
        <p:sp>
          <p:nvSpPr>
            <p:cNvPr id="5834" name="Google Shape;5834;p84"/>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5" name="Google Shape;5835;p84"/>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6" name="Google Shape;5836;p84"/>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7" name="Google Shape;5837;p84"/>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38" name="Google Shape;5838;p84"/>
          <p:cNvGrpSpPr/>
          <p:nvPr/>
        </p:nvGrpSpPr>
        <p:grpSpPr>
          <a:xfrm>
            <a:off x="774430" y="3346749"/>
            <a:ext cx="359972" cy="366480"/>
            <a:chOff x="-62148800" y="3377700"/>
            <a:chExt cx="311125" cy="316750"/>
          </a:xfrm>
        </p:grpSpPr>
        <p:sp>
          <p:nvSpPr>
            <p:cNvPr id="5839" name="Google Shape;5839;p84"/>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0" name="Google Shape;5840;p84"/>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41" name="Google Shape;5841;p84"/>
          <p:cNvGrpSpPr/>
          <p:nvPr/>
        </p:nvGrpSpPr>
        <p:grpSpPr>
          <a:xfrm>
            <a:off x="770337" y="3796746"/>
            <a:ext cx="368157" cy="367290"/>
            <a:chOff x="-62154300" y="3743950"/>
            <a:chExt cx="318200" cy="317450"/>
          </a:xfrm>
        </p:grpSpPr>
        <p:sp>
          <p:nvSpPr>
            <p:cNvPr id="5842" name="Google Shape;5842;p84"/>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3" name="Google Shape;5843;p84"/>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44" name="Google Shape;5844;p84"/>
          <p:cNvGrpSpPr/>
          <p:nvPr/>
        </p:nvGrpSpPr>
        <p:grpSpPr>
          <a:xfrm>
            <a:off x="770323" y="4255726"/>
            <a:ext cx="368186" cy="366364"/>
            <a:chOff x="-62151950" y="4111775"/>
            <a:chExt cx="318225" cy="316650"/>
          </a:xfrm>
        </p:grpSpPr>
        <p:sp>
          <p:nvSpPr>
            <p:cNvPr id="5845" name="Google Shape;5845;p84"/>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6" name="Google Shape;5846;p84"/>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7" name="Google Shape;5847;p84"/>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8" name="Google Shape;5848;p84"/>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49" name="Google Shape;5849;p84"/>
          <p:cNvGrpSpPr/>
          <p:nvPr/>
        </p:nvGrpSpPr>
        <p:grpSpPr>
          <a:xfrm>
            <a:off x="2988947" y="3346272"/>
            <a:ext cx="368157" cy="367434"/>
            <a:chOff x="-60254550" y="3367325"/>
            <a:chExt cx="318200" cy="317575"/>
          </a:xfrm>
        </p:grpSpPr>
        <p:sp>
          <p:nvSpPr>
            <p:cNvPr id="5850" name="Google Shape;5850;p84"/>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1" name="Google Shape;5851;p84"/>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2" name="Google Shape;5852;p84"/>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3" name="Google Shape;5853;p84"/>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54" name="Google Shape;5854;p84"/>
          <p:cNvGrpSpPr/>
          <p:nvPr/>
        </p:nvGrpSpPr>
        <p:grpSpPr>
          <a:xfrm>
            <a:off x="2989844" y="3797266"/>
            <a:ext cx="366364" cy="366248"/>
            <a:chOff x="-60255350" y="3733825"/>
            <a:chExt cx="316650" cy="316550"/>
          </a:xfrm>
        </p:grpSpPr>
        <p:sp>
          <p:nvSpPr>
            <p:cNvPr id="5855" name="Google Shape;5855;p84"/>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6" name="Google Shape;5856;p84"/>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7" name="Google Shape;5857;p84"/>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8" name="Google Shape;5858;p84"/>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9" name="Google Shape;5859;p84"/>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0" name="Google Shape;5860;p84"/>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1" name="Google Shape;5861;p84"/>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62" name="Google Shape;5862;p84"/>
          <p:cNvGrpSpPr/>
          <p:nvPr/>
        </p:nvGrpSpPr>
        <p:grpSpPr>
          <a:xfrm>
            <a:off x="3017641" y="4256174"/>
            <a:ext cx="310770" cy="365467"/>
            <a:chOff x="-60232500" y="4101525"/>
            <a:chExt cx="268600" cy="315875"/>
          </a:xfrm>
        </p:grpSpPr>
        <p:sp>
          <p:nvSpPr>
            <p:cNvPr id="5863" name="Google Shape;5863;p84"/>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4" name="Google Shape;5864;p84"/>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65" name="Google Shape;5865;p84"/>
          <p:cNvSpPr/>
          <p:nvPr/>
        </p:nvSpPr>
        <p:spPr>
          <a:xfrm>
            <a:off x="2105415" y="4725108"/>
            <a:ext cx="366335" cy="367290"/>
          </a:xfrm>
          <a:custGeom>
            <a:avLst/>
            <a:gdLst/>
            <a:ahLst/>
            <a:cxnLst/>
            <a:rect l="l" t="t" r="r" b="b"/>
            <a:pathLst>
              <a:path w="12665" h="12698" extrusionOk="0">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66" name="Google Shape;5866;p84"/>
          <p:cNvGrpSpPr/>
          <p:nvPr/>
        </p:nvGrpSpPr>
        <p:grpSpPr>
          <a:xfrm>
            <a:off x="2550641" y="1982005"/>
            <a:ext cx="368186" cy="366364"/>
            <a:chOff x="-63679950" y="3360375"/>
            <a:chExt cx="318225" cy="316650"/>
          </a:xfrm>
        </p:grpSpPr>
        <p:sp>
          <p:nvSpPr>
            <p:cNvPr id="5867" name="Google Shape;5867;p84"/>
            <p:cNvSpPr/>
            <p:nvPr/>
          </p:nvSpPr>
          <p:spPr>
            <a:xfrm>
              <a:off x="-63497200" y="3423400"/>
              <a:ext cx="40975" cy="40975"/>
            </a:xfrm>
            <a:custGeom>
              <a:avLst/>
              <a:gdLst/>
              <a:ahLst/>
              <a:cxnLst/>
              <a:rect l="l" t="t" r="r" b="b"/>
              <a:pathLst>
                <a:path w="1639" h="1639" extrusionOk="0">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8" name="Google Shape;5868;p84"/>
            <p:cNvSpPr/>
            <p:nvPr/>
          </p:nvSpPr>
          <p:spPr>
            <a:xfrm>
              <a:off x="-63516900" y="3485625"/>
              <a:ext cx="79575" cy="29950"/>
            </a:xfrm>
            <a:custGeom>
              <a:avLst/>
              <a:gdLst/>
              <a:ahLst/>
              <a:cxnLst/>
              <a:rect l="l" t="t" r="r" b="b"/>
              <a:pathLst>
                <a:path w="3183" h="1198" extrusionOk="0">
                  <a:moveTo>
                    <a:pt x="1607" y="0"/>
                  </a:moveTo>
                  <a:cubicBezTo>
                    <a:pt x="820" y="0"/>
                    <a:pt x="190" y="504"/>
                    <a:pt x="1" y="1197"/>
                  </a:cubicBezTo>
                  <a:lnTo>
                    <a:pt x="3183" y="1197"/>
                  </a:lnTo>
                  <a:cubicBezTo>
                    <a:pt x="3025" y="504"/>
                    <a:pt x="2395" y="0"/>
                    <a:pt x="16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9" name="Google Shape;5869;p84"/>
            <p:cNvSpPr/>
            <p:nvPr/>
          </p:nvSpPr>
          <p:spPr>
            <a:xfrm>
              <a:off x="-63618500" y="3360375"/>
              <a:ext cx="256775" cy="256600"/>
            </a:xfrm>
            <a:custGeom>
              <a:avLst/>
              <a:gdLst/>
              <a:ahLst/>
              <a:cxnLst/>
              <a:rect l="l" t="t" r="r" b="b"/>
              <a:pathLst>
                <a:path w="10271" h="10264" extrusionOk="0">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0" name="Google Shape;5870;p84"/>
            <p:cNvSpPr/>
            <p:nvPr/>
          </p:nvSpPr>
          <p:spPr>
            <a:xfrm>
              <a:off x="-63679950" y="3576200"/>
              <a:ext cx="102425" cy="100825"/>
            </a:xfrm>
            <a:custGeom>
              <a:avLst/>
              <a:gdLst/>
              <a:ahLst/>
              <a:cxnLst/>
              <a:rect l="l" t="t" r="r" b="b"/>
              <a:pathLst>
                <a:path w="4097" h="4033" extrusionOk="0">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71" name="Google Shape;5871;p84"/>
          <p:cNvSpPr/>
          <p:nvPr/>
        </p:nvSpPr>
        <p:spPr>
          <a:xfrm>
            <a:off x="2549608" y="2424308"/>
            <a:ext cx="370009" cy="367724"/>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72" name="Google Shape;5872;p84"/>
          <p:cNvGrpSpPr/>
          <p:nvPr/>
        </p:nvGrpSpPr>
        <p:grpSpPr>
          <a:xfrm>
            <a:off x="2549268" y="2853342"/>
            <a:ext cx="370934" cy="367521"/>
            <a:chOff x="-63679950" y="4093450"/>
            <a:chExt cx="320600" cy="317650"/>
          </a:xfrm>
        </p:grpSpPr>
        <p:sp>
          <p:nvSpPr>
            <p:cNvPr id="5873" name="Google Shape;5873;p84"/>
            <p:cNvSpPr/>
            <p:nvPr/>
          </p:nvSpPr>
          <p:spPr>
            <a:xfrm>
              <a:off x="-63595650" y="4093450"/>
              <a:ext cx="236300" cy="230425"/>
            </a:xfrm>
            <a:custGeom>
              <a:avLst/>
              <a:gdLst/>
              <a:ahLst/>
              <a:cxnLst/>
              <a:rect l="l" t="t" r="r" b="b"/>
              <a:pathLst>
                <a:path w="9452" h="9217" extrusionOk="0">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4" name="Google Shape;5874;p84"/>
            <p:cNvSpPr/>
            <p:nvPr/>
          </p:nvSpPr>
          <p:spPr>
            <a:xfrm>
              <a:off x="-63679950" y="4233850"/>
              <a:ext cx="177250" cy="177250"/>
            </a:xfrm>
            <a:custGeom>
              <a:avLst/>
              <a:gdLst/>
              <a:ahLst/>
              <a:cxnLst/>
              <a:rect l="l" t="t" r="r" b="b"/>
              <a:pathLst>
                <a:path w="7090" h="7090" extrusionOk="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5" name="Google Shape;5875;p84"/>
            <p:cNvSpPr/>
            <p:nvPr/>
          </p:nvSpPr>
          <p:spPr>
            <a:xfrm>
              <a:off x="-63548400" y="4348850"/>
              <a:ext cx="185900" cy="62250"/>
            </a:xfrm>
            <a:custGeom>
              <a:avLst/>
              <a:gdLst/>
              <a:ahLst/>
              <a:cxnLst/>
              <a:rect l="l" t="t" r="r" b="b"/>
              <a:pathLst>
                <a:path w="7436" h="2490" extrusionOk="0">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6" name="Google Shape;5876;p84"/>
          <p:cNvGrpSpPr/>
          <p:nvPr/>
        </p:nvGrpSpPr>
        <p:grpSpPr>
          <a:xfrm>
            <a:off x="1209385" y="3346344"/>
            <a:ext cx="366364" cy="367290"/>
            <a:chOff x="-61784125" y="3377700"/>
            <a:chExt cx="316650" cy="317450"/>
          </a:xfrm>
        </p:grpSpPr>
        <p:sp>
          <p:nvSpPr>
            <p:cNvPr id="5877" name="Google Shape;5877;p84"/>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8" name="Google Shape;5878;p84"/>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9" name="Google Shape;5879;p84"/>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0" name="Google Shape;5880;p84"/>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1" name="Google Shape;5881;p84"/>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2" name="Google Shape;5882;p84"/>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3" name="Google Shape;5883;p84"/>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4" name="Google Shape;5884;p84"/>
          <p:cNvGrpSpPr/>
          <p:nvPr/>
        </p:nvGrpSpPr>
        <p:grpSpPr>
          <a:xfrm>
            <a:off x="1209385" y="3796746"/>
            <a:ext cx="366364" cy="367290"/>
            <a:chOff x="-61783350" y="3743950"/>
            <a:chExt cx="316650" cy="317450"/>
          </a:xfrm>
        </p:grpSpPr>
        <p:sp>
          <p:nvSpPr>
            <p:cNvPr id="5885" name="Google Shape;5885;p84"/>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6" name="Google Shape;5886;p84"/>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87" name="Google Shape;5887;p84"/>
          <p:cNvSpPr/>
          <p:nvPr/>
        </p:nvSpPr>
        <p:spPr>
          <a:xfrm>
            <a:off x="1209266" y="4255547"/>
            <a:ext cx="366364" cy="366682"/>
          </a:xfrm>
          <a:custGeom>
            <a:avLst/>
            <a:gdLst/>
            <a:ahLst/>
            <a:cxnLst/>
            <a:rect l="l" t="t" r="r" b="b"/>
            <a:pathLst>
              <a:path w="12666" h="12677" extrusionOk="0">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8" name="Google Shape;5888;p84"/>
          <p:cNvSpPr/>
          <p:nvPr/>
        </p:nvSpPr>
        <p:spPr>
          <a:xfrm>
            <a:off x="3432068" y="3356191"/>
            <a:ext cx="366364" cy="347563"/>
          </a:xfrm>
          <a:custGeom>
            <a:avLst/>
            <a:gdLst/>
            <a:ahLst/>
            <a:cxnLst/>
            <a:rect l="l" t="t" r="r" b="b"/>
            <a:pathLst>
              <a:path w="12666" h="12016" extrusionOk="0">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9" name="Google Shape;5889;p84"/>
          <p:cNvSpPr/>
          <p:nvPr/>
        </p:nvSpPr>
        <p:spPr>
          <a:xfrm>
            <a:off x="3431157" y="3836832"/>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90" name="Google Shape;5890;p84"/>
          <p:cNvGrpSpPr/>
          <p:nvPr/>
        </p:nvGrpSpPr>
        <p:grpSpPr>
          <a:xfrm>
            <a:off x="3430809" y="4256579"/>
            <a:ext cx="369112" cy="364657"/>
            <a:chOff x="-59869425" y="4102225"/>
            <a:chExt cx="319025" cy="315175"/>
          </a:xfrm>
        </p:grpSpPr>
        <p:sp>
          <p:nvSpPr>
            <p:cNvPr id="5891" name="Google Shape;5891;p84"/>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2" name="Google Shape;5892;p84"/>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3" name="Google Shape;5893;p84"/>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4" name="Google Shape;5894;p84"/>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5" name="Google Shape;5895;p84"/>
          <p:cNvGrpSpPr/>
          <p:nvPr/>
        </p:nvGrpSpPr>
        <p:grpSpPr>
          <a:xfrm>
            <a:off x="2549612" y="4725401"/>
            <a:ext cx="366364" cy="365467"/>
            <a:chOff x="-59029025" y="3711650"/>
            <a:chExt cx="316650" cy="315875"/>
          </a:xfrm>
        </p:grpSpPr>
        <p:sp>
          <p:nvSpPr>
            <p:cNvPr id="5896" name="Google Shape;5896;p84"/>
            <p:cNvSpPr/>
            <p:nvPr/>
          </p:nvSpPr>
          <p:spPr>
            <a:xfrm>
              <a:off x="-59029025" y="3712450"/>
              <a:ext cx="70125" cy="70125"/>
            </a:xfrm>
            <a:custGeom>
              <a:avLst/>
              <a:gdLst/>
              <a:ahLst/>
              <a:cxnLst/>
              <a:rect l="l" t="t" r="r" b="b"/>
              <a:pathLst>
                <a:path w="2805" h="2805" extrusionOk="0">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7" name="Google Shape;5897;p84"/>
            <p:cNvSpPr/>
            <p:nvPr/>
          </p:nvSpPr>
          <p:spPr>
            <a:xfrm>
              <a:off x="-58782500" y="3958175"/>
              <a:ext cx="70125" cy="69350"/>
            </a:xfrm>
            <a:custGeom>
              <a:avLst/>
              <a:gdLst/>
              <a:ahLst/>
              <a:cxnLst/>
              <a:rect l="l" t="t" r="r" b="b"/>
              <a:pathLst>
                <a:path w="2805" h="2774" extrusionOk="0">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8" name="Google Shape;5898;p84"/>
            <p:cNvSpPr/>
            <p:nvPr/>
          </p:nvSpPr>
          <p:spPr>
            <a:xfrm>
              <a:off x="-58782500" y="3711650"/>
              <a:ext cx="70125" cy="70125"/>
            </a:xfrm>
            <a:custGeom>
              <a:avLst/>
              <a:gdLst/>
              <a:ahLst/>
              <a:cxnLst/>
              <a:rect l="l" t="t" r="r" b="b"/>
              <a:pathLst>
                <a:path w="2805" h="2805" extrusionOk="0">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9" name="Google Shape;5899;p84"/>
            <p:cNvSpPr/>
            <p:nvPr/>
          </p:nvSpPr>
          <p:spPr>
            <a:xfrm>
              <a:off x="-58911650" y="3880200"/>
              <a:ext cx="79550" cy="30750"/>
            </a:xfrm>
            <a:custGeom>
              <a:avLst/>
              <a:gdLst/>
              <a:ahLst/>
              <a:cxnLst/>
              <a:rect l="l" t="t" r="r" b="b"/>
              <a:pathLst>
                <a:path w="3182" h="1230" extrusionOk="0">
                  <a:moveTo>
                    <a:pt x="1607" y="1"/>
                  </a:moveTo>
                  <a:cubicBezTo>
                    <a:pt x="819" y="1"/>
                    <a:pt x="189" y="505"/>
                    <a:pt x="0" y="1230"/>
                  </a:cubicBezTo>
                  <a:lnTo>
                    <a:pt x="3182" y="1230"/>
                  </a:lnTo>
                  <a:cubicBezTo>
                    <a:pt x="3025" y="537"/>
                    <a:pt x="2394" y="1"/>
                    <a:pt x="16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0" name="Google Shape;5900;p84"/>
            <p:cNvSpPr/>
            <p:nvPr/>
          </p:nvSpPr>
          <p:spPr>
            <a:xfrm>
              <a:off x="-58891975" y="3818000"/>
              <a:ext cx="41775" cy="41750"/>
            </a:xfrm>
            <a:custGeom>
              <a:avLst/>
              <a:gdLst/>
              <a:ahLst/>
              <a:cxnLst/>
              <a:rect l="l" t="t" r="r" b="b"/>
              <a:pathLst>
                <a:path w="1671" h="1670" extrusionOk="0">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1" name="Google Shape;5901;p84"/>
            <p:cNvSpPr/>
            <p:nvPr/>
          </p:nvSpPr>
          <p:spPr>
            <a:xfrm>
              <a:off x="-58983325" y="3755775"/>
              <a:ext cx="227625" cy="226850"/>
            </a:xfrm>
            <a:custGeom>
              <a:avLst/>
              <a:gdLst/>
              <a:ahLst/>
              <a:cxnLst/>
              <a:rect l="l" t="t" r="r" b="b"/>
              <a:pathLst>
                <a:path w="9105" h="9074" extrusionOk="0">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2" name="Google Shape;5902;p84"/>
            <p:cNvSpPr/>
            <p:nvPr/>
          </p:nvSpPr>
          <p:spPr>
            <a:xfrm>
              <a:off x="-59029025" y="3956600"/>
              <a:ext cx="70900" cy="70925"/>
            </a:xfrm>
            <a:custGeom>
              <a:avLst/>
              <a:gdLst/>
              <a:ahLst/>
              <a:cxnLst/>
              <a:rect l="l" t="t" r="r" b="b"/>
              <a:pathLst>
                <a:path w="2836" h="2837" extrusionOk="0">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3" name="Google Shape;5903;p84"/>
          <p:cNvGrpSpPr/>
          <p:nvPr/>
        </p:nvGrpSpPr>
        <p:grpSpPr>
          <a:xfrm>
            <a:off x="4785102" y="2002925"/>
            <a:ext cx="351940" cy="348188"/>
            <a:chOff x="581525" y="3254850"/>
            <a:chExt cx="297750" cy="294575"/>
          </a:xfrm>
        </p:grpSpPr>
        <p:sp>
          <p:nvSpPr>
            <p:cNvPr id="5904" name="Google Shape;5904;p84"/>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5" name="Google Shape;5905;p84"/>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6" name="Google Shape;5906;p84"/>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7" name="Google Shape;5907;p84"/>
          <p:cNvGrpSpPr/>
          <p:nvPr/>
        </p:nvGrpSpPr>
        <p:grpSpPr>
          <a:xfrm>
            <a:off x="4784171" y="2441861"/>
            <a:ext cx="353802" cy="351497"/>
            <a:chOff x="580725" y="3617925"/>
            <a:chExt cx="299325" cy="297375"/>
          </a:xfrm>
        </p:grpSpPr>
        <p:sp>
          <p:nvSpPr>
            <p:cNvPr id="5908" name="Google Shape;5908;p84"/>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9" name="Google Shape;5909;p84"/>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0" name="Google Shape;5910;p84"/>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1" name="Google Shape;5911;p84"/>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2" name="Google Shape;5912;p84"/>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13" name="Google Shape;5913;p84"/>
          <p:cNvGrpSpPr/>
          <p:nvPr/>
        </p:nvGrpSpPr>
        <p:grpSpPr>
          <a:xfrm>
            <a:off x="4786033" y="2889051"/>
            <a:ext cx="350079" cy="350079"/>
            <a:chOff x="583100" y="3982600"/>
            <a:chExt cx="296175" cy="296175"/>
          </a:xfrm>
        </p:grpSpPr>
        <p:sp>
          <p:nvSpPr>
            <p:cNvPr id="5914" name="Google Shape;5914;p84"/>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5" name="Google Shape;5915;p84"/>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6" name="Google Shape;5916;p84"/>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7" name="Google Shape;5917;p84"/>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8" name="Google Shape;5918;p84"/>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9" name="Google Shape;5919;p84"/>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0" name="Google Shape;5920;p84"/>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21" name="Google Shape;5921;p84"/>
          <p:cNvGrpSpPr/>
          <p:nvPr/>
        </p:nvGrpSpPr>
        <p:grpSpPr>
          <a:xfrm>
            <a:off x="7018647" y="2002675"/>
            <a:ext cx="307231" cy="348690"/>
            <a:chOff x="2423775" y="3226875"/>
            <a:chExt cx="259925" cy="295000"/>
          </a:xfrm>
        </p:grpSpPr>
        <p:sp>
          <p:nvSpPr>
            <p:cNvPr id="5922" name="Google Shape;5922;p84"/>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3" name="Google Shape;5923;p84"/>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4" name="Google Shape;5924;p84"/>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25" name="Google Shape;5925;p84"/>
          <p:cNvGrpSpPr/>
          <p:nvPr/>
        </p:nvGrpSpPr>
        <p:grpSpPr>
          <a:xfrm>
            <a:off x="6995835" y="2443960"/>
            <a:ext cx="352857" cy="347301"/>
            <a:chOff x="2404875" y="3592725"/>
            <a:chExt cx="298525" cy="293825"/>
          </a:xfrm>
        </p:grpSpPr>
        <p:sp>
          <p:nvSpPr>
            <p:cNvPr id="5926" name="Google Shape;5926;p84"/>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7" name="Google Shape;5927;p84"/>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8" name="Google Shape;5928;p84"/>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29" name="Google Shape;5929;p84"/>
          <p:cNvGrpSpPr/>
          <p:nvPr/>
        </p:nvGrpSpPr>
        <p:grpSpPr>
          <a:xfrm>
            <a:off x="6996765" y="2889525"/>
            <a:ext cx="350995" cy="349133"/>
            <a:chOff x="2404875" y="3955825"/>
            <a:chExt cx="296950" cy="295375"/>
          </a:xfrm>
        </p:grpSpPr>
        <p:sp>
          <p:nvSpPr>
            <p:cNvPr id="5930" name="Google Shape;5930;p84"/>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1" name="Google Shape;5931;p84"/>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2" name="Google Shape;5932;p84"/>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3" name="Google Shape;5933;p84"/>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4" name="Google Shape;5934;p84"/>
          <p:cNvGrpSpPr/>
          <p:nvPr/>
        </p:nvGrpSpPr>
        <p:grpSpPr>
          <a:xfrm>
            <a:off x="5690745" y="3353719"/>
            <a:ext cx="349163" cy="350079"/>
            <a:chOff x="4263650" y="3235150"/>
            <a:chExt cx="295400" cy="296175"/>
          </a:xfrm>
        </p:grpSpPr>
        <p:sp>
          <p:nvSpPr>
            <p:cNvPr id="5935" name="Google Shape;5935;p84"/>
            <p:cNvSpPr/>
            <p:nvPr/>
          </p:nvSpPr>
          <p:spPr>
            <a:xfrm>
              <a:off x="4393625" y="3391100"/>
              <a:ext cx="35450" cy="35475"/>
            </a:xfrm>
            <a:custGeom>
              <a:avLst/>
              <a:gdLst/>
              <a:ahLst/>
              <a:cxnLst/>
              <a:rect l="l" t="t" r="r" b="b"/>
              <a:pathLst>
                <a:path w="1418" h="1419" extrusionOk="0">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6" name="Google Shape;5936;p84"/>
            <p:cNvSpPr/>
            <p:nvPr/>
          </p:nvSpPr>
          <p:spPr>
            <a:xfrm>
              <a:off x="4377075" y="3443875"/>
              <a:ext cx="70125" cy="34675"/>
            </a:xfrm>
            <a:custGeom>
              <a:avLst/>
              <a:gdLst/>
              <a:ahLst/>
              <a:cxnLst/>
              <a:rect l="l" t="t" r="r" b="b"/>
              <a:pathLst>
                <a:path w="2805" h="1387" extrusionOk="0">
                  <a:moveTo>
                    <a:pt x="1387" y="0"/>
                  </a:moveTo>
                  <a:cubicBezTo>
                    <a:pt x="631" y="0"/>
                    <a:pt x="1" y="630"/>
                    <a:pt x="1" y="1387"/>
                  </a:cubicBezTo>
                  <a:lnTo>
                    <a:pt x="2805" y="1387"/>
                  </a:lnTo>
                  <a:cubicBezTo>
                    <a:pt x="2805" y="630"/>
                    <a:pt x="2174"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7" name="Google Shape;5937;p84"/>
            <p:cNvSpPr/>
            <p:nvPr/>
          </p:nvSpPr>
          <p:spPr>
            <a:xfrm>
              <a:off x="4333750" y="3357225"/>
              <a:ext cx="156775" cy="174100"/>
            </a:xfrm>
            <a:custGeom>
              <a:avLst/>
              <a:gdLst/>
              <a:ahLst/>
              <a:cxnLst/>
              <a:rect l="l" t="t" r="r" b="b"/>
              <a:pathLst>
                <a:path w="6271" h="6964" extrusionOk="0">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8" name="Google Shape;5938;p84"/>
            <p:cNvSpPr/>
            <p:nvPr/>
          </p:nvSpPr>
          <p:spPr>
            <a:xfrm>
              <a:off x="4316425" y="3235150"/>
              <a:ext cx="191425" cy="35475"/>
            </a:xfrm>
            <a:custGeom>
              <a:avLst/>
              <a:gdLst/>
              <a:ahLst/>
              <a:cxnLst/>
              <a:rect l="l" t="t" r="r" b="b"/>
              <a:pathLst>
                <a:path w="7657" h="1419" extrusionOk="0">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9" name="Google Shape;5939;p84"/>
            <p:cNvSpPr/>
            <p:nvPr/>
          </p:nvSpPr>
          <p:spPr>
            <a:xfrm>
              <a:off x="4263650" y="3288700"/>
              <a:ext cx="295400" cy="137875"/>
            </a:xfrm>
            <a:custGeom>
              <a:avLst/>
              <a:gdLst/>
              <a:ahLst/>
              <a:cxnLst/>
              <a:rect l="l" t="t" r="r" b="b"/>
              <a:pathLst>
                <a:path w="11816" h="5515" extrusionOk="0">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0" name="Google Shape;5940;p84"/>
          <p:cNvGrpSpPr/>
          <p:nvPr/>
        </p:nvGrpSpPr>
        <p:grpSpPr>
          <a:xfrm>
            <a:off x="5688425" y="3812880"/>
            <a:ext cx="353802" cy="327739"/>
            <a:chOff x="4266025" y="3609275"/>
            <a:chExt cx="299325" cy="277275"/>
          </a:xfrm>
        </p:grpSpPr>
        <p:sp>
          <p:nvSpPr>
            <p:cNvPr id="5941" name="Google Shape;5941;p84"/>
            <p:cNvSpPr/>
            <p:nvPr/>
          </p:nvSpPr>
          <p:spPr>
            <a:xfrm>
              <a:off x="4266025" y="3609275"/>
              <a:ext cx="299325" cy="224500"/>
            </a:xfrm>
            <a:custGeom>
              <a:avLst/>
              <a:gdLst/>
              <a:ahLst/>
              <a:cxnLst/>
              <a:rect l="l" t="t" r="r" b="b"/>
              <a:pathLst>
                <a:path w="11973" h="8980" extrusionOk="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2" name="Google Shape;5942;p84"/>
            <p:cNvSpPr/>
            <p:nvPr/>
          </p:nvSpPr>
          <p:spPr>
            <a:xfrm>
              <a:off x="4332975" y="3851850"/>
              <a:ext cx="157550" cy="34700"/>
            </a:xfrm>
            <a:custGeom>
              <a:avLst/>
              <a:gdLst/>
              <a:ahLst/>
              <a:cxnLst/>
              <a:rect l="l" t="t" r="r" b="b"/>
              <a:pathLst>
                <a:path w="6302" h="1388" extrusionOk="0">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3" name="Google Shape;5943;p84"/>
          <p:cNvGrpSpPr/>
          <p:nvPr/>
        </p:nvGrpSpPr>
        <p:grpSpPr>
          <a:xfrm>
            <a:off x="5688883" y="4278267"/>
            <a:ext cx="352886" cy="349133"/>
            <a:chOff x="4263650" y="3963700"/>
            <a:chExt cx="298550" cy="295375"/>
          </a:xfrm>
        </p:grpSpPr>
        <p:sp>
          <p:nvSpPr>
            <p:cNvPr id="5944" name="Google Shape;5944;p84"/>
            <p:cNvSpPr/>
            <p:nvPr/>
          </p:nvSpPr>
          <p:spPr>
            <a:xfrm>
              <a:off x="4384950" y="3963700"/>
              <a:ext cx="53575" cy="51225"/>
            </a:xfrm>
            <a:custGeom>
              <a:avLst/>
              <a:gdLst/>
              <a:ahLst/>
              <a:cxnLst/>
              <a:rect l="l" t="t" r="r" b="b"/>
              <a:pathLst>
                <a:path w="2143" h="2049" extrusionOk="0">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5" name="Google Shape;5945;p84"/>
            <p:cNvSpPr/>
            <p:nvPr/>
          </p:nvSpPr>
          <p:spPr>
            <a:xfrm>
              <a:off x="43156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6" name="Google Shape;5946;p84"/>
            <p:cNvSpPr/>
            <p:nvPr/>
          </p:nvSpPr>
          <p:spPr>
            <a:xfrm>
              <a:off x="44558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7" name="Google Shape;5947;p84"/>
            <p:cNvSpPr/>
            <p:nvPr/>
          </p:nvSpPr>
          <p:spPr>
            <a:xfrm>
              <a:off x="4263650" y="4085000"/>
              <a:ext cx="298550" cy="122100"/>
            </a:xfrm>
            <a:custGeom>
              <a:avLst/>
              <a:gdLst/>
              <a:ahLst/>
              <a:cxnLst/>
              <a:rect l="l" t="t" r="r" b="b"/>
              <a:pathLst>
                <a:path w="11942" h="4884" extrusionOk="0">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8" name="Google Shape;5948;p84"/>
            <p:cNvSpPr/>
            <p:nvPr/>
          </p:nvSpPr>
          <p:spPr>
            <a:xfrm>
              <a:off x="4431425" y="4196825"/>
              <a:ext cx="104000" cy="62250"/>
            </a:xfrm>
            <a:custGeom>
              <a:avLst/>
              <a:gdLst/>
              <a:ahLst/>
              <a:cxnLst/>
              <a:rect l="l" t="t" r="r" b="b"/>
              <a:pathLst>
                <a:path w="4160" h="2490" extrusionOk="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9" name="Google Shape;5949;p84"/>
            <p:cNvSpPr/>
            <p:nvPr/>
          </p:nvSpPr>
          <p:spPr>
            <a:xfrm>
              <a:off x="4359750" y="4022775"/>
              <a:ext cx="104775" cy="44125"/>
            </a:xfrm>
            <a:custGeom>
              <a:avLst/>
              <a:gdLst/>
              <a:ahLst/>
              <a:cxnLst/>
              <a:rect l="l" t="t" r="r" b="b"/>
              <a:pathLst>
                <a:path w="4191" h="1765" extrusionOk="0">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0" name="Google Shape;5950;p84"/>
            <p:cNvSpPr/>
            <p:nvPr/>
          </p:nvSpPr>
          <p:spPr>
            <a:xfrm>
              <a:off x="4291225" y="4196825"/>
              <a:ext cx="102425" cy="62250"/>
            </a:xfrm>
            <a:custGeom>
              <a:avLst/>
              <a:gdLst/>
              <a:ahLst/>
              <a:cxnLst/>
              <a:rect l="l" t="t" r="r" b="b"/>
              <a:pathLst>
                <a:path w="4097" h="2490" extrusionOk="0">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51" name="Google Shape;5951;p84"/>
          <p:cNvGrpSpPr/>
          <p:nvPr/>
        </p:nvGrpSpPr>
        <p:grpSpPr>
          <a:xfrm>
            <a:off x="7967220" y="3353720"/>
            <a:ext cx="226264" cy="350079"/>
            <a:chOff x="6164975" y="3211525"/>
            <a:chExt cx="191425" cy="296175"/>
          </a:xfrm>
        </p:grpSpPr>
        <p:sp>
          <p:nvSpPr>
            <p:cNvPr id="5952" name="Google Shape;5952;p84"/>
            <p:cNvSpPr/>
            <p:nvPr/>
          </p:nvSpPr>
          <p:spPr>
            <a:xfrm>
              <a:off x="6269750" y="3371400"/>
              <a:ext cx="68525" cy="84300"/>
            </a:xfrm>
            <a:custGeom>
              <a:avLst/>
              <a:gdLst/>
              <a:ahLst/>
              <a:cxnLst/>
              <a:rect l="l" t="t" r="r" b="b"/>
              <a:pathLst>
                <a:path w="2741" h="3372" extrusionOk="0">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3" name="Google Shape;5953;p84"/>
            <p:cNvSpPr/>
            <p:nvPr/>
          </p:nvSpPr>
          <p:spPr>
            <a:xfrm>
              <a:off x="6228775" y="3424175"/>
              <a:ext cx="62250" cy="30750"/>
            </a:xfrm>
            <a:custGeom>
              <a:avLst/>
              <a:gdLst/>
              <a:ahLst/>
              <a:cxnLst/>
              <a:rect l="l" t="t" r="r" b="b"/>
              <a:pathLst>
                <a:path w="2490" h="1230" extrusionOk="0">
                  <a:moveTo>
                    <a:pt x="1229" y="1"/>
                  </a:moveTo>
                  <a:lnTo>
                    <a:pt x="1" y="1229"/>
                  </a:lnTo>
                  <a:lnTo>
                    <a:pt x="2490" y="1229"/>
                  </a:lnTo>
                  <a:lnTo>
                    <a:pt x="1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4" name="Google Shape;5954;p84"/>
            <p:cNvSpPr/>
            <p:nvPr/>
          </p:nvSpPr>
          <p:spPr>
            <a:xfrm>
              <a:off x="6182300" y="3369825"/>
              <a:ext cx="69350" cy="85100"/>
            </a:xfrm>
            <a:custGeom>
              <a:avLst/>
              <a:gdLst/>
              <a:ahLst/>
              <a:cxnLst/>
              <a:rect l="l" t="t" r="r" b="b"/>
              <a:pathLst>
                <a:path w="2774" h="3404" extrusionOk="0">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5" name="Google Shape;5955;p84"/>
            <p:cNvSpPr/>
            <p:nvPr/>
          </p:nvSpPr>
          <p:spPr>
            <a:xfrm>
              <a:off x="6164975" y="3472225"/>
              <a:ext cx="191425" cy="35475"/>
            </a:xfrm>
            <a:custGeom>
              <a:avLst/>
              <a:gdLst/>
              <a:ahLst/>
              <a:cxnLst/>
              <a:rect l="l" t="t" r="r" b="b"/>
              <a:pathLst>
                <a:path w="7657" h="1419" extrusionOk="0">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6" name="Google Shape;5956;p84"/>
            <p:cNvSpPr/>
            <p:nvPr/>
          </p:nvSpPr>
          <p:spPr>
            <a:xfrm>
              <a:off x="6164975" y="3211525"/>
              <a:ext cx="191425" cy="35475"/>
            </a:xfrm>
            <a:custGeom>
              <a:avLst/>
              <a:gdLst/>
              <a:ahLst/>
              <a:cxnLst/>
              <a:rect l="l" t="t" r="r" b="b"/>
              <a:pathLst>
                <a:path w="7657" h="1419" extrusionOk="0">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7" name="Google Shape;5957;p84"/>
            <p:cNvSpPr/>
            <p:nvPr/>
          </p:nvSpPr>
          <p:spPr>
            <a:xfrm>
              <a:off x="6183100" y="3262725"/>
              <a:ext cx="155175" cy="35650"/>
            </a:xfrm>
            <a:custGeom>
              <a:avLst/>
              <a:gdLst/>
              <a:ahLst/>
              <a:cxnLst/>
              <a:rect l="l" t="t" r="r" b="b"/>
              <a:pathLst>
                <a:path w="6207" h="1426" extrusionOk="0">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8" name="Google Shape;5958;p84"/>
            <p:cNvSpPr/>
            <p:nvPr/>
          </p:nvSpPr>
          <p:spPr>
            <a:xfrm>
              <a:off x="6181525" y="3294225"/>
              <a:ext cx="155975" cy="74050"/>
            </a:xfrm>
            <a:custGeom>
              <a:avLst/>
              <a:gdLst/>
              <a:ahLst/>
              <a:cxnLst/>
              <a:rect l="l" t="t" r="r" b="b"/>
              <a:pathLst>
                <a:path w="6239" h="2962" extrusionOk="0">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59" name="Google Shape;5959;p84"/>
          <p:cNvGrpSpPr/>
          <p:nvPr/>
        </p:nvGrpSpPr>
        <p:grpSpPr>
          <a:xfrm>
            <a:off x="5229257" y="2001995"/>
            <a:ext cx="352886" cy="350049"/>
            <a:chOff x="946175" y="3253275"/>
            <a:chExt cx="298550" cy="296150"/>
          </a:xfrm>
        </p:grpSpPr>
        <p:sp>
          <p:nvSpPr>
            <p:cNvPr id="5960" name="Google Shape;5960;p84"/>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1" name="Google Shape;5961;p84"/>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2" name="Google Shape;5962;p84"/>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3" name="Google Shape;5963;p84"/>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4" name="Google Shape;5964;p84"/>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65" name="Google Shape;5965;p84"/>
          <p:cNvGrpSpPr/>
          <p:nvPr/>
        </p:nvGrpSpPr>
        <p:grpSpPr>
          <a:xfrm>
            <a:off x="5230188" y="2443959"/>
            <a:ext cx="351024" cy="347301"/>
            <a:chOff x="946175" y="3619500"/>
            <a:chExt cx="296975" cy="293825"/>
          </a:xfrm>
        </p:grpSpPr>
        <p:sp>
          <p:nvSpPr>
            <p:cNvPr id="5966" name="Google Shape;5966;p84"/>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7" name="Google Shape;5967;p84"/>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8" name="Google Shape;5968;p84"/>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9" name="Google Shape;5969;p84"/>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0" name="Google Shape;5970;p84"/>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1" name="Google Shape;5971;p84"/>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72" name="Google Shape;5972;p84"/>
          <p:cNvGrpSpPr/>
          <p:nvPr/>
        </p:nvGrpSpPr>
        <p:grpSpPr>
          <a:xfrm>
            <a:off x="5229730" y="2888593"/>
            <a:ext cx="351940" cy="350995"/>
            <a:chOff x="944600" y="3981825"/>
            <a:chExt cx="297750" cy="296950"/>
          </a:xfrm>
        </p:grpSpPr>
        <p:sp>
          <p:nvSpPr>
            <p:cNvPr id="5973" name="Google Shape;5973;p84"/>
            <p:cNvSpPr/>
            <p:nvPr/>
          </p:nvSpPr>
          <p:spPr>
            <a:xfrm>
              <a:off x="944600" y="3981825"/>
              <a:ext cx="297750" cy="296950"/>
            </a:xfrm>
            <a:custGeom>
              <a:avLst/>
              <a:gdLst/>
              <a:ahLst/>
              <a:cxnLst/>
              <a:rect l="l" t="t" r="r" b="b"/>
              <a:pathLst>
                <a:path w="11910" h="11878" extrusionOk="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4" name="Google Shape;5974;p84"/>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5" name="Google Shape;5975;p84"/>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6" name="Google Shape;5976;p84"/>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77" name="Google Shape;5977;p84"/>
          <p:cNvGrpSpPr/>
          <p:nvPr/>
        </p:nvGrpSpPr>
        <p:grpSpPr>
          <a:xfrm>
            <a:off x="7446666" y="2002453"/>
            <a:ext cx="350079" cy="349133"/>
            <a:chOff x="2768750" y="3227275"/>
            <a:chExt cx="296175" cy="295375"/>
          </a:xfrm>
        </p:grpSpPr>
        <p:sp>
          <p:nvSpPr>
            <p:cNvPr id="5978" name="Google Shape;5978;p84"/>
            <p:cNvSpPr/>
            <p:nvPr/>
          </p:nvSpPr>
          <p:spPr>
            <a:xfrm>
              <a:off x="2882950" y="3227275"/>
              <a:ext cx="68550" cy="69325"/>
            </a:xfrm>
            <a:custGeom>
              <a:avLst/>
              <a:gdLst/>
              <a:ahLst/>
              <a:cxnLst/>
              <a:rect l="l" t="t" r="r" b="b"/>
              <a:pathLst>
                <a:path w="2742" h="2773" extrusionOk="0">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9" name="Google Shape;5979;p84"/>
            <p:cNvSpPr/>
            <p:nvPr/>
          </p:nvSpPr>
          <p:spPr>
            <a:xfrm>
              <a:off x="2856175" y="3436000"/>
              <a:ext cx="17350" cy="34675"/>
            </a:xfrm>
            <a:custGeom>
              <a:avLst/>
              <a:gdLst/>
              <a:ahLst/>
              <a:cxnLst/>
              <a:rect l="l" t="t" r="r" b="b"/>
              <a:pathLst>
                <a:path w="694" h="1387" extrusionOk="0">
                  <a:moveTo>
                    <a:pt x="0" y="0"/>
                  </a:moveTo>
                  <a:lnTo>
                    <a:pt x="0" y="1386"/>
                  </a:lnTo>
                  <a:lnTo>
                    <a:pt x="694" y="1386"/>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0" name="Google Shape;5980;p84"/>
            <p:cNvSpPr/>
            <p:nvPr/>
          </p:nvSpPr>
          <p:spPr>
            <a:xfrm>
              <a:off x="2890050" y="3436000"/>
              <a:ext cx="18125" cy="34675"/>
            </a:xfrm>
            <a:custGeom>
              <a:avLst/>
              <a:gdLst/>
              <a:ahLst/>
              <a:cxnLst/>
              <a:rect l="l" t="t" r="r" b="b"/>
              <a:pathLst>
                <a:path w="725" h="1387" extrusionOk="0">
                  <a:moveTo>
                    <a:pt x="0" y="0"/>
                  </a:moveTo>
                  <a:lnTo>
                    <a:pt x="0" y="1386"/>
                  </a:lnTo>
                  <a:lnTo>
                    <a:pt x="725" y="1386"/>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1" name="Google Shape;5981;p84"/>
            <p:cNvSpPr/>
            <p:nvPr/>
          </p:nvSpPr>
          <p:spPr>
            <a:xfrm>
              <a:off x="2821525" y="3436000"/>
              <a:ext cx="17350" cy="34675"/>
            </a:xfrm>
            <a:custGeom>
              <a:avLst/>
              <a:gdLst/>
              <a:ahLst/>
              <a:cxnLst/>
              <a:rect l="l" t="t" r="r" b="b"/>
              <a:pathLst>
                <a:path w="694" h="1387" extrusionOk="0">
                  <a:moveTo>
                    <a:pt x="0" y="0"/>
                  </a:moveTo>
                  <a:lnTo>
                    <a:pt x="0" y="1386"/>
                  </a:lnTo>
                  <a:lnTo>
                    <a:pt x="693" y="1386"/>
                  </a:lnTo>
                  <a:lnTo>
                    <a:pt x="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2" name="Google Shape;5982;p84"/>
            <p:cNvSpPr/>
            <p:nvPr/>
          </p:nvSpPr>
          <p:spPr>
            <a:xfrm>
              <a:off x="2924700" y="3436000"/>
              <a:ext cx="34675" cy="34675"/>
            </a:xfrm>
            <a:custGeom>
              <a:avLst/>
              <a:gdLst/>
              <a:ahLst/>
              <a:cxnLst/>
              <a:rect l="l" t="t" r="r" b="b"/>
              <a:pathLst>
                <a:path w="1387" h="1387" extrusionOk="0">
                  <a:moveTo>
                    <a:pt x="0" y="0"/>
                  </a:moveTo>
                  <a:lnTo>
                    <a:pt x="0" y="1386"/>
                  </a:lnTo>
                  <a:lnTo>
                    <a:pt x="1387" y="1386"/>
                  </a:lnTo>
                  <a:lnTo>
                    <a:pt x="1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3" name="Google Shape;5983;p84"/>
            <p:cNvSpPr/>
            <p:nvPr/>
          </p:nvSpPr>
          <p:spPr>
            <a:xfrm>
              <a:off x="2768750" y="3384800"/>
              <a:ext cx="244175" cy="137850"/>
            </a:xfrm>
            <a:custGeom>
              <a:avLst/>
              <a:gdLst/>
              <a:ahLst/>
              <a:cxnLst/>
              <a:rect l="l" t="t" r="r" b="b"/>
              <a:pathLst>
                <a:path w="9767" h="5514" extrusionOk="0">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4" name="Google Shape;5984;p84"/>
            <p:cNvSpPr/>
            <p:nvPr/>
          </p:nvSpPr>
          <p:spPr>
            <a:xfrm>
              <a:off x="3030250" y="3419450"/>
              <a:ext cx="34675" cy="68550"/>
            </a:xfrm>
            <a:custGeom>
              <a:avLst/>
              <a:gdLst/>
              <a:ahLst/>
              <a:cxnLst/>
              <a:rect l="l" t="t" r="r" b="b"/>
              <a:pathLst>
                <a:path w="1387" h="2742" extrusionOk="0">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5" name="Google Shape;5985;p84"/>
            <p:cNvSpPr/>
            <p:nvPr/>
          </p:nvSpPr>
          <p:spPr>
            <a:xfrm>
              <a:off x="2856175" y="3294225"/>
              <a:ext cx="122100" cy="73275"/>
            </a:xfrm>
            <a:custGeom>
              <a:avLst/>
              <a:gdLst/>
              <a:ahLst/>
              <a:cxnLst/>
              <a:rect l="l" t="t" r="r" b="b"/>
              <a:pathLst>
                <a:path w="4884" h="2931" extrusionOk="0">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6" name="Google Shape;5986;p84"/>
          <p:cNvGrpSpPr/>
          <p:nvPr/>
        </p:nvGrpSpPr>
        <p:grpSpPr>
          <a:xfrm>
            <a:off x="7467617" y="2443325"/>
            <a:ext cx="308177" cy="348572"/>
            <a:chOff x="2786075" y="3591800"/>
            <a:chExt cx="260725" cy="294900"/>
          </a:xfrm>
        </p:grpSpPr>
        <p:sp>
          <p:nvSpPr>
            <p:cNvPr id="5987" name="Google Shape;5987;p84"/>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8" name="Google Shape;5988;p84"/>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9" name="Google Shape;5989;p84"/>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0" name="Google Shape;5990;p84"/>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1" name="Google Shape;5991;p84"/>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92" name="Google Shape;5992;p84"/>
          <p:cNvGrpSpPr/>
          <p:nvPr/>
        </p:nvGrpSpPr>
        <p:grpSpPr>
          <a:xfrm>
            <a:off x="7508116" y="2889052"/>
            <a:ext cx="227180" cy="350079"/>
            <a:chOff x="2819150" y="3955025"/>
            <a:chExt cx="192200" cy="296175"/>
          </a:xfrm>
        </p:grpSpPr>
        <p:sp>
          <p:nvSpPr>
            <p:cNvPr id="5993" name="Google Shape;5993;p84"/>
            <p:cNvSpPr/>
            <p:nvPr/>
          </p:nvSpPr>
          <p:spPr>
            <a:xfrm>
              <a:off x="2856175" y="4007025"/>
              <a:ext cx="122100" cy="70125"/>
            </a:xfrm>
            <a:custGeom>
              <a:avLst/>
              <a:gdLst/>
              <a:ahLst/>
              <a:cxnLst/>
              <a:rect l="l" t="t" r="r" b="b"/>
              <a:pathLst>
                <a:path w="4884" h="2805" extrusionOk="0">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4" name="Google Shape;5994;p84"/>
            <p:cNvSpPr/>
            <p:nvPr/>
          </p:nvSpPr>
          <p:spPr>
            <a:xfrm>
              <a:off x="2819150" y="4180300"/>
              <a:ext cx="192200" cy="70900"/>
            </a:xfrm>
            <a:custGeom>
              <a:avLst/>
              <a:gdLst/>
              <a:ahLst/>
              <a:cxnLst/>
              <a:rect l="l" t="t" r="r" b="b"/>
              <a:pathLst>
                <a:path w="7688" h="2836" extrusionOk="0">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5" name="Google Shape;5995;p84"/>
            <p:cNvSpPr/>
            <p:nvPr/>
          </p:nvSpPr>
          <p:spPr>
            <a:xfrm>
              <a:off x="2882950" y="3955025"/>
              <a:ext cx="68550" cy="35475"/>
            </a:xfrm>
            <a:custGeom>
              <a:avLst/>
              <a:gdLst/>
              <a:ahLst/>
              <a:cxnLst/>
              <a:rect l="l" t="t" r="r" b="b"/>
              <a:pathLst>
                <a:path w="2742" h="1419" extrusionOk="0">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6" name="Google Shape;5996;p84"/>
            <p:cNvSpPr/>
            <p:nvPr/>
          </p:nvSpPr>
          <p:spPr>
            <a:xfrm>
              <a:off x="2856975" y="4093650"/>
              <a:ext cx="118950" cy="70125"/>
            </a:xfrm>
            <a:custGeom>
              <a:avLst/>
              <a:gdLst/>
              <a:ahLst/>
              <a:cxnLst/>
              <a:rect l="l" t="t" r="r" b="b"/>
              <a:pathLst>
                <a:path w="4758" h="2805" extrusionOk="0">
                  <a:moveTo>
                    <a:pt x="473" y="1"/>
                  </a:moveTo>
                  <a:lnTo>
                    <a:pt x="0" y="2805"/>
                  </a:lnTo>
                  <a:lnTo>
                    <a:pt x="4757" y="2805"/>
                  </a:lnTo>
                  <a:lnTo>
                    <a:pt x="42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97" name="Google Shape;5997;p84"/>
          <p:cNvGrpSpPr/>
          <p:nvPr/>
        </p:nvGrpSpPr>
        <p:grpSpPr>
          <a:xfrm>
            <a:off x="6131889" y="3354650"/>
            <a:ext cx="349133" cy="348217"/>
            <a:chOff x="4629125" y="3235150"/>
            <a:chExt cx="295375" cy="294600"/>
          </a:xfrm>
        </p:grpSpPr>
        <p:sp>
          <p:nvSpPr>
            <p:cNvPr id="5998" name="Google Shape;5998;p84"/>
            <p:cNvSpPr/>
            <p:nvPr/>
          </p:nvSpPr>
          <p:spPr>
            <a:xfrm>
              <a:off x="4696850" y="3391100"/>
              <a:ext cx="35475" cy="35475"/>
            </a:xfrm>
            <a:custGeom>
              <a:avLst/>
              <a:gdLst/>
              <a:ahLst/>
              <a:cxnLst/>
              <a:rect l="l" t="t" r="r" b="b"/>
              <a:pathLst>
                <a:path w="1419" h="1419" extrusionOk="0">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9" name="Google Shape;5999;p84"/>
            <p:cNvSpPr/>
            <p:nvPr/>
          </p:nvSpPr>
          <p:spPr>
            <a:xfrm>
              <a:off x="4680300" y="3443875"/>
              <a:ext cx="69350" cy="34675"/>
            </a:xfrm>
            <a:custGeom>
              <a:avLst/>
              <a:gdLst/>
              <a:ahLst/>
              <a:cxnLst/>
              <a:rect l="l" t="t" r="r" b="b"/>
              <a:pathLst>
                <a:path w="2774" h="1387" extrusionOk="0">
                  <a:moveTo>
                    <a:pt x="1387" y="0"/>
                  </a:moveTo>
                  <a:cubicBezTo>
                    <a:pt x="631" y="0"/>
                    <a:pt x="1" y="630"/>
                    <a:pt x="1" y="1387"/>
                  </a:cubicBezTo>
                  <a:lnTo>
                    <a:pt x="2773" y="1387"/>
                  </a:lnTo>
                  <a:cubicBezTo>
                    <a:pt x="2773" y="630"/>
                    <a:pt x="2175"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0" name="Google Shape;6000;p84"/>
            <p:cNvSpPr/>
            <p:nvPr/>
          </p:nvSpPr>
          <p:spPr>
            <a:xfrm>
              <a:off x="4629125" y="3339900"/>
              <a:ext cx="295375" cy="189850"/>
            </a:xfrm>
            <a:custGeom>
              <a:avLst/>
              <a:gdLst/>
              <a:ahLst/>
              <a:cxnLst/>
              <a:rect l="l" t="t" r="r" b="b"/>
              <a:pathLst>
                <a:path w="11815" h="7594" extrusionOk="0">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1" name="Google Shape;6001;p84"/>
            <p:cNvSpPr/>
            <p:nvPr/>
          </p:nvSpPr>
          <p:spPr>
            <a:xfrm>
              <a:off x="4714975" y="3287125"/>
              <a:ext cx="122100" cy="70125"/>
            </a:xfrm>
            <a:custGeom>
              <a:avLst/>
              <a:gdLst/>
              <a:ahLst/>
              <a:cxnLst/>
              <a:rect l="l" t="t" r="r" b="b"/>
              <a:pathLst>
                <a:path w="4884" h="2805" extrusionOk="0">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2" name="Google Shape;6002;p84"/>
            <p:cNvSpPr/>
            <p:nvPr/>
          </p:nvSpPr>
          <p:spPr>
            <a:xfrm>
              <a:off x="4732300" y="3235150"/>
              <a:ext cx="86650" cy="35475"/>
            </a:xfrm>
            <a:custGeom>
              <a:avLst/>
              <a:gdLst/>
              <a:ahLst/>
              <a:cxnLst/>
              <a:rect l="l" t="t" r="r" b="b"/>
              <a:pathLst>
                <a:path w="3466" h="1419" extrusionOk="0">
                  <a:moveTo>
                    <a:pt x="378" y="1"/>
                  </a:moveTo>
                  <a:cubicBezTo>
                    <a:pt x="158" y="1"/>
                    <a:pt x="0" y="158"/>
                    <a:pt x="0" y="347"/>
                  </a:cubicBezTo>
                  <a:lnTo>
                    <a:pt x="0" y="1418"/>
                  </a:lnTo>
                  <a:lnTo>
                    <a:pt x="3466" y="1418"/>
                  </a:lnTo>
                  <a:lnTo>
                    <a:pt x="3466" y="347"/>
                  </a:lnTo>
                  <a:cubicBezTo>
                    <a:pt x="3466" y="158"/>
                    <a:pt x="3308" y="1"/>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3" name="Google Shape;6003;p84"/>
          <p:cNvGrpSpPr/>
          <p:nvPr/>
        </p:nvGrpSpPr>
        <p:grpSpPr>
          <a:xfrm>
            <a:off x="6131874" y="3802183"/>
            <a:ext cx="349163" cy="349133"/>
            <a:chOff x="4628325" y="3599825"/>
            <a:chExt cx="295400" cy="295375"/>
          </a:xfrm>
        </p:grpSpPr>
        <p:sp>
          <p:nvSpPr>
            <p:cNvPr id="6004" name="Google Shape;6004;p84"/>
            <p:cNvSpPr/>
            <p:nvPr/>
          </p:nvSpPr>
          <p:spPr>
            <a:xfrm>
              <a:off x="4679525" y="3686450"/>
              <a:ext cx="17350" cy="86675"/>
            </a:xfrm>
            <a:custGeom>
              <a:avLst/>
              <a:gdLst/>
              <a:ahLst/>
              <a:cxnLst/>
              <a:rect l="l" t="t" r="r" b="b"/>
              <a:pathLst>
                <a:path w="694" h="3467" extrusionOk="0">
                  <a:moveTo>
                    <a:pt x="0" y="1"/>
                  </a:moveTo>
                  <a:lnTo>
                    <a:pt x="0" y="3466"/>
                  </a:lnTo>
                  <a:lnTo>
                    <a:pt x="694" y="3466"/>
                  </a:ln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5" name="Google Shape;6005;p84"/>
            <p:cNvSpPr/>
            <p:nvPr/>
          </p:nvSpPr>
          <p:spPr>
            <a:xfrm>
              <a:off x="4854375" y="3686450"/>
              <a:ext cx="18150" cy="86675"/>
            </a:xfrm>
            <a:custGeom>
              <a:avLst/>
              <a:gdLst/>
              <a:ahLst/>
              <a:cxnLst/>
              <a:rect l="l" t="t" r="r" b="b"/>
              <a:pathLst>
                <a:path w="726" h="3467" extrusionOk="0">
                  <a:moveTo>
                    <a:pt x="1" y="1"/>
                  </a:moveTo>
                  <a:lnTo>
                    <a:pt x="1" y="3466"/>
                  </a:lnTo>
                  <a:lnTo>
                    <a:pt x="725" y="3466"/>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6" name="Google Shape;6006;p84"/>
            <p:cNvSpPr/>
            <p:nvPr/>
          </p:nvSpPr>
          <p:spPr>
            <a:xfrm>
              <a:off x="4679525" y="3790425"/>
              <a:ext cx="17350" cy="104000"/>
            </a:xfrm>
            <a:custGeom>
              <a:avLst/>
              <a:gdLst/>
              <a:ahLst/>
              <a:cxnLst/>
              <a:rect l="l" t="t" r="r" b="b"/>
              <a:pathLst>
                <a:path w="694" h="4160" extrusionOk="0">
                  <a:moveTo>
                    <a:pt x="0" y="0"/>
                  </a:moveTo>
                  <a:lnTo>
                    <a:pt x="0" y="4159"/>
                  </a:lnTo>
                  <a:lnTo>
                    <a:pt x="694" y="4159"/>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7" name="Google Shape;6007;p84"/>
            <p:cNvSpPr/>
            <p:nvPr/>
          </p:nvSpPr>
          <p:spPr>
            <a:xfrm>
              <a:off x="4854375" y="3790425"/>
              <a:ext cx="18150" cy="104000"/>
            </a:xfrm>
            <a:custGeom>
              <a:avLst/>
              <a:gdLst/>
              <a:ahLst/>
              <a:cxnLst/>
              <a:rect l="l" t="t" r="r" b="b"/>
              <a:pathLst>
                <a:path w="726" h="4160" extrusionOk="0">
                  <a:moveTo>
                    <a:pt x="1" y="0"/>
                  </a:moveTo>
                  <a:lnTo>
                    <a:pt x="1" y="4159"/>
                  </a:lnTo>
                  <a:lnTo>
                    <a:pt x="725" y="4159"/>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8" name="Google Shape;6008;p84"/>
            <p:cNvSpPr/>
            <p:nvPr/>
          </p:nvSpPr>
          <p:spPr>
            <a:xfrm>
              <a:off x="4628325" y="3686450"/>
              <a:ext cx="34675" cy="86675"/>
            </a:xfrm>
            <a:custGeom>
              <a:avLst/>
              <a:gdLst/>
              <a:ahLst/>
              <a:cxnLst/>
              <a:rect l="l" t="t" r="r" b="b"/>
              <a:pathLst>
                <a:path w="1387" h="3467" extrusionOk="0">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9" name="Google Shape;6009;p84"/>
            <p:cNvSpPr/>
            <p:nvPr/>
          </p:nvSpPr>
          <p:spPr>
            <a:xfrm>
              <a:off x="4714975" y="3686450"/>
              <a:ext cx="122100" cy="86675"/>
            </a:xfrm>
            <a:custGeom>
              <a:avLst/>
              <a:gdLst/>
              <a:ahLst/>
              <a:cxnLst/>
              <a:rect l="l" t="t" r="r" b="b"/>
              <a:pathLst>
                <a:path w="4884" h="3467" extrusionOk="0">
                  <a:moveTo>
                    <a:pt x="0" y="1"/>
                  </a:moveTo>
                  <a:lnTo>
                    <a:pt x="0" y="3466"/>
                  </a:lnTo>
                  <a:lnTo>
                    <a:pt x="4883" y="3466"/>
                  </a:lnTo>
                  <a:lnTo>
                    <a:pt x="4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0" name="Google Shape;6010;p84"/>
            <p:cNvSpPr/>
            <p:nvPr/>
          </p:nvSpPr>
          <p:spPr>
            <a:xfrm>
              <a:off x="4889025" y="3777825"/>
              <a:ext cx="34700" cy="117375"/>
            </a:xfrm>
            <a:custGeom>
              <a:avLst/>
              <a:gdLst/>
              <a:ahLst/>
              <a:cxnLst/>
              <a:rect l="l" t="t" r="r" b="b"/>
              <a:pathLst>
                <a:path w="1388" h="4695" extrusionOk="0">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1" name="Google Shape;6011;p84"/>
            <p:cNvSpPr/>
            <p:nvPr/>
          </p:nvSpPr>
          <p:spPr>
            <a:xfrm>
              <a:off x="4628325" y="3777825"/>
              <a:ext cx="34675" cy="116600"/>
            </a:xfrm>
            <a:custGeom>
              <a:avLst/>
              <a:gdLst/>
              <a:ahLst/>
              <a:cxnLst/>
              <a:rect l="l" t="t" r="r" b="b"/>
              <a:pathLst>
                <a:path w="1387" h="4664" extrusionOk="0">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2" name="Google Shape;6012;p84"/>
            <p:cNvSpPr/>
            <p:nvPr/>
          </p:nvSpPr>
          <p:spPr>
            <a:xfrm>
              <a:off x="4766950" y="3790425"/>
              <a:ext cx="17350" cy="18150"/>
            </a:xfrm>
            <a:custGeom>
              <a:avLst/>
              <a:gdLst/>
              <a:ahLst/>
              <a:cxnLst/>
              <a:rect l="l" t="t" r="r" b="b"/>
              <a:pathLst>
                <a:path w="694" h="726" extrusionOk="0">
                  <a:moveTo>
                    <a:pt x="1" y="0"/>
                  </a:moveTo>
                  <a:lnTo>
                    <a:pt x="1" y="347"/>
                  </a:lnTo>
                  <a:cubicBezTo>
                    <a:pt x="1" y="568"/>
                    <a:pt x="158" y="725"/>
                    <a:pt x="347" y="725"/>
                  </a:cubicBezTo>
                  <a:cubicBezTo>
                    <a:pt x="568" y="725"/>
                    <a:pt x="694" y="568"/>
                    <a:pt x="694" y="347"/>
                  </a:cubicBez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3" name="Google Shape;6013;p84"/>
            <p:cNvSpPr/>
            <p:nvPr/>
          </p:nvSpPr>
          <p:spPr>
            <a:xfrm>
              <a:off x="4889025" y="3686450"/>
              <a:ext cx="34700" cy="86675"/>
            </a:xfrm>
            <a:custGeom>
              <a:avLst/>
              <a:gdLst/>
              <a:ahLst/>
              <a:cxnLst/>
              <a:rect l="l" t="t" r="r" b="b"/>
              <a:pathLst>
                <a:path w="1388" h="3467" extrusionOk="0">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4" name="Google Shape;6014;p84"/>
            <p:cNvSpPr/>
            <p:nvPr/>
          </p:nvSpPr>
          <p:spPr>
            <a:xfrm>
              <a:off x="4714975" y="3790425"/>
              <a:ext cx="122100" cy="104000"/>
            </a:xfrm>
            <a:custGeom>
              <a:avLst/>
              <a:gdLst/>
              <a:ahLst/>
              <a:cxnLst/>
              <a:rect l="l" t="t" r="r" b="b"/>
              <a:pathLst>
                <a:path w="4884" h="4160" extrusionOk="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5" name="Google Shape;6015;p84"/>
            <p:cNvSpPr/>
            <p:nvPr/>
          </p:nvSpPr>
          <p:spPr>
            <a:xfrm>
              <a:off x="4714175" y="3599825"/>
              <a:ext cx="122100" cy="69325"/>
            </a:xfrm>
            <a:custGeom>
              <a:avLst/>
              <a:gdLst/>
              <a:ahLst/>
              <a:cxnLst/>
              <a:rect l="l" t="t" r="r" b="b"/>
              <a:pathLst>
                <a:path w="4884" h="2773" extrusionOk="0">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16" name="Google Shape;6016;p84"/>
          <p:cNvGrpSpPr/>
          <p:nvPr/>
        </p:nvGrpSpPr>
        <p:grpSpPr>
          <a:xfrm>
            <a:off x="6152825" y="4277794"/>
            <a:ext cx="307261" cy="350079"/>
            <a:chOff x="4645650" y="3962900"/>
            <a:chExt cx="259950" cy="296175"/>
          </a:xfrm>
        </p:grpSpPr>
        <p:sp>
          <p:nvSpPr>
            <p:cNvPr id="6017" name="Google Shape;6017;p84"/>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8" name="Google Shape;6018;p84"/>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9" name="Google Shape;6019;p84"/>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0" name="Google Shape;6020;p84"/>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1" name="Google Shape;6021;p84"/>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2" name="Google Shape;6022;p84"/>
            <p:cNvSpPr/>
            <p:nvPr/>
          </p:nvSpPr>
          <p:spPr>
            <a:xfrm>
              <a:off x="4678725" y="3962900"/>
              <a:ext cx="190650" cy="174100"/>
            </a:xfrm>
            <a:custGeom>
              <a:avLst/>
              <a:gdLst/>
              <a:ahLst/>
              <a:cxnLst/>
              <a:rect l="l" t="t" r="r" b="b"/>
              <a:pathLst>
                <a:path w="7626"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23" name="Google Shape;6023;p84"/>
          <p:cNvGrpSpPr/>
          <p:nvPr/>
        </p:nvGrpSpPr>
        <p:grpSpPr>
          <a:xfrm>
            <a:off x="7905785" y="3802656"/>
            <a:ext cx="349133" cy="348188"/>
            <a:chOff x="6143725" y="3582500"/>
            <a:chExt cx="295375" cy="294575"/>
          </a:xfrm>
        </p:grpSpPr>
        <p:sp>
          <p:nvSpPr>
            <p:cNvPr id="6024" name="Google Shape;6024;p84"/>
            <p:cNvSpPr/>
            <p:nvPr/>
          </p:nvSpPr>
          <p:spPr>
            <a:xfrm>
              <a:off x="6143725" y="3720325"/>
              <a:ext cx="295375" cy="156750"/>
            </a:xfrm>
            <a:custGeom>
              <a:avLst/>
              <a:gdLst/>
              <a:ahLst/>
              <a:cxnLst/>
              <a:rect l="l" t="t" r="r" b="b"/>
              <a:pathLst>
                <a:path w="11815" h="6270" extrusionOk="0">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5" name="Google Shape;6025;p84"/>
            <p:cNvSpPr/>
            <p:nvPr/>
          </p:nvSpPr>
          <p:spPr>
            <a:xfrm>
              <a:off x="6246900" y="3773100"/>
              <a:ext cx="88225" cy="17350"/>
            </a:xfrm>
            <a:custGeom>
              <a:avLst/>
              <a:gdLst/>
              <a:ahLst/>
              <a:cxnLst/>
              <a:rect l="l" t="t" r="r" b="b"/>
              <a:pathLst>
                <a:path w="3529" h="694" extrusionOk="0">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6" name="Google Shape;6026;p84"/>
            <p:cNvSpPr/>
            <p:nvPr/>
          </p:nvSpPr>
          <p:spPr>
            <a:xfrm>
              <a:off x="6161050" y="3582500"/>
              <a:ext cx="86650" cy="34675"/>
            </a:xfrm>
            <a:custGeom>
              <a:avLst/>
              <a:gdLst/>
              <a:ahLst/>
              <a:cxnLst/>
              <a:rect l="l" t="t" r="r" b="b"/>
              <a:pathLst>
                <a:path w="3466" h="1387" extrusionOk="0">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7" name="Google Shape;6027;p84"/>
            <p:cNvSpPr/>
            <p:nvPr/>
          </p:nvSpPr>
          <p:spPr>
            <a:xfrm>
              <a:off x="6160250" y="3633675"/>
              <a:ext cx="86675" cy="69350"/>
            </a:xfrm>
            <a:custGeom>
              <a:avLst/>
              <a:gdLst/>
              <a:ahLst/>
              <a:cxnLst/>
              <a:rect l="l" t="t" r="r" b="b"/>
              <a:pathLst>
                <a:path w="3467" h="2774" extrusionOk="0">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8" name="Google Shape;6028;p84"/>
            <p:cNvSpPr/>
            <p:nvPr/>
          </p:nvSpPr>
          <p:spPr>
            <a:xfrm>
              <a:off x="6336675" y="3599025"/>
              <a:ext cx="85875" cy="69350"/>
            </a:xfrm>
            <a:custGeom>
              <a:avLst/>
              <a:gdLst/>
              <a:ahLst/>
              <a:cxnLst/>
              <a:rect l="l" t="t" r="r" b="b"/>
              <a:pathLst>
                <a:path w="3435" h="2774" extrusionOk="0">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9" name="Google Shape;6029;p84"/>
            <p:cNvSpPr/>
            <p:nvPr/>
          </p:nvSpPr>
          <p:spPr>
            <a:xfrm>
              <a:off x="6335100" y="3686450"/>
              <a:ext cx="86675" cy="17350"/>
            </a:xfrm>
            <a:custGeom>
              <a:avLst/>
              <a:gdLst/>
              <a:ahLst/>
              <a:cxnLst/>
              <a:rect l="l" t="t" r="r" b="b"/>
              <a:pathLst>
                <a:path w="3467" h="694" extrusionOk="0">
                  <a:moveTo>
                    <a:pt x="1" y="1"/>
                  </a:moveTo>
                  <a:lnTo>
                    <a:pt x="1" y="694"/>
                  </a:lnTo>
                  <a:lnTo>
                    <a:pt x="3466" y="694"/>
                  </a:ln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0" name="Google Shape;6030;p84"/>
            <p:cNvSpPr/>
            <p:nvPr/>
          </p:nvSpPr>
          <p:spPr>
            <a:xfrm>
              <a:off x="6264225" y="3617150"/>
              <a:ext cx="53575" cy="86650"/>
            </a:xfrm>
            <a:custGeom>
              <a:avLst/>
              <a:gdLst/>
              <a:ahLst/>
              <a:cxnLst/>
              <a:rect l="l" t="t" r="r" b="b"/>
              <a:pathLst>
                <a:path w="2143" h="3466" extrusionOk="0">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31" name="Google Shape;6031;p84"/>
          <p:cNvGrpSpPr/>
          <p:nvPr/>
        </p:nvGrpSpPr>
        <p:grpSpPr>
          <a:xfrm>
            <a:off x="5674612" y="2001995"/>
            <a:ext cx="350995" cy="350049"/>
            <a:chOff x="1310075" y="3253275"/>
            <a:chExt cx="296950" cy="296150"/>
          </a:xfrm>
        </p:grpSpPr>
        <p:sp>
          <p:nvSpPr>
            <p:cNvPr id="6032" name="Google Shape;6032;p84"/>
            <p:cNvSpPr/>
            <p:nvPr/>
          </p:nvSpPr>
          <p:spPr>
            <a:xfrm>
              <a:off x="1423475" y="3359600"/>
              <a:ext cx="69350" cy="68550"/>
            </a:xfrm>
            <a:custGeom>
              <a:avLst/>
              <a:gdLst/>
              <a:ahLst/>
              <a:cxnLst/>
              <a:rect l="l" t="t" r="r" b="b"/>
              <a:pathLst>
                <a:path w="2774" h="2742"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3" name="Google Shape;6033;p84"/>
            <p:cNvSpPr/>
            <p:nvPr/>
          </p:nvSpPr>
          <p:spPr>
            <a:xfrm>
              <a:off x="1310075" y="3253275"/>
              <a:ext cx="296950" cy="296150"/>
            </a:xfrm>
            <a:custGeom>
              <a:avLst/>
              <a:gdLst/>
              <a:ahLst/>
              <a:cxnLst/>
              <a:rect l="l" t="t" r="r" b="b"/>
              <a:pathLst>
                <a:path w="11878" h="11846" extrusionOk="0">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4" name="Google Shape;6034;p84"/>
            <p:cNvSpPr/>
            <p:nvPr/>
          </p:nvSpPr>
          <p:spPr>
            <a:xfrm>
              <a:off x="1399850" y="3426550"/>
              <a:ext cx="116600" cy="52800"/>
            </a:xfrm>
            <a:custGeom>
              <a:avLst/>
              <a:gdLst/>
              <a:ahLst/>
              <a:cxnLst/>
              <a:rect l="l" t="t" r="r" b="b"/>
              <a:pathLst>
                <a:path w="4664" h="2112" extrusionOk="0">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35" name="Google Shape;6035;p84"/>
          <p:cNvSpPr/>
          <p:nvPr/>
        </p:nvSpPr>
        <p:spPr>
          <a:xfrm>
            <a:off x="5676032" y="2444083"/>
            <a:ext cx="348217" cy="347272"/>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36" name="Google Shape;6036;p84"/>
          <p:cNvGrpSpPr/>
          <p:nvPr/>
        </p:nvGrpSpPr>
        <p:grpSpPr>
          <a:xfrm>
            <a:off x="5674139" y="2888254"/>
            <a:ext cx="351941" cy="351675"/>
            <a:chOff x="1310075" y="3980250"/>
            <a:chExt cx="297750" cy="297525"/>
          </a:xfrm>
        </p:grpSpPr>
        <p:sp>
          <p:nvSpPr>
            <p:cNvPr id="6037" name="Google Shape;6037;p84"/>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8" name="Google Shape;6038;p84"/>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9" name="Google Shape;6039;p84"/>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0" name="Google Shape;6040;p84"/>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1" name="Google Shape;6041;p84"/>
          <p:cNvGrpSpPr/>
          <p:nvPr/>
        </p:nvGrpSpPr>
        <p:grpSpPr>
          <a:xfrm>
            <a:off x="7938927" y="2002453"/>
            <a:ext cx="266305" cy="349133"/>
            <a:chOff x="3167275" y="3227275"/>
            <a:chExt cx="225300" cy="295375"/>
          </a:xfrm>
        </p:grpSpPr>
        <p:sp>
          <p:nvSpPr>
            <p:cNvPr id="6042" name="Google Shape;6042;p84"/>
            <p:cNvSpPr/>
            <p:nvPr/>
          </p:nvSpPr>
          <p:spPr>
            <a:xfrm>
              <a:off x="3167275" y="3227275"/>
              <a:ext cx="225300" cy="207950"/>
            </a:xfrm>
            <a:custGeom>
              <a:avLst/>
              <a:gdLst/>
              <a:ahLst/>
              <a:cxnLst/>
              <a:rect l="l" t="t" r="r" b="b"/>
              <a:pathLst>
                <a:path w="9012" h="8318" extrusionOk="0">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3" name="Google Shape;6043;p84"/>
            <p:cNvSpPr/>
            <p:nvPr/>
          </p:nvSpPr>
          <p:spPr>
            <a:xfrm>
              <a:off x="3262600" y="3278475"/>
              <a:ext cx="35450" cy="35475"/>
            </a:xfrm>
            <a:custGeom>
              <a:avLst/>
              <a:gdLst/>
              <a:ahLst/>
              <a:cxnLst/>
              <a:rect l="l" t="t" r="r" b="b"/>
              <a:pathLst>
                <a:path w="1418" h="1419" extrusionOk="0">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4" name="Google Shape;6044;p84"/>
            <p:cNvSpPr/>
            <p:nvPr/>
          </p:nvSpPr>
          <p:spPr>
            <a:xfrm>
              <a:off x="3220050" y="3452525"/>
              <a:ext cx="121325" cy="35475"/>
            </a:xfrm>
            <a:custGeom>
              <a:avLst/>
              <a:gdLst/>
              <a:ahLst/>
              <a:cxnLst/>
              <a:rect l="l" t="t" r="r" b="b"/>
              <a:pathLst>
                <a:path w="4853" h="1419" extrusionOk="0">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5" name="Google Shape;6045;p84"/>
            <p:cNvSpPr/>
            <p:nvPr/>
          </p:nvSpPr>
          <p:spPr>
            <a:xfrm>
              <a:off x="3237375" y="3332025"/>
              <a:ext cx="86675" cy="52000"/>
            </a:xfrm>
            <a:custGeom>
              <a:avLst/>
              <a:gdLst/>
              <a:ahLst/>
              <a:cxnLst/>
              <a:rect l="l" t="t" r="r" b="b"/>
              <a:pathLst>
                <a:path w="3467" h="2080" extrusionOk="0">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6" name="Google Shape;6046;p84"/>
            <p:cNvSpPr/>
            <p:nvPr/>
          </p:nvSpPr>
          <p:spPr>
            <a:xfrm>
              <a:off x="3237375" y="3505300"/>
              <a:ext cx="87450" cy="17350"/>
            </a:xfrm>
            <a:custGeom>
              <a:avLst/>
              <a:gdLst/>
              <a:ahLst/>
              <a:cxnLst/>
              <a:rect l="l" t="t" r="r" b="b"/>
              <a:pathLst>
                <a:path w="3498" h="694" extrusionOk="0">
                  <a:moveTo>
                    <a:pt x="32" y="1"/>
                  </a:moveTo>
                  <a:cubicBezTo>
                    <a:pt x="1" y="379"/>
                    <a:pt x="284" y="694"/>
                    <a:pt x="694" y="694"/>
                  </a:cubicBezTo>
                  <a:lnTo>
                    <a:pt x="2773" y="694"/>
                  </a:lnTo>
                  <a:cubicBezTo>
                    <a:pt x="3183" y="694"/>
                    <a:pt x="3498" y="379"/>
                    <a:pt x="34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47" name="Google Shape;6047;p84"/>
          <p:cNvSpPr/>
          <p:nvPr/>
        </p:nvSpPr>
        <p:spPr>
          <a:xfrm>
            <a:off x="7888266" y="2442339"/>
            <a:ext cx="367779" cy="350758"/>
          </a:xfrm>
          <a:custGeom>
            <a:avLst/>
            <a:gdLst/>
            <a:ahLst/>
            <a:cxnLst/>
            <a:rect l="l" t="t" r="r" b="b"/>
            <a:pathLst>
              <a:path w="12446" h="11870" extrusionOk="0">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48" name="Google Shape;6048;p84"/>
          <p:cNvGrpSpPr/>
          <p:nvPr/>
        </p:nvGrpSpPr>
        <p:grpSpPr>
          <a:xfrm>
            <a:off x="7896109" y="2889510"/>
            <a:ext cx="351940" cy="349163"/>
            <a:chOff x="3133425" y="3955025"/>
            <a:chExt cx="297750" cy="295400"/>
          </a:xfrm>
        </p:grpSpPr>
        <p:sp>
          <p:nvSpPr>
            <p:cNvPr id="6049" name="Google Shape;6049;p84"/>
            <p:cNvSpPr/>
            <p:nvPr/>
          </p:nvSpPr>
          <p:spPr>
            <a:xfrm>
              <a:off x="3133425" y="4058225"/>
              <a:ext cx="297750" cy="192200"/>
            </a:xfrm>
            <a:custGeom>
              <a:avLst/>
              <a:gdLst/>
              <a:ahLst/>
              <a:cxnLst/>
              <a:rect l="l" t="t" r="r" b="b"/>
              <a:pathLst>
                <a:path w="11910" h="7688" extrusionOk="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0" name="Google Shape;6050;p84"/>
            <p:cNvSpPr/>
            <p:nvPr/>
          </p:nvSpPr>
          <p:spPr>
            <a:xfrm>
              <a:off x="3263375" y="4007025"/>
              <a:ext cx="35475" cy="35450"/>
            </a:xfrm>
            <a:custGeom>
              <a:avLst/>
              <a:gdLst/>
              <a:ahLst/>
              <a:cxnLst/>
              <a:rect l="l" t="t" r="r" b="b"/>
              <a:pathLst>
                <a:path w="1419" h="1418" extrusionOk="0">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1" name="Google Shape;6051;p84"/>
            <p:cNvSpPr/>
            <p:nvPr/>
          </p:nvSpPr>
          <p:spPr>
            <a:xfrm>
              <a:off x="3203525" y="3955025"/>
              <a:ext cx="155175" cy="135500"/>
            </a:xfrm>
            <a:custGeom>
              <a:avLst/>
              <a:gdLst/>
              <a:ahLst/>
              <a:cxnLst/>
              <a:rect l="l" t="t" r="r" b="b"/>
              <a:pathLst>
                <a:path w="6207" h="5420" extrusionOk="0">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52" name="Google Shape;6052;p84"/>
          <p:cNvGrpSpPr/>
          <p:nvPr/>
        </p:nvGrpSpPr>
        <p:grpSpPr>
          <a:xfrm>
            <a:off x="6576283" y="3353098"/>
            <a:ext cx="350079" cy="351320"/>
            <a:chOff x="4991425" y="3234750"/>
            <a:chExt cx="296175" cy="297225"/>
          </a:xfrm>
        </p:grpSpPr>
        <p:sp>
          <p:nvSpPr>
            <p:cNvPr id="6053" name="Google Shape;6053;p84"/>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4" name="Google Shape;6054;p84"/>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5" name="Google Shape;6055;p84"/>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6" name="Google Shape;6056;p84"/>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7" name="Google Shape;6057;p84"/>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8" name="Google Shape;6058;p84"/>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59" name="Google Shape;6059;p84"/>
          <p:cNvGrpSpPr/>
          <p:nvPr/>
        </p:nvGrpSpPr>
        <p:grpSpPr>
          <a:xfrm>
            <a:off x="6576283" y="3822661"/>
            <a:ext cx="350079" cy="308177"/>
            <a:chOff x="4991425" y="3617150"/>
            <a:chExt cx="296175" cy="260725"/>
          </a:xfrm>
        </p:grpSpPr>
        <p:sp>
          <p:nvSpPr>
            <p:cNvPr id="6060" name="Google Shape;6060;p84"/>
            <p:cNvSpPr/>
            <p:nvPr/>
          </p:nvSpPr>
          <p:spPr>
            <a:xfrm>
              <a:off x="5069400" y="3738450"/>
              <a:ext cx="139425" cy="139425"/>
            </a:xfrm>
            <a:custGeom>
              <a:avLst/>
              <a:gdLst/>
              <a:ahLst/>
              <a:cxnLst/>
              <a:rect l="l" t="t" r="r" b="b"/>
              <a:pathLst>
                <a:path w="5577" h="5577" extrusionOk="0">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1" name="Google Shape;6061;p84"/>
            <p:cNvSpPr/>
            <p:nvPr/>
          </p:nvSpPr>
          <p:spPr>
            <a:xfrm>
              <a:off x="5200150" y="3617150"/>
              <a:ext cx="69325" cy="69325"/>
            </a:xfrm>
            <a:custGeom>
              <a:avLst/>
              <a:gdLst/>
              <a:ahLst/>
              <a:cxnLst/>
              <a:rect l="l" t="t" r="r" b="b"/>
              <a:pathLst>
                <a:path w="2773" h="2773" extrusionOk="0">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2" name="Google Shape;6062;p84"/>
            <p:cNvSpPr/>
            <p:nvPr/>
          </p:nvSpPr>
          <p:spPr>
            <a:xfrm>
              <a:off x="5009550" y="3617150"/>
              <a:ext cx="68525" cy="69325"/>
            </a:xfrm>
            <a:custGeom>
              <a:avLst/>
              <a:gdLst/>
              <a:ahLst/>
              <a:cxnLst/>
              <a:rect l="l" t="t" r="r" b="b"/>
              <a:pathLst>
                <a:path w="2741" h="2773" extrusionOk="0">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3" name="Google Shape;6063;p84"/>
            <p:cNvSpPr/>
            <p:nvPr/>
          </p:nvSpPr>
          <p:spPr>
            <a:xfrm>
              <a:off x="4991425" y="3686450"/>
              <a:ext cx="104775" cy="52025"/>
            </a:xfrm>
            <a:custGeom>
              <a:avLst/>
              <a:gdLst/>
              <a:ahLst/>
              <a:cxnLst/>
              <a:rect l="l" t="t" r="r" b="b"/>
              <a:pathLst>
                <a:path w="4191" h="2081" extrusionOk="0">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4" name="Google Shape;6064;p84"/>
            <p:cNvSpPr/>
            <p:nvPr/>
          </p:nvSpPr>
          <p:spPr>
            <a:xfrm>
              <a:off x="5183600" y="3686450"/>
              <a:ext cx="104000" cy="52025"/>
            </a:xfrm>
            <a:custGeom>
              <a:avLst/>
              <a:gdLst/>
              <a:ahLst/>
              <a:cxnLst/>
              <a:rect l="l" t="t" r="r" b="b"/>
              <a:pathLst>
                <a:path w="4160" h="2081" extrusionOk="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5" name="Google Shape;6065;p84"/>
            <p:cNvSpPr/>
            <p:nvPr/>
          </p:nvSpPr>
          <p:spPr>
            <a:xfrm>
              <a:off x="5187550" y="3755775"/>
              <a:ext cx="100050" cy="52800"/>
            </a:xfrm>
            <a:custGeom>
              <a:avLst/>
              <a:gdLst/>
              <a:ahLst/>
              <a:cxnLst/>
              <a:rect l="l" t="t" r="r" b="b"/>
              <a:pathLst>
                <a:path w="4002" h="2112" extrusionOk="0">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6" name="Google Shape;6066;p84"/>
            <p:cNvSpPr/>
            <p:nvPr/>
          </p:nvSpPr>
          <p:spPr>
            <a:xfrm>
              <a:off x="4991425" y="3755775"/>
              <a:ext cx="100850" cy="52000"/>
            </a:xfrm>
            <a:custGeom>
              <a:avLst/>
              <a:gdLst/>
              <a:ahLst/>
              <a:cxnLst/>
              <a:rect l="l" t="t" r="r" b="b"/>
              <a:pathLst>
                <a:path w="4034" h="2080" extrusionOk="0">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67" name="Google Shape;6067;p84"/>
          <p:cNvGrpSpPr/>
          <p:nvPr/>
        </p:nvGrpSpPr>
        <p:grpSpPr>
          <a:xfrm>
            <a:off x="6653556" y="4278252"/>
            <a:ext cx="195532" cy="349163"/>
            <a:chOff x="5056800" y="3962900"/>
            <a:chExt cx="165425" cy="295400"/>
          </a:xfrm>
        </p:grpSpPr>
        <p:sp>
          <p:nvSpPr>
            <p:cNvPr id="6068" name="Google Shape;6068;p84"/>
            <p:cNvSpPr/>
            <p:nvPr/>
          </p:nvSpPr>
          <p:spPr>
            <a:xfrm>
              <a:off x="5155250" y="4042450"/>
              <a:ext cx="66975" cy="104800"/>
            </a:xfrm>
            <a:custGeom>
              <a:avLst/>
              <a:gdLst/>
              <a:ahLst/>
              <a:cxnLst/>
              <a:rect l="l" t="t" r="r" b="b"/>
              <a:pathLst>
                <a:path w="2679" h="4192" extrusionOk="0">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9" name="Google Shape;6069;p84"/>
            <p:cNvSpPr/>
            <p:nvPr/>
          </p:nvSpPr>
          <p:spPr>
            <a:xfrm>
              <a:off x="5065450" y="3962900"/>
              <a:ext cx="88250" cy="52025"/>
            </a:xfrm>
            <a:custGeom>
              <a:avLst/>
              <a:gdLst/>
              <a:ahLst/>
              <a:cxnLst/>
              <a:rect l="l" t="t" r="r" b="b"/>
              <a:pathLst>
                <a:path w="3530" h="2081" extrusionOk="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0" name="Google Shape;6070;p84"/>
            <p:cNvSpPr/>
            <p:nvPr/>
          </p:nvSpPr>
          <p:spPr>
            <a:xfrm>
              <a:off x="5056800" y="4032225"/>
              <a:ext cx="104000" cy="226075"/>
            </a:xfrm>
            <a:custGeom>
              <a:avLst/>
              <a:gdLst/>
              <a:ahLst/>
              <a:cxnLst/>
              <a:rect l="l" t="t" r="r" b="b"/>
              <a:pathLst>
                <a:path w="4160" h="9043" extrusionOk="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71" name="Google Shape;6071;p84"/>
          <p:cNvGrpSpPr/>
          <p:nvPr/>
        </p:nvGrpSpPr>
        <p:grpSpPr>
          <a:xfrm>
            <a:off x="7904854" y="4278268"/>
            <a:ext cx="350995" cy="349133"/>
            <a:chOff x="6168925" y="3936925"/>
            <a:chExt cx="296950" cy="295375"/>
          </a:xfrm>
        </p:grpSpPr>
        <p:sp>
          <p:nvSpPr>
            <p:cNvPr id="6072" name="Google Shape;6072;p84"/>
            <p:cNvSpPr/>
            <p:nvPr/>
          </p:nvSpPr>
          <p:spPr>
            <a:xfrm>
              <a:off x="6220900" y="4164550"/>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3" name="Google Shape;6073;p84"/>
            <p:cNvSpPr/>
            <p:nvPr/>
          </p:nvSpPr>
          <p:spPr>
            <a:xfrm>
              <a:off x="6168925" y="3972375"/>
              <a:ext cx="227650" cy="259925"/>
            </a:xfrm>
            <a:custGeom>
              <a:avLst/>
              <a:gdLst/>
              <a:ahLst/>
              <a:cxnLst/>
              <a:rect l="l" t="t" r="r" b="b"/>
              <a:pathLst>
                <a:path w="9106" h="10397" extrusionOk="0">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4" name="Google Shape;6074;p84"/>
            <p:cNvSpPr/>
            <p:nvPr/>
          </p:nvSpPr>
          <p:spPr>
            <a:xfrm>
              <a:off x="6228775" y="3936925"/>
              <a:ext cx="106350" cy="53575"/>
            </a:xfrm>
            <a:custGeom>
              <a:avLst/>
              <a:gdLst/>
              <a:ahLst/>
              <a:cxnLst/>
              <a:rect l="l" t="t" r="r" b="b"/>
              <a:pathLst>
                <a:path w="4254" h="2143" extrusionOk="0">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5" name="Google Shape;6075;p84"/>
            <p:cNvSpPr/>
            <p:nvPr/>
          </p:nvSpPr>
          <p:spPr>
            <a:xfrm>
              <a:off x="6412300" y="4059000"/>
              <a:ext cx="52000" cy="105575"/>
            </a:xfrm>
            <a:custGeom>
              <a:avLst/>
              <a:gdLst/>
              <a:ahLst/>
              <a:cxnLst/>
              <a:rect l="l" t="t" r="r" b="b"/>
              <a:pathLst>
                <a:path w="2080" h="4223" extrusionOk="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6" name="Google Shape;6076;p84"/>
            <p:cNvSpPr/>
            <p:nvPr/>
          </p:nvSpPr>
          <p:spPr>
            <a:xfrm>
              <a:off x="6413875" y="4007025"/>
              <a:ext cx="52000" cy="34675"/>
            </a:xfrm>
            <a:custGeom>
              <a:avLst/>
              <a:gdLst/>
              <a:ahLst/>
              <a:cxnLst/>
              <a:rect l="l" t="t" r="r" b="b"/>
              <a:pathLst>
                <a:path w="2080" h="1387" extrusionOk="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7" name="Google Shape;6077;p84"/>
            <p:cNvSpPr/>
            <p:nvPr/>
          </p:nvSpPr>
          <p:spPr>
            <a:xfrm>
              <a:off x="6417800" y="4173200"/>
              <a:ext cx="43350" cy="43350"/>
            </a:xfrm>
            <a:custGeom>
              <a:avLst/>
              <a:gdLst/>
              <a:ahLst/>
              <a:cxnLst/>
              <a:rect l="l" t="t" r="r" b="b"/>
              <a:pathLst>
                <a:path w="1734" h="1734" extrusionOk="0">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78" name="Google Shape;6078;p84"/>
          <p:cNvGrpSpPr/>
          <p:nvPr/>
        </p:nvGrpSpPr>
        <p:grpSpPr>
          <a:xfrm>
            <a:off x="6118573" y="1995340"/>
            <a:ext cx="348188" cy="349133"/>
            <a:chOff x="1674750" y="3254050"/>
            <a:chExt cx="294575" cy="295375"/>
          </a:xfrm>
        </p:grpSpPr>
        <p:sp>
          <p:nvSpPr>
            <p:cNvPr id="6079" name="Google Shape;6079;p84"/>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0" name="Google Shape;6080;p84"/>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1" name="Google Shape;6081;p84"/>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2" name="Google Shape;6082;p84"/>
          <p:cNvGrpSpPr/>
          <p:nvPr/>
        </p:nvGrpSpPr>
        <p:grpSpPr>
          <a:xfrm>
            <a:off x="6132968" y="2443043"/>
            <a:ext cx="319347" cy="349133"/>
            <a:chOff x="1687350" y="3618725"/>
            <a:chExt cx="270175" cy="295375"/>
          </a:xfrm>
        </p:grpSpPr>
        <p:sp>
          <p:nvSpPr>
            <p:cNvPr id="6083" name="Google Shape;6083;p84"/>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4" name="Google Shape;6084;p84"/>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5" name="Google Shape;6085;p84"/>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6" name="Google Shape;6086;p84"/>
          <p:cNvGrpSpPr/>
          <p:nvPr/>
        </p:nvGrpSpPr>
        <p:grpSpPr>
          <a:xfrm>
            <a:off x="6116671" y="2889524"/>
            <a:ext cx="351940" cy="349133"/>
            <a:chOff x="1672375" y="3982600"/>
            <a:chExt cx="297750" cy="295375"/>
          </a:xfrm>
        </p:grpSpPr>
        <p:sp>
          <p:nvSpPr>
            <p:cNvPr id="6087" name="Google Shape;6087;p84"/>
            <p:cNvSpPr/>
            <p:nvPr/>
          </p:nvSpPr>
          <p:spPr>
            <a:xfrm>
              <a:off x="1796825" y="3982600"/>
              <a:ext cx="51225" cy="51225"/>
            </a:xfrm>
            <a:custGeom>
              <a:avLst/>
              <a:gdLst/>
              <a:ahLst/>
              <a:cxnLst/>
              <a:rect l="l" t="t" r="r" b="b"/>
              <a:pathLst>
                <a:path w="2049" h="2049" extrusionOk="0">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8" name="Google Shape;6088;p84"/>
            <p:cNvSpPr/>
            <p:nvPr/>
          </p:nvSpPr>
          <p:spPr>
            <a:xfrm>
              <a:off x="1672375" y="4092075"/>
              <a:ext cx="297750" cy="185900"/>
            </a:xfrm>
            <a:custGeom>
              <a:avLst/>
              <a:gdLst/>
              <a:ahLst/>
              <a:cxnLst/>
              <a:rect l="l" t="t" r="r" b="b"/>
              <a:pathLst>
                <a:path w="11910" h="7436" extrusionOk="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9" name="Google Shape;6089;p84"/>
            <p:cNvSpPr/>
            <p:nvPr/>
          </p:nvSpPr>
          <p:spPr>
            <a:xfrm>
              <a:off x="1778700" y="4051125"/>
              <a:ext cx="86675" cy="69325"/>
            </a:xfrm>
            <a:custGeom>
              <a:avLst/>
              <a:gdLst/>
              <a:ahLst/>
              <a:cxnLst/>
              <a:rect l="l" t="t" r="r" b="b"/>
              <a:pathLst>
                <a:path w="3467" h="2773" extrusionOk="0">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90" name="Google Shape;6090;p84"/>
          <p:cNvGrpSpPr/>
          <p:nvPr/>
        </p:nvGrpSpPr>
        <p:grpSpPr>
          <a:xfrm>
            <a:off x="4808663" y="3353719"/>
            <a:ext cx="350079" cy="350079"/>
            <a:chOff x="3497300" y="3227275"/>
            <a:chExt cx="296175" cy="296175"/>
          </a:xfrm>
        </p:grpSpPr>
        <p:sp>
          <p:nvSpPr>
            <p:cNvPr id="6091" name="Google Shape;6091;p84"/>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2" name="Google Shape;6092;p84"/>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3" name="Google Shape;6093;p84"/>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4" name="Google Shape;6094;p84"/>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5" name="Google Shape;6095;p84"/>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6" name="Google Shape;6096;p84"/>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7" name="Google Shape;6097;p84"/>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8" name="Google Shape;6098;p84"/>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99" name="Google Shape;6099;p84"/>
          <p:cNvGrpSpPr/>
          <p:nvPr/>
        </p:nvGrpSpPr>
        <p:grpSpPr>
          <a:xfrm>
            <a:off x="4809136" y="3803114"/>
            <a:ext cx="349133" cy="347272"/>
            <a:chOff x="3497300" y="3591950"/>
            <a:chExt cx="295375" cy="293800"/>
          </a:xfrm>
        </p:grpSpPr>
        <p:sp>
          <p:nvSpPr>
            <p:cNvPr id="6100" name="Google Shape;6100;p84"/>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1" name="Google Shape;6101;p84"/>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2" name="Google Shape;6102;p84"/>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3" name="Google Shape;6103;p84"/>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4" name="Google Shape;6104;p84"/>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5" name="Google Shape;6105;p84"/>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6" name="Google Shape;6106;p84"/>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7" name="Google Shape;6107;p84"/>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08" name="Google Shape;6108;p84"/>
          <p:cNvGrpSpPr/>
          <p:nvPr/>
        </p:nvGrpSpPr>
        <p:grpSpPr>
          <a:xfrm>
            <a:off x="4809136" y="4278252"/>
            <a:ext cx="349133" cy="349163"/>
            <a:chOff x="3497300" y="3955025"/>
            <a:chExt cx="295375" cy="295400"/>
          </a:xfrm>
        </p:grpSpPr>
        <p:sp>
          <p:nvSpPr>
            <p:cNvPr id="6109" name="Google Shape;6109;p84"/>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0" name="Google Shape;6110;p84"/>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1" name="Google Shape;6111;p84"/>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12" name="Google Shape;6112;p84"/>
          <p:cNvGrpSpPr/>
          <p:nvPr/>
        </p:nvGrpSpPr>
        <p:grpSpPr>
          <a:xfrm>
            <a:off x="7033708" y="3354443"/>
            <a:ext cx="327739" cy="348631"/>
            <a:chOff x="5364750" y="3235150"/>
            <a:chExt cx="277275" cy="294950"/>
          </a:xfrm>
        </p:grpSpPr>
        <p:sp>
          <p:nvSpPr>
            <p:cNvPr id="6113" name="Google Shape;6113;p84"/>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4" name="Google Shape;6114;p84"/>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5" name="Google Shape;6115;p84"/>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6" name="Google Shape;6116;p84"/>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7" name="Google Shape;6117;p84"/>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8" name="Google Shape;6118;p84"/>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9" name="Google Shape;6119;p84"/>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0" name="Google Shape;6120;p84"/>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21" name="Google Shape;6121;p84"/>
          <p:cNvGrpSpPr/>
          <p:nvPr/>
        </p:nvGrpSpPr>
        <p:grpSpPr>
          <a:xfrm>
            <a:off x="7022066" y="3800779"/>
            <a:ext cx="351024" cy="351941"/>
            <a:chOff x="5355300" y="3598250"/>
            <a:chExt cx="296975" cy="297750"/>
          </a:xfrm>
        </p:grpSpPr>
        <p:sp>
          <p:nvSpPr>
            <p:cNvPr id="6122" name="Google Shape;6122;p84"/>
            <p:cNvSpPr/>
            <p:nvPr/>
          </p:nvSpPr>
          <p:spPr>
            <a:xfrm>
              <a:off x="5355300" y="3703000"/>
              <a:ext cx="35475" cy="191425"/>
            </a:xfrm>
            <a:custGeom>
              <a:avLst/>
              <a:gdLst/>
              <a:ahLst/>
              <a:cxnLst/>
              <a:rect l="l" t="t" r="r" b="b"/>
              <a:pathLst>
                <a:path w="1419" h="7657" extrusionOk="0">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3" name="Google Shape;6123;p84"/>
            <p:cNvSpPr/>
            <p:nvPr/>
          </p:nvSpPr>
          <p:spPr>
            <a:xfrm>
              <a:off x="5389175" y="3773100"/>
              <a:ext cx="122900" cy="122900"/>
            </a:xfrm>
            <a:custGeom>
              <a:avLst/>
              <a:gdLst/>
              <a:ahLst/>
              <a:cxnLst/>
              <a:rect l="l" t="t" r="r" b="b"/>
              <a:pathLst>
                <a:path w="4916" h="4916" extrusionOk="0">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4" name="Google Shape;6124;p84"/>
            <p:cNvSpPr/>
            <p:nvPr/>
          </p:nvSpPr>
          <p:spPr>
            <a:xfrm>
              <a:off x="5527800" y="3598250"/>
              <a:ext cx="105550" cy="35450"/>
            </a:xfrm>
            <a:custGeom>
              <a:avLst/>
              <a:gdLst/>
              <a:ahLst/>
              <a:cxnLst/>
              <a:rect l="l" t="t" r="r" b="b"/>
              <a:pathLst>
                <a:path w="4222" h="1418" extrusionOk="0">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5" name="Google Shape;6125;p84"/>
            <p:cNvSpPr/>
            <p:nvPr/>
          </p:nvSpPr>
          <p:spPr>
            <a:xfrm>
              <a:off x="5545900" y="3651800"/>
              <a:ext cx="104800" cy="35475"/>
            </a:xfrm>
            <a:custGeom>
              <a:avLst/>
              <a:gdLst/>
              <a:ahLst/>
              <a:cxnLst/>
              <a:rect l="l" t="t" r="r" b="b"/>
              <a:pathLst>
                <a:path w="4192" h="1419" extrusionOk="0">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6" name="Google Shape;6126;p84"/>
            <p:cNvSpPr/>
            <p:nvPr/>
          </p:nvSpPr>
          <p:spPr>
            <a:xfrm>
              <a:off x="5529375" y="3754975"/>
              <a:ext cx="122100" cy="35475"/>
            </a:xfrm>
            <a:custGeom>
              <a:avLst/>
              <a:gdLst/>
              <a:ahLst/>
              <a:cxnLst/>
              <a:rect l="l" t="t" r="r" b="b"/>
              <a:pathLst>
                <a:path w="4884" h="1419" extrusionOk="0">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7" name="Google Shape;6127;p84"/>
            <p:cNvSpPr/>
            <p:nvPr/>
          </p:nvSpPr>
          <p:spPr>
            <a:xfrm>
              <a:off x="5511250" y="3703000"/>
              <a:ext cx="140225" cy="33900"/>
            </a:xfrm>
            <a:custGeom>
              <a:avLst/>
              <a:gdLst/>
              <a:ahLst/>
              <a:cxnLst/>
              <a:rect l="l" t="t" r="r" b="b"/>
              <a:pathLst>
                <a:path w="5609" h="1356" extrusionOk="0">
                  <a:moveTo>
                    <a:pt x="1" y="0"/>
                  </a:moveTo>
                  <a:lnTo>
                    <a:pt x="1" y="1355"/>
                  </a:lnTo>
                  <a:lnTo>
                    <a:pt x="5609" y="1355"/>
                  </a:lnTo>
                  <a:lnTo>
                    <a:pt x="5609" y="347"/>
                  </a:lnTo>
                  <a:cubicBezTo>
                    <a:pt x="5577" y="158"/>
                    <a:pt x="5451" y="0"/>
                    <a:pt x="52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8" name="Google Shape;6128;p84"/>
            <p:cNvSpPr/>
            <p:nvPr/>
          </p:nvSpPr>
          <p:spPr>
            <a:xfrm>
              <a:off x="5529375" y="3808550"/>
              <a:ext cx="122900" cy="87450"/>
            </a:xfrm>
            <a:custGeom>
              <a:avLst/>
              <a:gdLst/>
              <a:ahLst/>
              <a:cxnLst/>
              <a:rect l="l" t="t" r="r" b="b"/>
              <a:pathLst>
                <a:path w="4916" h="3498" extrusionOk="0">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9" name="Google Shape;6129;p84"/>
            <p:cNvSpPr/>
            <p:nvPr/>
          </p:nvSpPr>
          <p:spPr>
            <a:xfrm>
              <a:off x="5408075" y="3651025"/>
              <a:ext cx="86675" cy="103975"/>
            </a:xfrm>
            <a:custGeom>
              <a:avLst/>
              <a:gdLst/>
              <a:ahLst/>
              <a:cxnLst/>
              <a:rect l="l" t="t" r="r" b="b"/>
              <a:pathLst>
                <a:path w="3467" h="4159" extrusionOk="0">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0" name="Google Shape;6130;p84"/>
          <p:cNvGrpSpPr/>
          <p:nvPr/>
        </p:nvGrpSpPr>
        <p:grpSpPr>
          <a:xfrm>
            <a:off x="7026262" y="4339701"/>
            <a:ext cx="342632" cy="226264"/>
            <a:chOff x="5358450" y="4015675"/>
            <a:chExt cx="289875" cy="191425"/>
          </a:xfrm>
        </p:grpSpPr>
        <p:sp>
          <p:nvSpPr>
            <p:cNvPr id="6131" name="Google Shape;6131;p84"/>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2" name="Google Shape;6132;p84"/>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3" name="Google Shape;6133;p84"/>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4" name="Google Shape;6134;p84"/>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5" name="Google Shape;6135;p84"/>
          <p:cNvGrpSpPr/>
          <p:nvPr/>
        </p:nvGrpSpPr>
        <p:grpSpPr>
          <a:xfrm>
            <a:off x="6152744" y="4722233"/>
            <a:ext cx="351024" cy="325464"/>
            <a:chOff x="6543825" y="3202075"/>
            <a:chExt cx="296975" cy="275350"/>
          </a:xfrm>
        </p:grpSpPr>
        <p:sp>
          <p:nvSpPr>
            <p:cNvPr id="6136" name="Google Shape;6136;p84"/>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7" name="Google Shape;6137;p84"/>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8" name="Google Shape;6138;p84"/>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9" name="Google Shape;6139;p84"/>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0" name="Google Shape;6140;p84"/>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1" name="Google Shape;6141;p84"/>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2" name="Google Shape;6142;p84"/>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3" name="Google Shape;6143;p84"/>
          <p:cNvGrpSpPr/>
          <p:nvPr/>
        </p:nvGrpSpPr>
        <p:grpSpPr>
          <a:xfrm>
            <a:off x="6559725" y="2001980"/>
            <a:ext cx="350079" cy="350079"/>
            <a:chOff x="2037825" y="3254050"/>
            <a:chExt cx="296175" cy="296175"/>
          </a:xfrm>
        </p:grpSpPr>
        <p:sp>
          <p:nvSpPr>
            <p:cNvPr id="6144" name="Google Shape;6144;p84"/>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5" name="Google Shape;6145;p84"/>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6" name="Google Shape;6146;p84"/>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7" name="Google Shape;6147;p84"/>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8" name="Google Shape;6148;p84"/>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9" name="Google Shape;6149;p84"/>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0" name="Google Shape;6150;p84"/>
          <p:cNvGrpSpPr/>
          <p:nvPr/>
        </p:nvGrpSpPr>
        <p:grpSpPr>
          <a:xfrm>
            <a:off x="6557864" y="2443147"/>
            <a:ext cx="353802" cy="348926"/>
            <a:chOff x="2034675" y="3617925"/>
            <a:chExt cx="299325" cy="295200"/>
          </a:xfrm>
        </p:grpSpPr>
        <p:sp>
          <p:nvSpPr>
            <p:cNvPr id="6151" name="Google Shape;6151;p84"/>
            <p:cNvSpPr/>
            <p:nvPr/>
          </p:nvSpPr>
          <p:spPr>
            <a:xfrm>
              <a:off x="2195350" y="3721900"/>
              <a:ext cx="69350" cy="33900"/>
            </a:xfrm>
            <a:custGeom>
              <a:avLst/>
              <a:gdLst/>
              <a:ahLst/>
              <a:cxnLst/>
              <a:rect l="l" t="t" r="r" b="b"/>
              <a:pathLst>
                <a:path w="2774" h="1356" extrusionOk="0">
                  <a:moveTo>
                    <a:pt x="1387" y="1"/>
                  </a:moveTo>
                  <a:cubicBezTo>
                    <a:pt x="631" y="1"/>
                    <a:pt x="1" y="631"/>
                    <a:pt x="1" y="1355"/>
                  </a:cubicBezTo>
                  <a:lnTo>
                    <a:pt x="2773" y="1355"/>
                  </a:lnTo>
                  <a:cubicBezTo>
                    <a:pt x="2773" y="599"/>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2" name="Google Shape;6152;p84"/>
            <p:cNvSpPr/>
            <p:nvPr/>
          </p:nvSpPr>
          <p:spPr>
            <a:xfrm>
              <a:off x="2211900" y="3669125"/>
              <a:ext cx="35475" cy="35475"/>
            </a:xfrm>
            <a:custGeom>
              <a:avLst/>
              <a:gdLst/>
              <a:ahLst/>
              <a:cxnLst/>
              <a:rect l="l" t="t" r="r" b="b"/>
              <a:pathLst>
                <a:path w="1419" h="1419" extrusionOk="0">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3" name="Google Shape;6153;p84"/>
            <p:cNvSpPr/>
            <p:nvPr/>
          </p:nvSpPr>
          <p:spPr>
            <a:xfrm>
              <a:off x="2125250" y="3617925"/>
              <a:ext cx="208750" cy="208750"/>
            </a:xfrm>
            <a:custGeom>
              <a:avLst/>
              <a:gdLst/>
              <a:ahLst/>
              <a:cxnLst/>
              <a:rect l="l" t="t" r="r" b="b"/>
              <a:pathLst>
                <a:path w="8350" h="8350" extrusionOk="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4" name="Google Shape;6154;p84"/>
            <p:cNvSpPr/>
            <p:nvPr/>
          </p:nvSpPr>
          <p:spPr>
            <a:xfrm>
              <a:off x="2107150" y="3771525"/>
              <a:ext cx="73275" cy="72475"/>
            </a:xfrm>
            <a:custGeom>
              <a:avLst/>
              <a:gdLst/>
              <a:ahLst/>
              <a:cxnLst/>
              <a:rect l="l" t="t" r="r" b="b"/>
              <a:pathLst>
                <a:path w="2931" h="2899" extrusionOk="0">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5" name="Google Shape;6155;p84"/>
            <p:cNvSpPr/>
            <p:nvPr/>
          </p:nvSpPr>
          <p:spPr>
            <a:xfrm>
              <a:off x="2034675" y="3816425"/>
              <a:ext cx="100050" cy="96700"/>
            </a:xfrm>
            <a:custGeom>
              <a:avLst/>
              <a:gdLst/>
              <a:ahLst/>
              <a:cxnLst/>
              <a:rect l="l" t="t" r="r" b="b"/>
              <a:pathLst>
                <a:path w="4002" h="3868" extrusionOk="0">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6" name="Google Shape;6156;p84"/>
          <p:cNvGrpSpPr/>
          <p:nvPr/>
        </p:nvGrpSpPr>
        <p:grpSpPr>
          <a:xfrm>
            <a:off x="6559725" y="2889524"/>
            <a:ext cx="350079" cy="349133"/>
            <a:chOff x="2037825" y="3981825"/>
            <a:chExt cx="296175" cy="295375"/>
          </a:xfrm>
        </p:grpSpPr>
        <p:sp>
          <p:nvSpPr>
            <p:cNvPr id="6157" name="Google Shape;6157;p84"/>
            <p:cNvSpPr/>
            <p:nvPr/>
          </p:nvSpPr>
          <p:spPr>
            <a:xfrm>
              <a:off x="2072500" y="4085775"/>
              <a:ext cx="88225" cy="86675"/>
            </a:xfrm>
            <a:custGeom>
              <a:avLst/>
              <a:gdLst/>
              <a:ahLst/>
              <a:cxnLst/>
              <a:rect l="l" t="t" r="r" b="b"/>
              <a:pathLst>
                <a:path w="3529" h="3467" extrusionOk="0">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8" name="Google Shape;6158;p84"/>
            <p:cNvSpPr/>
            <p:nvPr/>
          </p:nvSpPr>
          <p:spPr>
            <a:xfrm>
              <a:off x="2176450" y="3981825"/>
              <a:ext cx="157550" cy="155975"/>
            </a:xfrm>
            <a:custGeom>
              <a:avLst/>
              <a:gdLst/>
              <a:ahLst/>
              <a:cxnLst/>
              <a:rect l="l" t="t" r="r" b="b"/>
              <a:pathLst>
                <a:path w="6302" h="6239" extrusionOk="0">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9" name="Google Shape;6159;p84"/>
            <p:cNvSpPr/>
            <p:nvPr/>
          </p:nvSpPr>
          <p:spPr>
            <a:xfrm>
              <a:off x="2037825" y="4168475"/>
              <a:ext cx="157550" cy="108725"/>
            </a:xfrm>
            <a:custGeom>
              <a:avLst/>
              <a:gdLst/>
              <a:ahLst/>
              <a:cxnLst/>
              <a:rect l="l" t="t" r="r" b="b"/>
              <a:pathLst>
                <a:path w="6302" h="4349" extrusionOk="0">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0" name="Google Shape;6160;p84"/>
          <p:cNvGrpSpPr/>
          <p:nvPr/>
        </p:nvGrpSpPr>
        <p:grpSpPr>
          <a:xfrm>
            <a:off x="5244743" y="3385840"/>
            <a:ext cx="350079" cy="285837"/>
            <a:chOff x="3860400" y="3254050"/>
            <a:chExt cx="296175" cy="241825"/>
          </a:xfrm>
        </p:grpSpPr>
        <p:sp>
          <p:nvSpPr>
            <p:cNvPr id="6161" name="Google Shape;6161;p84"/>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2" name="Google Shape;6162;p84"/>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3" name="Google Shape;6163;p84"/>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4" name="Google Shape;6164;p84"/>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5" name="Google Shape;6165;p84"/>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6" name="Google Shape;6166;p84"/>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7" name="Google Shape;6167;p84"/>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8" name="Google Shape;6168;p84"/>
          <p:cNvGrpSpPr/>
          <p:nvPr/>
        </p:nvGrpSpPr>
        <p:grpSpPr>
          <a:xfrm>
            <a:off x="5244270" y="3801711"/>
            <a:ext cx="351024" cy="350079"/>
            <a:chOff x="3859600" y="3591950"/>
            <a:chExt cx="296975" cy="296175"/>
          </a:xfrm>
        </p:grpSpPr>
        <p:sp>
          <p:nvSpPr>
            <p:cNvPr id="6169" name="Google Shape;6169;p84"/>
            <p:cNvSpPr/>
            <p:nvPr/>
          </p:nvSpPr>
          <p:spPr>
            <a:xfrm>
              <a:off x="4034450" y="3766000"/>
              <a:ext cx="122125" cy="122125"/>
            </a:xfrm>
            <a:custGeom>
              <a:avLst/>
              <a:gdLst/>
              <a:ahLst/>
              <a:cxnLst/>
              <a:rect l="l" t="t" r="r" b="b"/>
              <a:pathLst>
                <a:path w="4885" h="4885" extrusionOk="0">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0" name="Google Shape;6170;p84"/>
            <p:cNvSpPr/>
            <p:nvPr/>
          </p:nvSpPr>
          <p:spPr>
            <a:xfrm>
              <a:off x="3860400" y="3679375"/>
              <a:ext cx="260725" cy="173300"/>
            </a:xfrm>
            <a:custGeom>
              <a:avLst/>
              <a:gdLst/>
              <a:ahLst/>
              <a:cxnLst/>
              <a:rect l="l" t="t" r="r" b="b"/>
              <a:pathLst>
                <a:path w="10429" h="6932" extrusionOk="0">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1" name="Google Shape;6171;p84"/>
            <p:cNvSpPr/>
            <p:nvPr/>
          </p:nvSpPr>
          <p:spPr>
            <a:xfrm>
              <a:off x="3859600" y="3591950"/>
              <a:ext cx="261525" cy="70900"/>
            </a:xfrm>
            <a:custGeom>
              <a:avLst/>
              <a:gdLst/>
              <a:ahLst/>
              <a:cxnLst/>
              <a:rect l="l" t="t" r="r" b="b"/>
              <a:pathLst>
                <a:path w="10461" h="2836" extrusionOk="0">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72" name="Google Shape;6172;p84"/>
          <p:cNvGrpSpPr/>
          <p:nvPr/>
        </p:nvGrpSpPr>
        <p:grpSpPr>
          <a:xfrm>
            <a:off x="5244743" y="4277794"/>
            <a:ext cx="350079" cy="350079"/>
            <a:chOff x="3860400" y="3955025"/>
            <a:chExt cx="296175" cy="296175"/>
          </a:xfrm>
        </p:grpSpPr>
        <p:sp>
          <p:nvSpPr>
            <p:cNvPr id="6173" name="Google Shape;6173;p84"/>
            <p:cNvSpPr/>
            <p:nvPr/>
          </p:nvSpPr>
          <p:spPr>
            <a:xfrm>
              <a:off x="3973825" y="3955025"/>
              <a:ext cx="68525" cy="68550"/>
            </a:xfrm>
            <a:custGeom>
              <a:avLst/>
              <a:gdLst/>
              <a:ahLst/>
              <a:cxnLst/>
              <a:rect l="l" t="t" r="r" b="b"/>
              <a:pathLst>
                <a:path w="2741" h="2742" extrusionOk="0">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4" name="Google Shape;6174;p84"/>
            <p:cNvSpPr/>
            <p:nvPr/>
          </p:nvSpPr>
          <p:spPr>
            <a:xfrm>
              <a:off x="3947025" y="4021975"/>
              <a:ext cx="122125" cy="71700"/>
            </a:xfrm>
            <a:custGeom>
              <a:avLst/>
              <a:gdLst/>
              <a:ahLst/>
              <a:cxnLst/>
              <a:rect l="l" t="t" r="r" b="b"/>
              <a:pathLst>
                <a:path w="4885" h="2868" extrusionOk="0">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5" name="Google Shape;6175;p84"/>
            <p:cNvSpPr/>
            <p:nvPr/>
          </p:nvSpPr>
          <p:spPr>
            <a:xfrm>
              <a:off x="4086450" y="4145650"/>
              <a:ext cx="70125" cy="104775"/>
            </a:xfrm>
            <a:custGeom>
              <a:avLst/>
              <a:gdLst/>
              <a:ahLst/>
              <a:cxnLst/>
              <a:rect l="l" t="t" r="r" b="b"/>
              <a:pathLst>
                <a:path w="2805" h="4191" extrusionOk="0">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6" name="Google Shape;6176;p84"/>
            <p:cNvSpPr/>
            <p:nvPr/>
          </p:nvSpPr>
          <p:spPr>
            <a:xfrm>
              <a:off x="3860400" y="4180300"/>
              <a:ext cx="70125" cy="70125"/>
            </a:xfrm>
            <a:custGeom>
              <a:avLst/>
              <a:gdLst/>
              <a:ahLst/>
              <a:cxnLst/>
              <a:rect l="l" t="t" r="r" b="b"/>
              <a:pathLst>
                <a:path w="2805" h="2805" extrusionOk="0">
                  <a:moveTo>
                    <a:pt x="347" y="0"/>
                  </a:moveTo>
                  <a:cubicBezTo>
                    <a:pt x="158" y="0"/>
                    <a:pt x="0" y="189"/>
                    <a:pt x="0" y="347"/>
                  </a:cubicBezTo>
                  <a:lnTo>
                    <a:pt x="0" y="2458"/>
                  </a:lnTo>
                  <a:cubicBezTo>
                    <a:pt x="0" y="2678"/>
                    <a:pt x="158" y="2804"/>
                    <a:pt x="347" y="2804"/>
                  </a:cubicBezTo>
                  <a:lnTo>
                    <a:pt x="2804" y="2804"/>
                  </a:lnTo>
                  <a:lnTo>
                    <a:pt x="2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7" name="Google Shape;6177;p84"/>
            <p:cNvSpPr/>
            <p:nvPr/>
          </p:nvSpPr>
          <p:spPr>
            <a:xfrm>
              <a:off x="3947025" y="4111775"/>
              <a:ext cx="122125" cy="139425"/>
            </a:xfrm>
            <a:custGeom>
              <a:avLst/>
              <a:gdLst/>
              <a:ahLst/>
              <a:cxnLst/>
              <a:rect l="l" t="t" r="r" b="b"/>
              <a:pathLst>
                <a:path w="4885" h="5577" extrusionOk="0">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78" name="Google Shape;6178;p84"/>
          <p:cNvGrpSpPr/>
          <p:nvPr/>
        </p:nvGrpSpPr>
        <p:grpSpPr>
          <a:xfrm>
            <a:off x="7459959" y="3354192"/>
            <a:ext cx="355664" cy="349133"/>
            <a:chOff x="5716825" y="3235950"/>
            <a:chExt cx="300900" cy="295375"/>
          </a:xfrm>
        </p:grpSpPr>
        <p:sp>
          <p:nvSpPr>
            <p:cNvPr id="6179" name="Google Shape;6179;p84"/>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0" name="Google Shape;6180;p84"/>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1" name="Google Shape;6181;p84"/>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2" name="Google Shape;6182;p84"/>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83" name="Google Shape;6183;p84"/>
          <p:cNvGrpSpPr/>
          <p:nvPr/>
        </p:nvGrpSpPr>
        <p:grpSpPr>
          <a:xfrm>
            <a:off x="7472990" y="3812880"/>
            <a:ext cx="329601" cy="327739"/>
            <a:chOff x="5727850" y="3609275"/>
            <a:chExt cx="278850" cy="277275"/>
          </a:xfrm>
        </p:grpSpPr>
        <p:sp>
          <p:nvSpPr>
            <p:cNvPr id="6184" name="Google Shape;6184;p84"/>
            <p:cNvSpPr/>
            <p:nvPr/>
          </p:nvSpPr>
          <p:spPr>
            <a:xfrm>
              <a:off x="5884600" y="3765225"/>
              <a:ext cx="122100" cy="121325"/>
            </a:xfrm>
            <a:custGeom>
              <a:avLst/>
              <a:gdLst/>
              <a:ahLst/>
              <a:cxnLst/>
              <a:rect l="l" t="t" r="r" b="b"/>
              <a:pathLst>
                <a:path w="4884" h="4853" extrusionOk="0">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5" name="Google Shape;6185;p84"/>
            <p:cNvSpPr/>
            <p:nvPr/>
          </p:nvSpPr>
          <p:spPr>
            <a:xfrm>
              <a:off x="5727850" y="3669125"/>
              <a:ext cx="35475" cy="216625"/>
            </a:xfrm>
            <a:custGeom>
              <a:avLst/>
              <a:gdLst/>
              <a:ahLst/>
              <a:cxnLst/>
              <a:rect l="l" t="t" r="r" b="b"/>
              <a:pathLst>
                <a:path w="1419" h="8665" extrusionOk="0">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6" name="Google Shape;6186;p84"/>
            <p:cNvSpPr/>
            <p:nvPr/>
          </p:nvSpPr>
          <p:spPr>
            <a:xfrm>
              <a:off x="5779825" y="3677800"/>
              <a:ext cx="174900" cy="207950"/>
            </a:xfrm>
            <a:custGeom>
              <a:avLst/>
              <a:gdLst/>
              <a:ahLst/>
              <a:cxnLst/>
              <a:rect l="l" t="t" r="r" b="b"/>
              <a:pathLst>
                <a:path w="6996" h="8318" extrusionOk="0">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7" name="Google Shape;6187;p84"/>
            <p:cNvSpPr/>
            <p:nvPr/>
          </p:nvSpPr>
          <p:spPr>
            <a:xfrm>
              <a:off x="5815275" y="3781750"/>
              <a:ext cx="66200" cy="17350"/>
            </a:xfrm>
            <a:custGeom>
              <a:avLst/>
              <a:gdLst/>
              <a:ahLst/>
              <a:cxnLst/>
              <a:rect l="l" t="t" r="r" b="b"/>
              <a:pathLst>
                <a:path w="2648" h="694" extrusionOk="0">
                  <a:moveTo>
                    <a:pt x="1" y="1"/>
                  </a:moveTo>
                  <a:lnTo>
                    <a:pt x="1" y="694"/>
                  </a:lnTo>
                  <a:lnTo>
                    <a:pt x="2301" y="694"/>
                  </a:lnTo>
                  <a:cubicBezTo>
                    <a:pt x="2364" y="473"/>
                    <a:pt x="2490" y="221"/>
                    <a:pt x="26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8" name="Google Shape;6188;p84"/>
            <p:cNvSpPr/>
            <p:nvPr/>
          </p:nvSpPr>
          <p:spPr>
            <a:xfrm>
              <a:off x="5727850" y="3609275"/>
              <a:ext cx="226075" cy="51225"/>
            </a:xfrm>
            <a:custGeom>
              <a:avLst/>
              <a:gdLst/>
              <a:ahLst/>
              <a:cxnLst/>
              <a:rect l="l" t="t" r="r" b="b"/>
              <a:pathLst>
                <a:path w="9043" h="2049" extrusionOk="0">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89" name="Google Shape;6189;p84"/>
          <p:cNvGrpSpPr/>
          <p:nvPr/>
        </p:nvGrpSpPr>
        <p:grpSpPr>
          <a:xfrm>
            <a:off x="7484175" y="4278267"/>
            <a:ext cx="307231" cy="349133"/>
            <a:chOff x="5736525" y="3963700"/>
            <a:chExt cx="259925" cy="295375"/>
          </a:xfrm>
        </p:grpSpPr>
        <p:sp>
          <p:nvSpPr>
            <p:cNvPr id="6190" name="Google Shape;6190;p84"/>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1" name="Google Shape;6191;p84"/>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2" name="Google Shape;6192;p84"/>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3" name="Google Shape;6193;p84"/>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4" name="Google Shape;6194;p84"/>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5" name="Google Shape;6195;p84"/>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6" name="Google Shape;6196;p84"/>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7" name="Google Shape;6197;p84"/>
          <p:cNvGrpSpPr/>
          <p:nvPr/>
        </p:nvGrpSpPr>
        <p:grpSpPr>
          <a:xfrm>
            <a:off x="6575755" y="4727594"/>
            <a:ext cx="351024" cy="350079"/>
            <a:chOff x="6553275" y="3604550"/>
            <a:chExt cx="296975" cy="296175"/>
          </a:xfrm>
        </p:grpSpPr>
        <p:sp>
          <p:nvSpPr>
            <p:cNvPr id="6198" name="Google Shape;6198;p84"/>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9" name="Google Shape;6199;p84"/>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0" name="Google Shape;6200;p84"/>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1" name="Google Shape;6201;p84"/>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2" name="Google Shape;6202;p84"/>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3" name="Google Shape;6203;p84"/>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 name="Google Shape;7745;p88">
            <a:extLst>
              <a:ext uri="{FF2B5EF4-FFF2-40B4-BE49-F238E27FC236}">
                <a16:creationId xmlns:a16="http://schemas.microsoft.com/office/drawing/2014/main" id="{82263FFE-F0C3-4C4C-62CC-FD0C2FA21CAE}"/>
              </a:ext>
            </a:extLst>
          </p:cNvPr>
          <p:cNvGrpSpPr/>
          <p:nvPr/>
        </p:nvGrpSpPr>
        <p:grpSpPr>
          <a:xfrm>
            <a:off x="818101" y="-626124"/>
            <a:ext cx="442337" cy="419623"/>
            <a:chOff x="-6696925" y="3272575"/>
            <a:chExt cx="307200" cy="291425"/>
          </a:xfrm>
        </p:grpSpPr>
        <p:sp>
          <p:nvSpPr>
            <p:cNvPr id="3" name="Google Shape;7746;p88">
              <a:extLst>
                <a:ext uri="{FF2B5EF4-FFF2-40B4-BE49-F238E27FC236}">
                  <a16:creationId xmlns:a16="http://schemas.microsoft.com/office/drawing/2014/main" id="{1B8256E4-CD2B-A272-5C95-C1858D555B8F}"/>
                </a:ext>
              </a:extLst>
            </p:cNvPr>
            <p:cNvSpPr/>
            <p:nvPr/>
          </p:nvSpPr>
          <p:spPr>
            <a:xfrm>
              <a:off x="-6696925" y="3371400"/>
              <a:ext cx="220575" cy="192600"/>
            </a:xfrm>
            <a:custGeom>
              <a:avLst/>
              <a:gdLst/>
              <a:ahLst/>
              <a:cxnLst/>
              <a:rect l="l" t="t" r="r" b="b"/>
              <a:pathLst>
                <a:path w="8823" h="7704" extrusionOk="0">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7747;p88">
              <a:extLst>
                <a:ext uri="{FF2B5EF4-FFF2-40B4-BE49-F238E27FC236}">
                  <a16:creationId xmlns:a16="http://schemas.microsoft.com/office/drawing/2014/main" id="{A6EB70C6-F82E-69D4-3CA8-639776DF0AF6}"/>
                </a:ext>
              </a:extLst>
            </p:cNvPr>
            <p:cNvSpPr/>
            <p:nvPr/>
          </p:nvSpPr>
          <p:spPr>
            <a:xfrm>
              <a:off x="-6621300" y="3272575"/>
              <a:ext cx="231575" cy="194950"/>
            </a:xfrm>
            <a:custGeom>
              <a:avLst/>
              <a:gdLst/>
              <a:ahLst/>
              <a:cxnLst/>
              <a:rect l="l" t="t" r="r" b="b"/>
              <a:pathLst>
                <a:path w="9263" h="7798" extrusionOk="0">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 name="Google Shape;7748;p88">
            <a:extLst>
              <a:ext uri="{FF2B5EF4-FFF2-40B4-BE49-F238E27FC236}">
                <a16:creationId xmlns:a16="http://schemas.microsoft.com/office/drawing/2014/main" id="{E19CB6A5-1AB9-FE95-0001-3C8A261874A9}"/>
              </a:ext>
            </a:extLst>
          </p:cNvPr>
          <p:cNvGrpSpPr/>
          <p:nvPr/>
        </p:nvGrpSpPr>
        <p:grpSpPr>
          <a:xfrm>
            <a:off x="818083" y="-110729"/>
            <a:ext cx="442373" cy="420775"/>
            <a:chOff x="-6690625" y="3631325"/>
            <a:chExt cx="307225" cy="292225"/>
          </a:xfrm>
        </p:grpSpPr>
        <p:sp>
          <p:nvSpPr>
            <p:cNvPr id="6" name="Google Shape;7749;p88">
              <a:extLst>
                <a:ext uri="{FF2B5EF4-FFF2-40B4-BE49-F238E27FC236}">
                  <a16:creationId xmlns:a16="http://schemas.microsoft.com/office/drawing/2014/main" id="{E581D9E9-54AA-AAC9-F6BA-13D2CAC2BA9C}"/>
                </a:ext>
              </a:extLst>
            </p:cNvPr>
            <p:cNvSpPr/>
            <p:nvPr/>
          </p:nvSpPr>
          <p:spPr>
            <a:xfrm>
              <a:off x="-6690625" y="3631325"/>
              <a:ext cx="222925" cy="292225"/>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7750;p88">
              <a:extLst>
                <a:ext uri="{FF2B5EF4-FFF2-40B4-BE49-F238E27FC236}">
                  <a16:creationId xmlns:a16="http://schemas.microsoft.com/office/drawing/2014/main" id="{43919D7B-F105-F223-5955-24565DC8C18C}"/>
                </a:ext>
              </a:extLst>
            </p:cNvPr>
            <p:cNvSpPr/>
            <p:nvPr/>
          </p:nvSpPr>
          <p:spPr>
            <a:xfrm>
              <a:off x="-6604350" y="3832175"/>
              <a:ext cx="58675" cy="56550"/>
            </a:xfrm>
            <a:custGeom>
              <a:avLst/>
              <a:gdLst/>
              <a:ahLst/>
              <a:cxnLst/>
              <a:rect l="l" t="t" r="r" b="b"/>
              <a:pathLst>
                <a:path w="2347" h="2262" extrusionOk="0">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7751;p88">
              <a:extLst>
                <a:ext uri="{FF2B5EF4-FFF2-40B4-BE49-F238E27FC236}">
                  <a16:creationId xmlns:a16="http://schemas.microsoft.com/office/drawing/2014/main" id="{B7F5848E-E458-B790-3A7F-78E1BBE0E12F}"/>
                </a:ext>
              </a:extLst>
            </p:cNvPr>
            <p:cNvSpPr/>
            <p:nvPr/>
          </p:nvSpPr>
          <p:spPr>
            <a:xfrm>
              <a:off x="-6470875" y="3684775"/>
              <a:ext cx="87475" cy="71800"/>
            </a:xfrm>
            <a:custGeom>
              <a:avLst/>
              <a:gdLst/>
              <a:ahLst/>
              <a:cxnLst/>
              <a:rect l="l" t="t" r="r" b="b"/>
              <a:pathLst>
                <a:path w="3499" h="2872" extrusionOk="0">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7752;p88">
              <a:extLst>
                <a:ext uri="{FF2B5EF4-FFF2-40B4-BE49-F238E27FC236}">
                  <a16:creationId xmlns:a16="http://schemas.microsoft.com/office/drawing/2014/main" id="{37008722-4E91-1352-2689-78FCB1550604}"/>
                </a:ext>
              </a:extLst>
            </p:cNvPr>
            <p:cNvSpPr/>
            <p:nvPr/>
          </p:nvSpPr>
          <p:spPr>
            <a:xfrm>
              <a:off x="-6578775" y="3721900"/>
              <a:ext cx="143375" cy="143375"/>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7753;p88">
              <a:extLst>
                <a:ext uri="{FF2B5EF4-FFF2-40B4-BE49-F238E27FC236}">
                  <a16:creationId xmlns:a16="http://schemas.microsoft.com/office/drawing/2014/main" id="{02236F96-A43D-AEE5-3E05-25F4778ABA88}"/>
                </a:ext>
              </a:extLst>
            </p:cNvPr>
            <p:cNvSpPr/>
            <p:nvPr/>
          </p:nvSpPr>
          <p:spPr>
            <a:xfrm>
              <a:off x="-6685100" y="3636850"/>
              <a:ext cx="47275" cy="46475"/>
            </a:xfrm>
            <a:custGeom>
              <a:avLst/>
              <a:gdLst/>
              <a:ahLst/>
              <a:cxnLst/>
              <a:rect l="l" t="t" r="r" b="b"/>
              <a:pathLst>
                <a:path w="1891" h="1859" extrusionOk="0">
                  <a:moveTo>
                    <a:pt x="1891" y="0"/>
                  </a:moveTo>
                  <a:lnTo>
                    <a:pt x="0" y="1859"/>
                  </a:lnTo>
                  <a:lnTo>
                    <a:pt x="1891" y="1859"/>
                  </a:lnTo>
                  <a:lnTo>
                    <a:pt x="18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 name="Google Shape;7754;p88">
            <a:extLst>
              <a:ext uri="{FF2B5EF4-FFF2-40B4-BE49-F238E27FC236}">
                <a16:creationId xmlns:a16="http://schemas.microsoft.com/office/drawing/2014/main" id="{3E57C834-01A0-86D2-49A9-35F65F047880}"/>
              </a:ext>
            </a:extLst>
          </p:cNvPr>
          <p:cNvGrpSpPr/>
          <p:nvPr/>
        </p:nvGrpSpPr>
        <p:grpSpPr>
          <a:xfrm>
            <a:off x="840205" y="441607"/>
            <a:ext cx="421927" cy="419371"/>
            <a:chOff x="-6689825" y="3992050"/>
            <a:chExt cx="293025" cy="291250"/>
          </a:xfrm>
        </p:grpSpPr>
        <p:sp>
          <p:nvSpPr>
            <p:cNvPr id="12" name="Google Shape;7755;p88">
              <a:extLst>
                <a:ext uri="{FF2B5EF4-FFF2-40B4-BE49-F238E27FC236}">
                  <a16:creationId xmlns:a16="http://schemas.microsoft.com/office/drawing/2014/main" id="{6EF2DF47-E953-2521-9C57-03C5F8EF49B6}"/>
                </a:ext>
              </a:extLst>
            </p:cNvPr>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7756;p88">
              <a:extLst>
                <a:ext uri="{FF2B5EF4-FFF2-40B4-BE49-F238E27FC236}">
                  <a16:creationId xmlns:a16="http://schemas.microsoft.com/office/drawing/2014/main" id="{F7849614-378A-6DFD-9B23-684D63EAC534}"/>
                </a:ext>
              </a:extLst>
            </p:cNvPr>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7757;p88">
              <a:extLst>
                <a:ext uri="{FF2B5EF4-FFF2-40B4-BE49-F238E27FC236}">
                  <a16:creationId xmlns:a16="http://schemas.microsoft.com/office/drawing/2014/main" id="{E6C3062C-C884-C34C-94B1-D9E82702D510}"/>
                </a:ext>
              </a:extLst>
            </p:cNvPr>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7758;p88">
              <a:extLst>
                <a:ext uri="{FF2B5EF4-FFF2-40B4-BE49-F238E27FC236}">
                  <a16:creationId xmlns:a16="http://schemas.microsoft.com/office/drawing/2014/main" id="{4D505627-EA3E-B847-697A-28B3082A2B1E}"/>
                </a:ext>
              </a:extLst>
            </p:cNvPr>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7759;p88">
              <a:extLst>
                <a:ext uri="{FF2B5EF4-FFF2-40B4-BE49-F238E27FC236}">
                  <a16:creationId xmlns:a16="http://schemas.microsoft.com/office/drawing/2014/main" id="{95575190-6F38-375F-758F-86E36106B82F}"/>
                </a:ext>
              </a:extLst>
            </p:cNvPr>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7760;p88">
              <a:extLst>
                <a:ext uri="{FF2B5EF4-FFF2-40B4-BE49-F238E27FC236}">
                  <a16:creationId xmlns:a16="http://schemas.microsoft.com/office/drawing/2014/main" id="{EFAA84E1-9FFC-B39D-1D66-6BC2CB178406}"/>
                </a:ext>
              </a:extLst>
            </p:cNvPr>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7761;p88">
              <a:extLst>
                <a:ext uri="{FF2B5EF4-FFF2-40B4-BE49-F238E27FC236}">
                  <a16:creationId xmlns:a16="http://schemas.microsoft.com/office/drawing/2014/main" id="{FFA252A0-6BED-AC6C-417A-3DDD0ED2605F}"/>
                </a:ext>
              </a:extLst>
            </p:cNvPr>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7762;p88">
              <a:extLst>
                <a:ext uri="{FF2B5EF4-FFF2-40B4-BE49-F238E27FC236}">
                  <a16:creationId xmlns:a16="http://schemas.microsoft.com/office/drawing/2014/main" id="{44470546-4327-71EE-E83F-E651EE31D264}"/>
                </a:ext>
              </a:extLst>
            </p:cNvPr>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7763;p88">
              <a:extLst>
                <a:ext uri="{FF2B5EF4-FFF2-40B4-BE49-F238E27FC236}">
                  <a16:creationId xmlns:a16="http://schemas.microsoft.com/office/drawing/2014/main" id="{2C9014E8-E2CE-0530-4434-BB11DA78C07A}"/>
                </a:ext>
              </a:extLst>
            </p:cNvPr>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7764;p88">
              <a:extLst>
                <a:ext uri="{FF2B5EF4-FFF2-40B4-BE49-F238E27FC236}">
                  <a16:creationId xmlns:a16="http://schemas.microsoft.com/office/drawing/2014/main" id="{3F8C6863-DFC3-A71D-D573-46F33908F680}"/>
                </a:ext>
              </a:extLst>
            </p:cNvPr>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7765;p88">
              <a:extLst>
                <a:ext uri="{FF2B5EF4-FFF2-40B4-BE49-F238E27FC236}">
                  <a16:creationId xmlns:a16="http://schemas.microsoft.com/office/drawing/2014/main" id="{CD331D77-1E23-770A-A59E-90FAC15E6145}"/>
                </a:ext>
              </a:extLst>
            </p:cNvPr>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7766;p88">
              <a:extLst>
                <a:ext uri="{FF2B5EF4-FFF2-40B4-BE49-F238E27FC236}">
                  <a16:creationId xmlns:a16="http://schemas.microsoft.com/office/drawing/2014/main" id="{1EDC6BED-3BD2-A5E4-9B7D-F0DB98D8F8F4}"/>
                </a:ext>
              </a:extLst>
            </p:cNvPr>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 name="Google Shape;7767;p88">
            <a:extLst>
              <a:ext uri="{FF2B5EF4-FFF2-40B4-BE49-F238E27FC236}">
                <a16:creationId xmlns:a16="http://schemas.microsoft.com/office/drawing/2014/main" id="{0DBAE25D-548B-527A-A7FB-0353C72218D0}"/>
              </a:ext>
            </a:extLst>
          </p:cNvPr>
          <p:cNvSpPr/>
          <p:nvPr/>
        </p:nvSpPr>
        <p:spPr>
          <a:xfrm>
            <a:off x="3518054" y="-626166"/>
            <a:ext cx="434634" cy="419227"/>
          </a:xfrm>
          <a:custGeom>
            <a:avLst/>
            <a:gdLst/>
            <a:ahLst/>
            <a:cxnLst/>
            <a:rect l="l" t="t" r="r" b="b"/>
            <a:pathLst>
              <a:path w="12074" h="11646" extrusionOk="0">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 name="Google Shape;7768;p88">
            <a:extLst>
              <a:ext uri="{FF2B5EF4-FFF2-40B4-BE49-F238E27FC236}">
                <a16:creationId xmlns:a16="http://schemas.microsoft.com/office/drawing/2014/main" id="{8F76A6EA-BEEF-1AD9-DCE2-DB64843E058E}"/>
              </a:ext>
            </a:extLst>
          </p:cNvPr>
          <p:cNvGrpSpPr/>
          <p:nvPr/>
        </p:nvGrpSpPr>
        <p:grpSpPr>
          <a:xfrm>
            <a:off x="3523516" y="-110173"/>
            <a:ext cx="423043" cy="419659"/>
            <a:chOff x="-4837325" y="3612425"/>
            <a:chExt cx="293800" cy="291450"/>
          </a:xfrm>
        </p:grpSpPr>
        <p:sp>
          <p:nvSpPr>
            <p:cNvPr id="26" name="Google Shape;7769;p88">
              <a:extLst>
                <a:ext uri="{FF2B5EF4-FFF2-40B4-BE49-F238E27FC236}">
                  <a16:creationId xmlns:a16="http://schemas.microsoft.com/office/drawing/2014/main" id="{0E63046F-E2BC-8C4E-E712-E1F885347304}"/>
                </a:ext>
              </a:extLst>
            </p:cNvPr>
            <p:cNvSpPr/>
            <p:nvPr/>
          </p:nvSpPr>
          <p:spPr>
            <a:xfrm>
              <a:off x="-4836550" y="3612425"/>
              <a:ext cx="293025" cy="170925"/>
            </a:xfrm>
            <a:custGeom>
              <a:avLst/>
              <a:gdLst/>
              <a:ahLst/>
              <a:cxnLst/>
              <a:rect l="l" t="t" r="r" b="b"/>
              <a:pathLst>
                <a:path w="11721" h="6837" extrusionOk="0">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7770;p88">
              <a:extLst>
                <a:ext uri="{FF2B5EF4-FFF2-40B4-BE49-F238E27FC236}">
                  <a16:creationId xmlns:a16="http://schemas.microsoft.com/office/drawing/2014/main" id="{59A8CC7F-FD19-B4A5-BDFA-CA31946D6CC6}"/>
                </a:ext>
              </a:extLst>
            </p:cNvPr>
            <p:cNvSpPr/>
            <p:nvPr/>
          </p:nvSpPr>
          <p:spPr>
            <a:xfrm>
              <a:off x="-4837325" y="3743950"/>
              <a:ext cx="291425" cy="159925"/>
            </a:xfrm>
            <a:custGeom>
              <a:avLst/>
              <a:gdLst/>
              <a:ahLst/>
              <a:cxnLst/>
              <a:rect l="l" t="t" r="r" b="b"/>
              <a:pathLst>
                <a:path w="11657" h="6397" extrusionOk="0">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7771;p88">
              <a:extLst>
                <a:ext uri="{FF2B5EF4-FFF2-40B4-BE49-F238E27FC236}">
                  <a16:creationId xmlns:a16="http://schemas.microsoft.com/office/drawing/2014/main" id="{C3ED6B66-7AEB-01AB-473C-9AC40B277EE2}"/>
                </a:ext>
              </a:extLst>
            </p:cNvPr>
            <p:cNvSpPr/>
            <p:nvPr/>
          </p:nvSpPr>
          <p:spPr>
            <a:xfrm>
              <a:off x="-4716825" y="3799075"/>
              <a:ext cx="51225" cy="18950"/>
            </a:xfrm>
            <a:custGeom>
              <a:avLst/>
              <a:gdLst/>
              <a:ahLst/>
              <a:cxnLst/>
              <a:rect l="l" t="t" r="r" b="b"/>
              <a:pathLst>
                <a:path w="2049" h="758" extrusionOk="0">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 name="Google Shape;7772;p88">
            <a:extLst>
              <a:ext uri="{FF2B5EF4-FFF2-40B4-BE49-F238E27FC236}">
                <a16:creationId xmlns:a16="http://schemas.microsoft.com/office/drawing/2014/main" id="{1368E3D8-2F93-94FC-7064-82AEF73477AE}"/>
              </a:ext>
            </a:extLst>
          </p:cNvPr>
          <p:cNvGrpSpPr/>
          <p:nvPr/>
        </p:nvGrpSpPr>
        <p:grpSpPr>
          <a:xfrm>
            <a:off x="3536549" y="441461"/>
            <a:ext cx="420775" cy="419659"/>
            <a:chOff x="-4837325" y="3971575"/>
            <a:chExt cx="292225" cy="291450"/>
          </a:xfrm>
        </p:grpSpPr>
        <p:sp>
          <p:nvSpPr>
            <p:cNvPr id="30" name="Google Shape;7773;p88">
              <a:extLst>
                <a:ext uri="{FF2B5EF4-FFF2-40B4-BE49-F238E27FC236}">
                  <a16:creationId xmlns:a16="http://schemas.microsoft.com/office/drawing/2014/main" id="{3BBF3C2C-0178-4598-0306-7FB9AEF53F7F}"/>
                </a:ext>
              </a:extLst>
            </p:cNvPr>
            <p:cNvSpPr/>
            <p:nvPr/>
          </p:nvSpPr>
          <p:spPr>
            <a:xfrm>
              <a:off x="-4734150" y="4073975"/>
              <a:ext cx="86650" cy="86650"/>
            </a:xfrm>
            <a:custGeom>
              <a:avLst/>
              <a:gdLst/>
              <a:ahLst/>
              <a:cxnLst/>
              <a:rect l="l" t="t" r="r" b="b"/>
              <a:pathLst>
                <a:path w="3466" h="3466" extrusionOk="0">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7774;p88">
              <a:extLst>
                <a:ext uri="{FF2B5EF4-FFF2-40B4-BE49-F238E27FC236}">
                  <a16:creationId xmlns:a16="http://schemas.microsoft.com/office/drawing/2014/main" id="{EC956695-268C-BA89-93CC-5A78A7B7CF03}"/>
                </a:ext>
              </a:extLst>
            </p:cNvPr>
            <p:cNvSpPr/>
            <p:nvPr/>
          </p:nvSpPr>
          <p:spPr>
            <a:xfrm>
              <a:off x="-4700300" y="4108625"/>
              <a:ext cx="18950" cy="17350"/>
            </a:xfrm>
            <a:custGeom>
              <a:avLst/>
              <a:gdLst/>
              <a:ahLst/>
              <a:cxnLst/>
              <a:rect l="l" t="t" r="r" b="b"/>
              <a:pathLst>
                <a:path w="758" h="694" extrusionOk="0">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7775;p88">
              <a:extLst>
                <a:ext uri="{FF2B5EF4-FFF2-40B4-BE49-F238E27FC236}">
                  <a16:creationId xmlns:a16="http://schemas.microsoft.com/office/drawing/2014/main" id="{51325B4C-C1E0-593E-B967-86BBEE0BBD06}"/>
                </a:ext>
              </a:extLst>
            </p:cNvPr>
            <p:cNvSpPr/>
            <p:nvPr/>
          </p:nvSpPr>
          <p:spPr>
            <a:xfrm>
              <a:off x="-4748325" y="3971575"/>
              <a:ext cx="203225" cy="204025"/>
            </a:xfrm>
            <a:custGeom>
              <a:avLst/>
              <a:gdLst/>
              <a:ahLst/>
              <a:cxnLst/>
              <a:rect l="l" t="t" r="r" b="b"/>
              <a:pathLst>
                <a:path w="8129" h="8161" extrusionOk="0">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7776;p88">
              <a:extLst>
                <a:ext uri="{FF2B5EF4-FFF2-40B4-BE49-F238E27FC236}">
                  <a16:creationId xmlns:a16="http://schemas.microsoft.com/office/drawing/2014/main" id="{90DEC422-34F5-E00F-7FCF-785DB009F99D}"/>
                </a:ext>
              </a:extLst>
            </p:cNvPr>
            <p:cNvSpPr/>
            <p:nvPr/>
          </p:nvSpPr>
          <p:spPr>
            <a:xfrm>
              <a:off x="-4656175" y="4151950"/>
              <a:ext cx="91375" cy="91375"/>
            </a:xfrm>
            <a:custGeom>
              <a:avLst/>
              <a:gdLst/>
              <a:ahLst/>
              <a:cxnLst/>
              <a:rect l="l" t="t" r="r" b="b"/>
              <a:pathLst>
                <a:path w="3655" h="3655" extrusionOk="0">
                  <a:moveTo>
                    <a:pt x="599" y="0"/>
                  </a:moveTo>
                  <a:cubicBezTo>
                    <a:pt x="441" y="221"/>
                    <a:pt x="252" y="441"/>
                    <a:pt x="0" y="599"/>
                  </a:cubicBezTo>
                  <a:lnTo>
                    <a:pt x="1544" y="3655"/>
                  </a:lnTo>
                  <a:cubicBezTo>
                    <a:pt x="2395" y="3151"/>
                    <a:pt x="3151" y="2395"/>
                    <a:pt x="3655" y="1544"/>
                  </a:cubicBezTo>
                  <a:lnTo>
                    <a:pt x="59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7777;p88">
              <a:extLst>
                <a:ext uri="{FF2B5EF4-FFF2-40B4-BE49-F238E27FC236}">
                  <a16:creationId xmlns:a16="http://schemas.microsoft.com/office/drawing/2014/main" id="{90958A81-B824-83E7-1044-9FD063940F52}"/>
                </a:ext>
              </a:extLst>
            </p:cNvPr>
            <p:cNvSpPr/>
            <p:nvPr/>
          </p:nvSpPr>
          <p:spPr>
            <a:xfrm>
              <a:off x="-4817650" y="3991275"/>
              <a:ext cx="91400" cy="91375"/>
            </a:xfrm>
            <a:custGeom>
              <a:avLst/>
              <a:gdLst/>
              <a:ahLst/>
              <a:cxnLst/>
              <a:rect l="l" t="t" r="r" b="b"/>
              <a:pathLst>
                <a:path w="3656" h="3655" extrusionOk="0">
                  <a:moveTo>
                    <a:pt x="2143" y="0"/>
                  </a:moveTo>
                  <a:cubicBezTo>
                    <a:pt x="1261" y="504"/>
                    <a:pt x="536" y="1260"/>
                    <a:pt x="1" y="2111"/>
                  </a:cubicBezTo>
                  <a:lnTo>
                    <a:pt x="3088" y="3655"/>
                  </a:lnTo>
                  <a:cubicBezTo>
                    <a:pt x="3246" y="3434"/>
                    <a:pt x="3435" y="3214"/>
                    <a:pt x="3655" y="3088"/>
                  </a:cubicBez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7778;p88">
              <a:extLst>
                <a:ext uri="{FF2B5EF4-FFF2-40B4-BE49-F238E27FC236}">
                  <a16:creationId xmlns:a16="http://schemas.microsoft.com/office/drawing/2014/main" id="{DC26E5FD-FD07-B6EE-7968-B6C8B08ED8C8}"/>
                </a:ext>
              </a:extLst>
            </p:cNvPr>
            <p:cNvSpPr/>
            <p:nvPr/>
          </p:nvSpPr>
          <p:spPr>
            <a:xfrm>
              <a:off x="-4837325" y="4059000"/>
              <a:ext cx="204000" cy="204025"/>
            </a:xfrm>
            <a:custGeom>
              <a:avLst/>
              <a:gdLst/>
              <a:ahLst/>
              <a:cxnLst/>
              <a:rect l="l" t="t" r="r" b="b"/>
              <a:pathLst>
                <a:path w="8160" h="8161" extrusionOk="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 name="Google Shape;7779;p88">
            <a:extLst>
              <a:ext uri="{FF2B5EF4-FFF2-40B4-BE49-F238E27FC236}">
                <a16:creationId xmlns:a16="http://schemas.microsoft.com/office/drawing/2014/main" id="{EF47A623-EE39-6B65-F55C-A8ABC004E2CC}"/>
              </a:ext>
            </a:extLst>
          </p:cNvPr>
          <p:cNvGrpSpPr/>
          <p:nvPr/>
        </p:nvGrpSpPr>
        <p:grpSpPr>
          <a:xfrm>
            <a:off x="6228563" y="-601180"/>
            <a:ext cx="430998" cy="369730"/>
            <a:chOff x="-3037625" y="3254850"/>
            <a:chExt cx="299325" cy="256775"/>
          </a:xfrm>
        </p:grpSpPr>
        <p:sp>
          <p:nvSpPr>
            <p:cNvPr id="37" name="Google Shape;7780;p88">
              <a:extLst>
                <a:ext uri="{FF2B5EF4-FFF2-40B4-BE49-F238E27FC236}">
                  <a16:creationId xmlns:a16="http://schemas.microsoft.com/office/drawing/2014/main" id="{2F1CA119-57E3-2BE4-73E4-12FD9C0B126F}"/>
                </a:ext>
              </a:extLst>
            </p:cNvPr>
            <p:cNvSpPr/>
            <p:nvPr/>
          </p:nvSpPr>
          <p:spPr>
            <a:xfrm>
              <a:off x="-3037625" y="3460400"/>
              <a:ext cx="152825" cy="51225"/>
            </a:xfrm>
            <a:custGeom>
              <a:avLst/>
              <a:gdLst/>
              <a:ahLst/>
              <a:cxnLst/>
              <a:rect l="l" t="t" r="r" b="b"/>
              <a:pathLst>
                <a:path w="6113" h="2049" extrusionOk="0">
                  <a:moveTo>
                    <a:pt x="1356" y="1"/>
                  </a:moveTo>
                  <a:cubicBezTo>
                    <a:pt x="1" y="1"/>
                    <a:pt x="1" y="2049"/>
                    <a:pt x="1356" y="2049"/>
                  </a:cubicBezTo>
                  <a:lnTo>
                    <a:pt x="4758" y="2049"/>
                  </a:lnTo>
                  <a:cubicBezTo>
                    <a:pt x="6113" y="2049"/>
                    <a:pt x="6113" y="1"/>
                    <a:pt x="4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7781;p88">
              <a:extLst>
                <a:ext uri="{FF2B5EF4-FFF2-40B4-BE49-F238E27FC236}">
                  <a16:creationId xmlns:a16="http://schemas.microsoft.com/office/drawing/2014/main" id="{6F0254E0-2272-27A0-8F42-EA717E56E4EB}"/>
                </a:ext>
              </a:extLst>
            </p:cNvPr>
            <p:cNvSpPr/>
            <p:nvPr/>
          </p:nvSpPr>
          <p:spPr>
            <a:xfrm>
              <a:off x="-2884825" y="3460400"/>
              <a:ext cx="146525" cy="51225"/>
            </a:xfrm>
            <a:custGeom>
              <a:avLst/>
              <a:gdLst/>
              <a:ahLst/>
              <a:cxnLst/>
              <a:rect l="l" t="t" r="r" b="b"/>
              <a:pathLst>
                <a:path w="5861" h="2049" extrusionOk="0">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7782;p88">
              <a:extLst>
                <a:ext uri="{FF2B5EF4-FFF2-40B4-BE49-F238E27FC236}">
                  <a16:creationId xmlns:a16="http://schemas.microsoft.com/office/drawing/2014/main" id="{DC1905E2-4B82-27FB-3246-2A86AB27ABCC}"/>
                </a:ext>
              </a:extLst>
            </p:cNvPr>
            <p:cNvSpPr/>
            <p:nvPr/>
          </p:nvSpPr>
          <p:spPr>
            <a:xfrm>
              <a:off x="-2909225" y="3313125"/>
              <a:ext cx="59875" cy="72475"/>
            </a:xfrm>
            <a:custGeom>
              <a:avLst/>
              <a:gdLst/>
              <a:ahLst/>
              <a:cxnLst/>
              <a:rect l="l" t="t" r="r" b="b"/>
              <a:pathLst>
                <a:path w="2395" h="2899" extrusionOk="0">
                  <a:moveTo>
                    <a:pt x="0" y="1"/>
                  </a:moveTo>
                  <a:lnTo>
                    <a:pt x="0" y="2899"/>
                  </a:lnTo>
                  <a:lnTo>
                    <a:pt x="2395" y="1450"/>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7783;p88">
              <a:extLst>
                <a:ext uri="{FF2B5EF4-FFF2-40B4-BE49-F238E27FC236}">
                  <a16:creationId xmlns:a16="http://schemas.microsoft.com/office/drawing/2014/main" id="{A545FA02-E9C4-7EAE-BFD0-AEDE6A2469FC}"/>
                </a:ext>
              </a:extLst>
            </p:cNvPr>
            <p:cNvSpPr/>
            <p:nvPr/>
          </p:nvSpPr>
          <p:spPr>
            <a:xfrm>
              <a:off x="-3029750" y="3254850"/>
              <a:ext cx="291450" cy="188250"/>
            </a:xfrm>
            <a:custGeom>
              <a:avLst/>
              <a:gdLst/>
              <a:ahLst/>
              <a:cxnLst/>
              <a:rect l="l" t="t" r="r" b="b"/>
              <a:pathLst>
                <a:path w="11658" h="7530" extrusionOk="0">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 name="Google Shape;7784;p88">
            <a:extLst>
              <a:ext uri="{FF2B5EF4-FFF2-40B4-BE49-F238E27FC236}">
                <a16:creationId xmlns:a16="http://schemas.microsoft.com/office/drawing/2014/main" id="{6BDAF393-B300-23EE-B165-D22529154C85}"/>
              </a:ext>
            </a:extLst>
          </p:cNvPr>
          <p:cNvGrpSpPr/>
          <p:nvPr/>
        </p:nvGrpSpPr>
        <p:grpSpPr>
          <a:xfrm>
            <a:off x="6232523" y="-110750"/>
            <a:ext cx="423079" cy="420811"/>
            <a:chOff x="-3031325" y="3597450"/>
            <a:chExt cx="293825" cy="292250"/>
          </a:xfrm>
        </p:grpSpPr>
        <p:sp>
          <p:nvSpPr>
            <p:cNvPr id="42" name="Google Shape;7785;p88">
              <a:extLst>
                <a:ext uri="{FF2B5EF4-FFF2-40B4-BE49-F238E27FC236}">
                  <a16:creationId xmlns:a16="http://schemas.microsoft.com/office/drawing/2014/main" id="{C3EB64AE-DAC8-B6C1-7688-7A74982F9970}"/>
                </a:ext>
              </a:extLst>
            </p:cNvPr>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7786;p88">
              <a:extLst>
                <a:ext uri="{FF2B5EF4-FFF2-40B4-BE49-F238E27FC236}">
                  <a16:creationId xmlns:a16="http://schemas.microsoft.com/office/drawing/2014/main" id="{0CDFEA98-C0CA-6ABB-E65A-DD5431C8368E}"/>
                </a:ext>
              </a:extLst>
            </p:cNvPr>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7787;p88">
              <a:extLst>
                <a:ext uri="{FF2B5EF4-FFF2-40B4-BE49-F238E27FC236}">
                  <a16:creationId xmlns:a16="http://schemas.microsoft.com/office/drawing/2014/main" id="{31987017-A628-3635-D32D-66435E756FC8}"/>
                </a:ext>
              </a:extLst>
            </p:cNvPr>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7788;p88">
              <a:extLst>
                <a:ext uri="{FF2B5EF4-FFF2-40B4-BE49-F238E27FC236}">
                  <a16:creationId xmlns:a16="http://schemas.microsoft.com/office/drawing/2014/main" id="{72D76D7D-54B0-0E6A-7D7D-88D28619DF16}"/>
                </a:ext>
              </a:extLst>
            </p:cNvPr>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 name="Google Shape;7789;p88">
            <a:extLst>
              <a:ext uri="{FF2B5EF4-FFF2-40B4-BE49-F238E27FC236}">
                <a16:creationId xmlns:a16="http://schemas.microsoft.com/office/drawing/2014/main" id="{03D27041-56D3-5B19-AF72-C9FA2A6B857D}"/>
              </a:ext>
            </a:extLst>
          </p:cNvPr>
          <p:cNvGrpSpPr/>
          <p:nvPr/>
        </p:nvGrpSpPr>
        <p:grpSpPr>
          <a:xfrm>
            <a:off x="6244998" y="465849"/>
            <a:ext cx="421927" cy="370882"/>
            <a:chOff x="-3030525" y="3973150"/>
            <a:chExt cx="293025" cy="257575"/>
          </a:xfrm>
        </p:grpSpPr>
        <p:sp>
          <p:nvSpPr>
            <p:cNvPr id="47" name="Google Shape;7790;p88">
              <a:extLst>
                <a:ext uri="{FF2B5EF4-FFF2-40B4-BE49-F238E27FC236}">
                  <a16:creationId xmlns:a16="http://schemas.microsoft.com/office/drawing/2014/main" id="{4F69298D-4FF8-E798-5CF6-01C60C8BCA67}"/>
                </a:ext>
              </a:extLst>
            </p:cNvPr>
            <p:cNvSpPr/>
            <p:nvPr/>
          </p:nvSpPr>
          <p:spPr>
            <a:xfrm>
              <a:off x="-3029750" y="3973150"/>
              <a:ext cx="292250" cy="68550"/>
            </a:xfrm>
            <a:custGeom>
              <a:avLst/>
              <a:gdLst/>
              <a:ahLst/>
              <a:cxnLst/>
              <a:rect l="l" t="t" r="r" b="b"/>
              <a:pathLst>
                <a:path w="11690" h="2742" extrusionOk="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7791;p88">
              <a:extLst>
                <a:ext uri="{FF2B5EF4-FFF2-40B4-BE49-F238E27FC236}">
                  <a16:creationId xmlns:a16="http://schemas.microsoft.com/office/drawing/2014/main" id="{4916AF1A-9B9B-7A96-BB38-2A6E423B2679}"/>
                </a:ext>
              </a:extLst>
            </p:cNvPr>
            <p:cNvSpPr/>
            <p:nvPr/>
          </p:nvSpPr>
          <p:spPr>
            <a:xfrm>
              <a:off x="-3030525" y="4059000"/>
              <a:ext cx="292225" cy="171725"/>
            </a:xfrm>
            <a:custGeom>
              <a:avLst/>
              <a:gdLst/>
              <a:ahLst/>
              <a:cxnLst/>
              <a:rect l="l" t="t" r="r" b="b"/>
              <a:pathLst>
                <a:path w="11689" h="6869" extrusionOk="0">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 name="Google Shape;7792;p88">
            <a:extLst>
              <a:ext uri="{FF2B5EF4-FFF2-40B4-BE49-F238E27FC236}">
                <a16:creationId xmlns:a16="http://schemas.microsoft.com/office/drawing/2014/main" id="{F4CE9785-57C3-33A5-6658-7D3D5BF114D8}"/>
              </a:ext>
            </a:extLst>
          </p:cNvPr>
          <p:cNvGrpSpPr/>
          <p:nvPr/>
        </p:nvGrpSpPr>
        <p:grpSpPr>
          <a:xfrm>
            <a:off x="1346591" y="1054061"/>
            <a:ext cx="421927" cy="297195"/>
            <a:chOff x="-1199300" y="3279250"/>
            <a:chExt cx="293025" cy="206400"/>
          </a:xfrm>
        </p:grpSpPr>
        <p:sp>
          <p:nvSpPr>
            <p:cNvPr id="50" name="Google Shape;7793;p88">
              <a:extLst>
                <a:ext uri="{FF2B5EF4-FFF2-40B4-BE49-F238E27FC236}">
                  <a16:creationId xmlns:a16="http://schemas.microsoft.com/office/drawing/2014/main" id="{BBAC9593-6164-463A-93E1-489FF77CA9BF}"/>
                </a:ext>
              </a:extLst>
            </p:cNvPr>
            <p:cNvSpPr/>
            <p:nvPr/>
          </p:nvSpPr>
          <p:spPr>
            <a:xfrm>
              <a:off x="-1183550" y="3395050"/>
              <a:ext cx="261525" cy="90600"/>
            </a:xfrm>
            <a:custGeom>
              <a:avLst/>
              <a:gdLst/>
              <a:ahLst/>
              <a:cxnLst/>
              <a:rect l="l" t="t" r="r" b="b"/>
              <a:pathLst>
                <a:path w="10461" h="3624" extrusionOk="0">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7794;p88">
              <a:extLst>
                <a:ext uri="{FF2B5EF4-FFF2-40B4-BE49-F238E27FC236}">
                  <a16:creationId xmlns:a16="http://schemas.microsoft.com/office/drawing/2014/main" id="{315B664F-74A9-4453-CB79-B10843FF9601}"/>
                </a:ext>
              </a:extLst>
            </p:cNvPr>
            <p:cNvSpPr/>
            <p:nvPr/>
          </p:nvSpPr>
          <p:spPr>
            <a:xfrm>
              <a:off x="-1184325" y="3279250"/>
              <a:ext cx="261500" cy="129400"/>
            </a:xfrm>
            <a:custGeom>
              <a:avLst/>
              <a:gdLst/>
              <a:ahLst/>
              <a:cxnLst/>
              <a:rect l="l" t="t" r="r" b="b"/>
              <a:pathLst>
                <a:path w="10460" h="5176" extrusionOk="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7795;p88">
              <a:extLst>
                <a:ext uri="{FF2B5EF4-FFF2-40B4-BE49-F238E27FC236}">
                  <a16:creationId xmlns:a16="http://schemas.microsoft.com/office/drawing/2014/main" id="{4CCAD710-1107-678F-F2CA-3BC0397C558E}"/>
                </a:ext>
              </a:extLst>
            </p:cNvPr>
            <p:cNvSpPr/>
            <p:nvPr/>
          </p:nvSpPr>
          <p:spPr>
            <a:xfrm>
              <a:off x="-1199300" y="3294225"/>
              <a:ext cx="90600" cy="175650"/>
            </a:xfrm>
            <a:custGeom>
              <a:avLst/>
              <a:gdLst/>
              <a:ahLst/>
              <a:cxnLst/>
              <a:rect l="l" t="t" r="r" b="b"/>
              <a:pathLst>
                <a:path w="3624" h="7026" extrusionOk="0">
                  <a:moveTo>
                    <a:pt x="126" y="0"/>
                  </a:moveTo>
                  <a:cubicBezTo>
                    <a:pt x="32" y="126"/>
                    <a:pt x="0" y="284"/>
                    <a:pt x="0" y="441"/>
                  </a:cubicBezTo>
                  <a:lnTo>
                    <a:pt x="0" y="6585"/>
                  </a:lnTo>
                  <a:cubicBezTo>
                    <a:pt x="0" y="6742"/>
                    <a:pt x="32" y="6900"/>
                    <a:pt x="126" y="7026"/>
                  </a:cubicBezTo>
                  <a:lnTo>
                    <a:pt x="3624" y="3466"/>
                  </a:lnTo>
                  <a:lnTo>
                    <a:pt x="1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7796;p88">
              <a:extLst>
                <a:ext uri="{FF2B5EF4-FFF2-40B4-BE49-F238E27FC236}">
                  <a16:creationId xmlns:a16="http://schemas.microsoft.com/office/drawing/2014/main" id="{B2AB1F7C-F645-5687-0A5E-545527F82F48}"/>
                </a:ext>
              </a:extLst>
            </p:cNvPr>
            <p:cNvSpPr/>
            <p:nvPr/>
          </p:nvSpPr>
          <p:spPr>
            <a:xfrm>
              <a:off x="-996875" y="3294225"/>
              <a:ext cx="90600" cy="177225"/>
            </a:xfrm>
            <a:custGeom>
              <a:avLst/>
              <a:gdLst/>
              <a:ahLst/>
              <a:cxnLst/>
              <a:rect l="l" t="t" r="r" b="b"/>
              <a:pathLst>
                <a:path w="3624" h="7089" extrusionOk="0">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 name="Google Shape;7797;p88">
            <a:extLst>
              <a:ext uri="{FF2B5EF4-FFF2-40B4-BE49-F238E27FC236}">
                <a16:creationId xmlns:a16="http://schemas.microsoft.com/office/drawing/2014/main" id="{3612355D-B3F0-CBF0-86C9-52E987D3C33B}"/>
              </a:ext>
            </a:extLst>
          </p:cNvPr>
          <p:cNvGrpSpPr/>
          <p:nvPr/>
        </p:nvGrpSpPr>
        <p:grpSpPr>
          <a:xfrm>
            <a:off x="1353677" y="-626592"/>
            <a:ext cx="444605" cy="420559"/>
            <a:chOff x="-6338550" y="3272950"/>
            <a:chExt cx="308775" cy="292075"/>
          </a:xfrm>
        </p:grpSpPr>
        <p:sp>
          <p:nvSpPr>
            <p:cNvPr id="55" name="Google Shape;7798;p88">
              <a:extLst>
                <a:ext uri="{FF2B5EF4-FFF2-40B4-BE49-F238E27FC236}">
                  <a16:creationId xmlns:a16="http://schemas.microsoft.com/office/drawing/2014/main" id="{A34E0549-DEF5-A0AB-3A0B-3EE8A69F619C}"/>
                </a:ext>
              </a:extLst>
            </p:cNvPr>
            <p:cNvSpPr/>
            <p:nvPr/>
          </p:nvSpPr>
          <p:spPr>
            <a:xfrm>
              <a:off x="-6338550" y="3272950"/>
              <a:ext cx="308775" cy="119750"/>
            </a:xfrm>
            <a:custGeom>
              <a:avLst/>
              <a:gdLst/>
              <a:ahLst/>
              <a:cxnLst/>
              <a:rect l="l" t="t" r="r" b="b"/>
              <a:pathLst>
                <a:path w="12351" h="4790" extrusionOk="0">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7799;p88">
              <a:extLst>
                <a:ext uri="{FF2B5EF4-FFF2-40B4-BE49-F238E27FC236}">
                  <a16:creationId xmlns:a16="http://schemas.microsoft.com/office/drawing/2014/main" id="{522CE1DE-E6D4-9EFA-420B-2FDDE2D2C1E1}"/>
                </a:ext>
              </a:extLst>
            </p:cNvPr>
            <p:cNvSpPr/>
            <p:nvPr/>
          </p:nvSpPr>
          <p:spPr>
            <a:xfrm>
              <a:off x="-6228275" y="3479325"/>
              <a:ext cx="86650" cy="85700"/>
            </a:xfrm>
            <a:custGeom>
              <a:avLst/>
              <a:gdLst/>
              <a:ahLst/>
              <a:cxnLst/>
              <a:rect l="l" t="t" r="r" b="b"/>
              <a:pathLst>
                <a:path w="3466" h="3428" extrusionOk="0">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7800;p88">
              <a:extLst>
                <a:ext uri="{FF2B5EF4-FFF2-40B4-BE49-F238E27FC236}">
                  <a16:creationId xmlns:a16="http://schemas.microsoft.com/office/drawing/2014/main" id="{4E5EA5AF-AB2E-9E19-961E-3841B0840EF2}"/>
                </a:ext>
              </a:extLst>
            </p:cNvPr>
            <p:cNvSpPr/>
            <p:nvPr/>
          </p:nvSpPr>
          <p:spPr>
            <a:xfrm>
              <a:off x="-6292075" y="3410800"/>
              <a:ext cx="212675" cy="50425"/>
            </a:xfrm>
            <a:custGeom>
              <a:avLst/>
              <a:gdLst/>
              <a:ahLst/>
              <a:cxnLst/>
              <a:rect l="l" t="t" r="r" b="b"/>
              <a:pathLst>
                <a:path w="8507" h="2017" extrusionOk="0">
                  <a:moveTo>
                    <a:pt x="0" y="0"/>
                  </a:moveTo>
                  <a:lnTo>
                    <a:pt x="2048" y="2016"/>
                  </a:lnTo>
                  <a:lnTo>
                    <a:pt x="6459" y="2016"/>
                  </a:lnTo>
                  <a:lnTo>
                    <a:pt x="8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 name="Google Shape;7801;p88">
            <a:extLst>
              <a:ext uri="{FF2B5EF4-FFF2-40B4-BE49-F238E27FC236}">
                <a16:creationId xmlns:a16="http://schemas.microsoft.com/office/drawing/2014/main" id="{3231267C-A388-247E-7317-7DA795D8DCA9}"/>
              </a:ext>
            </a:extLst>
          </p:cNvPr>
          <p:cNvGrpSpPr/>
          <p:nvPr/>
        </p:nvGrpSpPr>
        <p:grpSpPr>
          <a:xfrm>
            <a:off x="1365016" y="-110171"/>
            <a:ext cx="421927" cy="419659"/>
            <a:chOff x="-6329100" y="3632100"/>
            <a:chExt cx="293025" cy="291450"/>
          </a:xfrm>
        </p:grpSpPr>
        <p:sp>
          <p:nvSpPr>
            <p:cNvPr id="59" name="Google Shape;7802;p88">
              <a:extLst>
                <a:ext uri="{FF2B5EF4-FFF2-40B4-BE49-F238E27FC236}">
                  <a16:creationId xmlns:a16="http://schemas.microsoft.com/office/drawing/2014/main" id="{63DE9D9C-0D1A-B56B-A79A-0B52E04D15F8}"/>
                </a:ext>
              </a:extLst>
            </p:cNvPr>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7803;p88">
              <a:extLst>
                <a:ext uri="{FF2B5EF4-FFF2-40B4-BE49-F238E27FC236}">
                  <a16:creationId xmlns:a16="http://schemas.microsoft.com/office/drawing/2014/main" id="{64336490-FF6E-19C3-32C5-A3FB71A97847}"/>
                </a:ext>
              </a:extLst>
            </p:cNvPr>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7804;p88">
              <a:extLst>
                <a:ext uri="{FF2B5EF4-FFF2-40B4-BE49-F238E27FC236}">
                  <a16:creationId xmlns:a16="http://schemas.microsoft.com/office/drawing/2014/main" id="{BB4EB407-B863-F283-9F35-94A39F4720DA}"/>
                </a:ext>
              </a:extLst>
            </p:cNvPr>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 name="Google Shape;7805;p88">
            <a:extLst>
              <a:ext uri="{FF2B5EF4-FFF2-40B4-BE49-F238E27FC236}">
                <a16:creationId xmlns:a16="http://schemas.microsoft.com/office/drawing/2014/main" id="{0C5451EC-D4E0-6644-5FA1-1D312B3A61AF}"/>
              </a:ext>
            </a:extLst>
          </p:cNvPr>
          <p:cNvGrpSpPr/>
          <p:nvPr/>
        </p:nvGrpSpPr>
        <p:grpSpPr>
          <a:xfrm>
            <a:off x="1378067" y="441463"/>
            <a:ext cx="419623" cy="419659"/>
            <a:chOff x="-6329875" y="3992050"/>
            <a:chExt cx="291425" cy="291450"/>
          </a:xfrm>
        </p:grpSpPr>
        <p:sp>
          <p:nvSpPr>
            <p:cNvPr id="63" name="Google Shape;7806;p88">
              <a:extLst>
                <a:ext uri="{FF2B5EF4-FFF2-40B4-BE49-F238E27FC236}">
                  <a16:creationId xmlns:a16="http://schemas.microsoft.com/office/drawing/2014/main" id="{83E0DF4E-35E1-54CF-CC67-D35B0DF36D9F}"/>
                </a:ext>
              </a:extLst>
            </p:cNvPr>
            <p:cNvSpPr/>
            <p:nvPr/>
          </p:nvSpPr>
          <p:spPr>
            <a:xfrm>
              <a:off x="-6090450" y="4077900"/>
              <a:ext cx="52000" cy="34675"/>
            </a:xfrm>
            <a:custGeom>
              <a:avLst/>
              <a:gdLst/>
              <a:ahLst/>
              <a:cxnLst/>
              <a:rect l="l" t="t" r="r" b="b"/>
              <a:pathLst>
                <a:path w="2080" h="1387" extrusionOk="0">
                  <a:moveTo>
                    <a:pt x="1" y="1"/>
                  </a:moveTo>
                  <a:lnTo>
                    <a:pt x="1" y="1387"/>
                  </a:lnTo>
                  <a:lnTo>
                    <a:pt x="2080" y="1387"/>
                  </a:lnTo>
                  <a:lnTo>
                    <a:pt x="2080" y="1040"/>
                  </a:lnTo>
                  <a:cubicBezTo>
                    <a:pt x="2080" y="473"/>
                    <a:pt x="1607"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6" name="Google Shape;7807;p88">
              <a:extLst>
                <a:ext uri="{FF2B5EF4-FFF2-40B4-BE49-F238E27FC236}">
                  <a16:creationId xmlns:a16="http://schemas.microsoft.com/office/drawing/2014/main" id="{0C536117-748E-2D06-6C88-C51E73B24C7A}"/>
                </a:ext>
              </a:extLst>
            </p:cNvPr>
            <p:cNvSpPr/>
            <p:nvPr/>
          </p:nvSpPr>
          <p:spPr>
            <a:xfrm>
              <a:off x="-6262925" y="3992050"/>
              <a:ext cx="154400" cy="155200"/>
            </a:xfrm>
            <a:custGeom>
              <a:avLst/>
              <a:gdLst/>
              <a:ahLst/>
              <a:cxnLst/>
              <a:rect l="l" t="t" r="r" b="b"/>
              <a:pathLst>
                <a:path w="6176" h="6208" extrusionOk="0">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7" name="Google Shape;7808;p88">
              <a:extLst>
                <a:ext uri="{FF2B5EF4-FFF2-40B4-BE49-F238E27FC236}">
                  <a16:creationId xmlns:a16="http://schemas.microsoft.com/office/drawing/2014/main" id="{ABB12D12-C731-EB42-1BEC-E663C8ED3B53}"/>
                </a:ext>
              </a:extLst>
            </p:cNvPr>
            <p:cNvSpPr/>
            <p:nvPr/>
          </p:nvSpPr>
          <p:spPr>
            <a:xfrm>
              <a:off x="-6329875" y="4044825"/>
              <a:ext cx="51200" cy="102425"/>
            </a:xfrm>
            <a:custGeom>
              <a:avLst/>
              <a:gdLst/>
              <a:ahLst/>
              <a:cxnLst/>
              <a:rect l="l" t="t" r="r" b="b"/>
              <a:pathLst>
                <a:path w="2048" h="4097" extrusionOk="0">
                  <a:moveTo>
                    <a:pt x="1040" y="0"/>
                  </a:moveTo>
                  <a:cubicBezTo>
                    <a:pt x="473" y="0"/>
                    <a:pt x="0" y="473"/>
                    <a:pt x="0" y="1009"/>
                  </a:cubicBezTo>
                  <a:lnTo>
                    <a:pt x="0" y="4096"/>
                  </a:lnTo>
                  <a:lnTo>
                    <a:pt x="2048" y="4096"/>
                  </a:ln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8" name="Google Shape;7809;p88">
              <a:extLst>
                <a:ext uri="{FF2B5EF4-FFF2-40B4-BE49-F238E27FC236}">
                  <a16:creationId xmlns:a16="http://schemas.microsoft.com/office/drawing/2014/main" id="{A4E5CD8D-C04B-C40F-5E25-E8F6CB5D09DF}"/>
                </a:ext>
              </a:extLst>
            </p:cNvPr>
            <p:cNvSpPr/>
            <p:nvPr/>
          </p:nvSpPr>
          <p:spPr>
            <a:xfrm>
              <a:off x="-6329875" y="4129900"/>
              <a:ext cx="291425" cy="153600"/>
            </a:xfrm>
            <a:custGeom>
              <a:avLst/>
              <a:gdLst/>
              <a:ahLst/>
              <a:cxnLst/>
              <a:rect l="l" t="t" r="r" b="b"/>
              <a:pathLst>
                <a:path w="11657" h="6144" extrusionOk="0">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99" name="Google Shape;7810;p88">
            <a:extLst>
              <a:ext uri="{FF2B5EF4-FFF2-40B4-BE49-F238E27FC236}">
                <a16:creationId xmlns:a16="http://schemas.microsoft.com/office/drawing/2014/main" id="{864A15DC-48AE-A3D7-B59B-F5DDF367D774}"/>
              </a:ext>
            </a:extLst>
          </p:cNvPr>
          <p:cNvGrpSpPr/>
          <p:nvPr/>
        </p:nvGrpSpPr>
        <p:grpSpPr>
          <a:xfrm>
            <a:off x="4064204" y="-627835"/>
            <a:ext cx="423079" cy="423043"/>
            <a:chOff x="-4478975" y="3251700"/>
            <a:chExt cx="293825" cy="293800"/>
          </a:xfrm>
        </p:grpSpPr>
        <p:sp>
          <p:nvSpPr>
            <p:cNvPr id="6206" name="Google Shape;7811;p88">
              <a:extLst>
                <a:ext uri="{FF2B5EF4-FFF2-40B4-BE49-F238E27FC236}">
                  <a16:creationId xmlns:a16="http://schemas.microsoft.com/office/drawing/2014/main" id="{E6261B5C-DB1A-E86F-351C-3797535FE278}"/>
                </a:ext>
              </a:extLst>
            </p:cNvPr>
            <p:cNvSpPr/>
            <p:nvPr/>
          </p:nvSpPr>
          <p:spPr>
            <a:xfrm>
              <a:off x="-4375000" y="3365100"/>
              <a:ext cx="85075" cy="110900"/>
            </a:xfrm>
            <a:custGeom>
              <a:avLst/>
              <a:gdLst/>
              <a:ahLst/>
              <a:cxnLst/>
              <a:rect l="l" t="t" r="r" b="b"/>
              <a:pathLst>
                <a:path w="3403" h="4436" extrusionOk="0">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7" name="Google Shape;7812;p88">
              <a:extLst>
                <a:ext uri="{FF2B5EF4-FFF2-40B4-BE49-F238E27FC236}">
                  <a16:creationId xmlns:a16="http://schemas.microsoft.com/office/drawing/2014/main" id="{A65A78EA-CF22-D087-2391-49E3409631A0}"/>
                </a:ext>
              </a:extLst>
            </p:cNvPr>
            <p:cNvSpPr/>
            <p:nvPr/>
          </p:nvSpPr>
          <p:spPr>
            <a:xfrm>
              <a:off x="-4408875" y="3321800"/>
              <a:ext cx="154400" cy="148875"/>
            </a:xfrm>
            <a:custGeom>
              <a:avLst/>
              <a:gdLst/>
              <a:ahLst/>
              <a:cxnLst/>
              <a:rect l="l" t="t" r="r" b="b"/>
              <a:pathLst>
                <a:path w="6176" h="5955" extrusionOk="0">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8" name="Google Shape;7813;p88">
              <a:extLst>
                <a:ext uri="{FF2B5EF4-FFF2-40B4-BE49-F238E27FC236}">
                  <a16:creationId xmlns:a16="http://schemas.microsoft.com/office/drawing/2014/main" id="{52C8096B-0BB5-BB79-5A0B-90DDEC731BB7}"/>
                </a:ext>
              </a:extLst>
            </p:cNvPr>
            <p:cNvSpPr/>
            <p:nvPr/>
          </p:nvSpPr>
          <p:spPr>
            <a:xfrm>
              <a:off x="-4478975" y="3251700"/>
              <a:ext cx="293825" cy="293800"/>
            </a:xfrm>
            <a:custGeom>
              <a:avLst/>
              <a:gdLst/>
              <a:ahLst/>
              <a:cxnLst/>
              <a:rect l="l" t="t" r="r" b="b"/>
              <a:pathLst>
                <a:path w="11753" h="11752" extrusionOk="0">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09" name="Google Shape;7814;p88">
            <a:extLst>
              <a:ext uri="{FF2B5EF4-FFF2-40B4-BE49-F238E27FC236}">
                <a16:creationId xmlns:a16="http://schemas.microsoft.com/office/drawing/2014/main" id="{23173645-74CF-6251-CAED-B5AA11495A1A}"/>
              </a:ext>
            </a:extLst>
          </p:cNvPr>
          <p:cNvGrpSpPr/>
          <p:nvPr/>
        </p:nvGrpSpPr>
        <p:grpSpPr>
          <a:xfrm>
            <a:off x="4064204" y="-110173"/>
            <a:ext cx="423079" cy="419659"/>
            <a:chOff x="-4475825" y="3612425"/>
            <a:chExt cx="293825" cy="291450"/>
          </a:xfrm>
        </p:grpSpPr>
        <p:sp>
          <p:nvSpPr>
            <p:cNvPr id="6210" name="Google Shape;7815;p88">
              <a:extLst>
                <a:ext uri="{FF2B5EF4-FFF2-40B4-BE49-F238E27FC236}">
                  <a16:creationId xmlns:a16="http://schemas.microsoft.com/office/drawing/2014/main" id="{FE98445A-9F81-22DA-56F4-4D33557494A9}"/>
                </a:ext>
              </a:extLst>
            </p:cNvPr>
            <p:cNvSpPr/>
            <p:nvPr/>
          </p:nvSpPr>
          <p:spPr>
            <a:xfrm>
              <a:off x="-4349800" y="3664400"/>
              <a:ext cx="34675" cy="33100"/>
            </a:xfrm>
            <a:custGeom>
              <a:avLst/>
              <a:gdLst/>
              <a:ahLst/>
              <a:cxnLst/>
              <a:rect l="l" t="t" r="r" b="b"/>
              <a:pathLst>
                <a:path w="1387" h="1324" extrusionOk="0">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1" name="Google Shape;7816;p88">
              <a:extLst>
                <a:ext uri="{FF2B5EF4-FFF2-40B4-BE49-F238E27FC236}">
                  <a16:creationId xmlns:a16="http://schemas.microsoft.com/office/drawing/2014/main" id="{9C0A6B9A-591C-8A4D-95CF-CE3668188A54}"/>
                </a:ext>
              </a:extLst>
            </p:cNvPr>
            <p:cNvSpPr/>
            <p:nvPr/>
          </p:nvSpPr>
          <p:spPr>
            <a:xfrm>
              <a:off x="-4366325" y="3714800"/>
              <a:ext cx="68525" cy="34700"/>
            </a:xfrm>
            <a:custGeom>
              <a:avLst/>
              <a:gdLst/>
              <a:ahLst/>
              <a:cxnLst/>
              <a:rect l="l" t="t" r="r" b="b"/>
              <a:pathLst>
                <a:path w="2741" h="1388" extrusionOk="0">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2" name="Google Shape;7817;p88">
              <a:extLst>
                <a:ext uri="{FF2B5EF4-FFF2-40B4-BE49-F238E27FC236}">
                  <a16:creationId xmlns:a16="http://schemas.microsoft.com/office/drawing/2014/main" id="{275E4992-47E9-DF3A-DFD1-E457CE950B24}"/>
                </a:ext>
              </a:extLst>
            </p:cNvPr>
            <p:cNvSpPr/>
            <p:nvPr/>
          </p:nvSpPr>
          <p:spPr>
            <a:xfrm>
              <a:off x="-4475825" y="3612425"/>
              <a:ext cx="293825" cy="291450"/>
            </a:xfrm>
            <a:custGeom>
              <a:avLst/>
              <a:gdLst/>
              <a:ahLst/>
              <a:cxnLst/>
              <a:rect l="l" t="t" r="r" b="b"/>
              <a:pathLst>
                <a:path w="11753" h="11658" extrusionOk="0">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3" name="Google Shape;7818;p88">
            <a:extLst>
              <a:ext uri="{FF2B5EF4-FFF2-40B4-BE49-F238E27FC236}">
                <a16:creationId xmlns:a16="http://schemas.microsoft.com/office/drawing/2014/main" id="{0048981E-D087-A46D-13BA-32709E2D255C}"/>
              </a:ext>
            </a:extLst>
          </p:cNvPr>
          <p:cNvGrpSpPr/>
          <p:nvPr/>
        </p:nvGrpSpPr>
        <p:grpSpPr>
          <a:xfrm>
            <a:off x="4073276" y="441479"/>
            <a:ext cx="428730" cy="419623"/>
            <a:chOff x="-4480550" y="3970800"/>
            <a:chExt cx="297750" cy="291425"/>
          </a:xfrm>
        </p:grpSpPr>
        <p:sp>
          <p:nvSpPr>
            <p:cNvPr id="6214" name="Google Shape;7819;p88">
              <a:extLst>
                <a:ext uri="{FF2B5EF4-FFF2-40B4-BE49-F238E27FC236}">
                  <a16:creationId xmlns:a16="http://schemas.microsoft.com/office/drawing/2014/main" id="{B1D65553-8A3C-DF73-6421-1A354D9A5A0E}"/>
                </a:ext>
              </a:extLst>
            </p:cNvPr>
            <p:cNvSpPr/>
            <p:nvPr/>
          </p:nvSpPr>
          <p:spPr>
            <a:xfrm>
              <a:off x="-4426200" y="4058225"/>
              <a:ext cx="51225" cy="69325"/>
            </a:xfrm>
            <a:custGeom>
              <a:avLst/>
              <a:gdLst/>
              <a:ahLst/>
              <a:cxnLst/>
              <a:rect l="l" t="t" r="r" b="b"/>
              <a:pathLst>
                <a:path w="2049" h="2773" extrusionOk="0">
                  <a:moveTo>
                    <a:pt x="1" y="0"/>
                  </a:moveTo>
                  <a:lnTo>
                    <a:pt x="1" y="2773"/>
                  </a:lnTo>
                  <a:lnTo>
                    <a:pt x="2048" y="2773"/>
                  </a:ln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5" name="Google Shape;7820;p88">
              <a:extLst>
                <a:ext uri="{FF2B5EF4-FFF2-40B4-BE49-F238E27FC236}">
                  <a16:creationId xmlns:a16="http://schemas.microsoft.com/office/drawing/2014/main" id="{8157D0FA-C7BA-91B8-9146-5E3F65FE80D3}"/>
                </a:ext>
              </a:extLst>
            </p:cNvPr>
            <p:cNvSpPr/>
            <p:nvPr/>
          </p:nvSpPr>
          <p:spPr>
            <a:xfrm>
              <a:off x="-4480550" y="3970800"/>
              <a:ext cx="297750" cy="291425"/>
            </a:xfrm>
            <a:custGeom>
              <a:avLst/>
              <a:gdLst/>
              <a:ahLst/>
              <a:cxnLst/>
              <a:rect l="l" t="t" r="r" b="b"/>
              <a:pathLst>
                <a:path w="11910" h="11657" extrusionOk="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6" name="Google Shape;7821;p88">
            <a:extLst>
              <a:ext uri="{FF2B5EF4-FFF2-40B4-BE49-F238E27FC236}">
                <a16:creationId xmlns:a16="http://schemas.microsoft.com/office/drawing/2014/main" id="{0A417306-DF3D-560F-1FDF-338C54B19690}"/>
              </a:ext>
            </a:extLst>
          </p:cNvPr>
          <p:cNvGrpSpPr/>
          <p:nvPr/>
        </p:nvGrpSpPr>
        <p:grpSpPr>
          <a:xfrm>
            <a:off x="6777110" y="-626144"/>
            <a:ext cx="415123" cy="419659"/>
            <a:chOff x="-2668225" y="3239075"/>
            <a:chExt cx="288300" cy="291450"/>
          </a:xfrm>
        </p:grpSpPr>
        <p:sp>
          <p:nvSpPr>
            <p:cNvPr id="6217" name="Google Shape;7822;p88">
              <a:extLst>
                <a:ext uri="{FF2B5EF4-FFF2-40B4-BE49-F238E27FC236}">
                  <a16:creationId xmlns:a16="http://schemas.microsoft.com/office/drawing/2014/main" id="{76AADA08-0CC9-912A-5BCF-8FC81A81084F}"/>
                </a:ext>
              </a:extLst>
            </p:cNvPr>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8" name="Google Shape;7823;p88">
              <a:extLst>
                <a:ext uri="{FF2B5EF4-FFF2-40B4-BE49-F238E27FC236}">
                  <a16:creationId xmlns:a16="http://schemas.microsoft.com/office/drawing/2014/main" id="{D1EC0960-66E9-589F-9499-9E028387906A}"/>
                </a:ext>
              </a:extLst>
            </p:cNvPr>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9" name="Google Shape;7824;p88">
              <a:extLst>
                <a:ext uri="{FF2B5EF4-FFF2-40B4-BE49-F238E27FC236}">
                  <a16:creationId xmlns:a16="http://schemas.microsoft.com/office/drawing/2014/main" id="{28A74130-B8B2-0207-EDCE-011F92DD0DF5}"/>
                </a:ext>
              </a:extLst>
            </p:cNvPr>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0" name="Google Shape;7825;p88">
              <a:extLst>
                <a:ext uri="{FF2B5EF4-FFF2-40B4-BE49-F238E27FC236}">
                  <a16:creationId xmlns:a16="http://schemas.microsoft.com/office/drawing/2014/main" id="{4F30DC69-C51A-4288-0A52-1673FDBC9616}"/>
                </a:ext>
              </a:extLst>
            </p:cNvPr>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1" name="Google Shape;7826;p88">
              <a:extLst>
                <a:ext uri="{FF2B5EF4-FFF2-40B4-BE49-F238E27FC236}">
                  <a16:creationId xmlns:a16="http://schemas.microsoft.com/office/drawing/2014/main" id="{D72C6E8A-16CE-967C-08D4-8504F68C9C67}"/>
                </a:ext>
              </a:extLst>
            </p:cNvPr>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2" name="Google Shape;7827;p88">
            <a:extLst>
              <a:ext uri="{FF2B5EF4-FFF2-40B4-BE49-F238E27FC236}">
                <a16:creationId xmlns:a16="http://schemas.microsoft.com/office/drawing/2014/main" id="{B98EF8A7-0FEC-C9B1-F3AE-7968C64E45E3}"/>
              </a:ext>
            </a:extLst>
          </p:cNvPr>
          <p:cNvGrpSpPr/>
          <p:nvPr/>
        </p:nvGrpSpPr>
        <p:grpSpPr>
          <a:xfrm>
            <a:off x="6774266" y="-110174"/>
            <a:ext cx="420811" cy="419659"/>
            <a:chOff x="-2671375" y="3597450"/>
            <a:chExt cx="292250" cy="291450"/>
          </a:xfrm>
        </p:grpSpPr>
        <p:sp>
          <p:nvSpPr>
            <p:cNvPr id="6223" name="Google Shape;7828;p88">
              <a:extLst>
                <a:ext uri="{FF2B5EF4-FFF2-40B4-BE49-F238E27FC236}">
                  <a16:creationId xmlns:a16="http://schemas.microsoft.com/office/drawing/2014/main" id="{3C2A08E3-A5A4-7076-851A-CE2E0ECDAAE0}"/>
                </a:ext>
              </a:extLst>
            </p:cNvPr>
            <p:cNvSpPr/>
            <p:nvPr/>
          </p:nvSpPr>
          <p:spPr>
            <a:xfrm>
              <a:off x="-2654050" y="3597450"/>
              <a:ext cx="260725" cy="51225"/>
            </a:xfrm>
            <a:custGeom>
              <a:avLst/>
              <a:gdLst/>
              <a:ahLst/>
              <a:cxnLst/>
              <a:rect l="l" t="t" r="r" b="b"/>
              <a:pathLst>
                <a:path w="10429" h="2049" extrusionOk="0">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4" name="Google Shape;7829;p88">
              <a:extLst>
                <a:ext uri="{FF2B5EF4-FFF2-40B4-BE49-F238E27FC236}">
                  <a16:creationId xmlns:a16="http://schemas.microsoft.com/office/drawing/2014/main" id="{7AE6D55E-43C4-96FE-DC60-F2CE66E09AFD}"/>
                </a:ext>
              </a:extLst>
            </p:cNvPr>
            <p:cNvSpPr/>
            <p:nvPr/>
          </p:nvSpPr>
          <p:spPr>
            <a:xfrm>
              <a:off x="-2671375" y="3667550"/>
              <a:ext cx="292250" cy="221350"/>
            </a:xfrm>
            <a:custGeom>
              <a:avLst/>
              <a:gdLst/>
              <a:ahLst/>
              <a:cxnLst/>
              <a:rect l="l" t="t" r="r" b="b"/>
              <a:pathLst>
                <a:path w="11690" h="8854" extrusionOk="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5" name="Google Shape;7830;p88">
            <a:extLst>
              <a:ext uri="{FF2B5EF4-FFF2-40B4-BE49-F238E27FC236}">
                <a16:creationId xmlns:a16="http://schemas.microsoft.com/office/drawing/2014/main" id="{0CD8EDA2-C453-7C70-97C0-95DE384716E0}"/>
              </a:ext>
            </a:extLst>
          </p:cNvPr>
          <p:cNvGrpSpPr/>
          <p:nvPr/>
        </p:nvGrpSpPr>
        <p:grpSpPr>
          <a:xfrm>
            <a:off x="6785049" y="440326"/>
            <a:ext cx="423043" cy="421927"/>
            <a:chOff x="-2670575" y="3956600"/>
            <a:chExt cx="293800" cy="293025"/>
          </a:xfrm>
        </p:grpSpPr>
        <p:sp>
          <p:nvSpPr>
            <p:cNvPr id="6226" name="Google Shape;7831;p88">
              <a:extLst>
                <a:ext uri="{FF2B5EF4-FFF2-40B4-BE49-F238E27FC236}">
                  <a16:creationId xmlns:a16="http://schemas.microsoft.com/office/drawing/2014/main" id="{989010B3-9C4B-C941-8EB3-A0861F8C8427}"/>
                </a:ext>
              </a:extLst>
            </p:cNvPr>
            <p:cNvSpPr/>
            <p:nvPr/>
          </p:nvSpPr>
          <p:spPr>
            <a:xfrm>
              <a:off x="-2670575" y="3975525"/>
              <a:ext cx="116575" cy="34675"/>
            </a:xfrm>
            <a:custGeom>
              <a:avLst/>
              <a:gdLst/>
              <a:ahLst/>
              <a:cxnLst/>
              <a:rect l="l" t="t" r="r" b="b"/>
              <a:pathLst>
                <a:path w="4663" h="1387" extrusionOk="0">
                  <a:moveTo>
                    <a:pt x="1040" y="0"/>
                  </a:moveTo>
                  <a:cubicBezTo>
                    <a:pt x="473" y="0"/>
                    <a:pt x="0" y="473"/>
                    <a:pt x="0" y="1040"/>
                  </a:cubicBezTo>
                  <a:lnTo>
                    <a:pt x="0" y="1386"/>
                  </a:lnTo>
                  <a:lnTo>
                    <a:pt x="3781" y="1386"/>
                  </a:lnTo>
                  <a:cubicBezTo>
                    <a:pt x="4001" y="882"/>
                    <a:pt x="4316" y="410"/>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7" name="Google Shape;7832;p88">
              <a:extLst>
                <a:ext uri="{FF2B5EF4-FFF2-40B4-BE49-F238E27FC236}">
                  <a16:creationId xmlns:a16="http://schemas.microsoft.com/office/drawing/2014/main" id="{605AFF4A-DFC3-1EFF-9135-427E86BBBD62}"/>
                </a:ext>
              </a:extLst>
            </p:cNvPr>
            <p:cNvSpPr/>
            <p:nvPr/>
          </p:nvSpPr>
          <p:spPr>
            <a:xfrm>
              <a:off x="-2669800" y="4026700"/>
              <a:ext cx="170950" cy="136300"/>
            </a:xfrm>
            <a:custGeom>
              <a:avLst/>
              <a:gdLst/>
              <a:ahLst/>
              <a:cxnLst/>
              <a:rect l="l" t="t" r="r" b="b"/>
              <a:pathLst>
                <a:path w="6838" h="5452" extrusionOk="0">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8" name="Google Shape;7833;p88">
              <a:extLst>
                <a:ext uri="{FF2B5EF4-FFF2-40B4-BE49-F238E27FC236}">
                  <a16:creationId xmlns:a16="http://schemas.microsoft.com/office/drawing/2014/main" id="{5FB248BE-A8ED-DE3C-58A9-36E9BCAE2F89}"/>
                </a:ext>
              </a:extLst>
            </p:cNvPr>
            <p:cNvSpPr/>
            <p:nvPr/>
          </p:nvSpPr>
          <p:spPr>
            <a:xfrm>
              <a:off x="-2669800" y="4179500"/>
              <a:ext cx="170950" cy="70125"/>
            </a:xfrm>
            <a:custGeom>
              <a:avLst/>
              <a:gdLst/>
              <a:ahLst/>
              <a:cxnLst/>
              <a:rect l="l" t="t" r="r" b="b"/>
              <a:pathLst>
                <a:path w="6838" h="2805" extrusionOk="0">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9" name="Google Shape;7834;p88">
              <a:extLst>
                <a:ext uri="{FF2B5EF4-FFF2-40B4-BE49-F238E27FC236}">
                  <a16:creationId xmlns:a16="http://schemas.microsoft.com/office/drawing/2014/main" id="{29584423-1EF0-C7C2-36EF-00FDA37043E6}"/>
                </a:ext>
              </a:extLst>
            </p:cNvPr>
            <p:cNvSpPr/>
            <p:nvPr/>
          </p:nvSpPr>
          <p:spPr>
            <a:xfrm>
              <a:off x="-2566625" y="3956600"/>
              <a:ext cx="189850" cy="190650"/>
            </a:xfrm>
            <a:custGeom>
              <a:avLst/>
              <a:gdLst/>
              <a:ahLst/>
              <a:cxnLst/>
              <a:rect l="l" t="t" r="r" b="b"/>
              <a:pathLst>
                <a:path w="7594" h="7626" extrusionOk="0">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0" name="Google Shape;7835;p88">
            <a:extLst>
              <a:ext uri="{FF2B5EF4-FFF2-40B4-BE49-F238E27FC236}">
                <a16:creationId xmlns:a16="http://schemas.microsoft.com/office/drawing/2014/main" id="{66E00ADE-AB71-9001-215C-315F174F9E37}"/>
              </a:ext>
            </a:extLst>
          </p:cNvPr>
          <p:cNvGrpSpPr/>
          <p:nvPr/>
        </p:nvGrpSpPr>
        <p:grpSpPr>
          <a:xfrm>
            <a:off x="3042569" y="996582"/>
            <a:ext cx="426462" cy="418363"/>
            <a:chOff x="-1183550" y="3586525"/>
            <a:chExt cx="296175" cy="290550"/>
          </a:xfrm>
        </p:grpSpPr>
        <p:sp>
          <p:nvSpPr>
            <p:cNvPr id="6231" name="Google Shape;7836;p88">
              <a:extLst>
                <a:ext uri="{FF2B5EF4-FFF2-40B4-BE49-F238E27FC236}">
                  <a16:creationId xmlns:a16="http://schemas.microsoft.com/office/drawing/2014/main" id="{50ACF08E-7F94-0665-6138-46DB939A81B5}"/>
                </a:ext>
              </a:extLst>
            </p:cNvPr>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2" name="Google Shape;7837;p88">
              <a:extLst>
                <a:ext uri="{FF2B5EF4-FFF2-40B4-BE49-F238E27FC236}">
                  <a16:creationId xmlns:a16="http://schemas.microsoft.com/office/drawing/2014/main" id="{050E39C8-74BC-FED1-F7D0-CBA003A1A82A}"/>
                </a:ext>
              </a:extLst>
            </p:cNvPr>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3" name="Google Shape;7838;p88">
              <a:extLst>
                <a:ext uri="{FF2B5EF4-FFF2-40B4-BE49-F238E27FC236}">
                  <a16:creationId xmlns:a16="http://schemas.microsoft.com/office/drawing/2014/main" id="{9CC2F39C-877B-D996-7612-704C904A0EBE}"/>
                </a:ext>
              </a:extLst>
            </p:cNvPr>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4" name="Google Shape;7839;p88">
              <a:extLst>
                <a:ext uri="{FF2B5EF4-FFF2-40B4-BE49-F238E27FC236}">
                  <a16:creationId xmlns:a16="http://schemas.microsoft.com/office/drawing/2014/main" id="{89FF7367-33A3-B44F-4BD1-2AD329182BE7}"/>
                </a:ext>
              </a:extLst>
            </p:cNvPr>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5" name="Google Shape;7840;p88">
              <a:extLst>
                <a:ext uri="{FF2B5EF4-FFF2-40B4-BE49-F238E27FC236}">
                  <a16:creationId xmlns:a16="http://schemas.microsoft.com/office/drawing/2014/main" id="{9FA76DA1-C49B-7504-E2F7-9489744574E5}"/>
                </a:ext>
              </a:extLst>
            </p:cNvPr>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6" name="Google Shape;7841;p88">
              <a:extLst>
                <a:ext uri="{FF2B5EF4-FFF2-40B4-BE49-F238E27FC236}">
                  <a16:creationId xmlns:a16="http://schemas.microsoft.com/office/drawing/2014/main" id="{CFA0580F-E0AE-29EA-DA53-462DEEB2269B}"/>
                </a:ext>
              </a:extLst>
            </p:cNvPr>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7" name="Google Shape;7842;p88">
              <a:extLst>
                <a:ext uri="{FF2B5EF4-FFF2-40B4-BE49-F238E27FC236}">
                  <a16:creationId xmlns:a16="http://schemas.microsoft.com/office/drawing/2014/main" id="{62D1A5FB-BD64-FDE2-60D9-824C0C9450C1}"/>
                </a:ext>
              </a:extLst>
            </p:cNvPr>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8" name="Google Shape;7843;p88">
              <a:extLst>
                <a:ext uri="{FF2B5EF4-FFF2-40B4-BE49-F238E27FC236}">
                  <a16:creationId xmlns:a16="http://schemas.microsoft.com/office/drawing/2014/main" id="{02BCB720-10E4-CAD7-F2E6-822190AD378A}"/>
                </a:ext>
              </a:extLst>
            </p:cNvPr>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9" name="Google Shape;7844;p88">
              <a:extLst>
                <a:ext uri="{FF2B5EF4-FFF2-40B4-BE49-F238E27FC236}">
                  <a16:creationId xmlns:a16="http://schemas.microsoft.com/office/drawing/2014/main" id="{553F35E1-6BB1-E328-F500-F5CE7EDE24CE}"/>
                </a:ext>
              </a:extLst>
            </p:cNvPr>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0" name="Google Shape;7845;p88">
            <a:extLst>
              <a:ext uri="{FF2B5EF4-FFF2-40B4-BE49-F238E27FC236}">
                <a16:creationId xmlns:a16="http://schemas.microsoft.com/office/drawing/2014/main" id="{CD154E1B-91CB-BAA7-F52E-88A1506D2A30}"/>
              </a:ext>
            </a:extLst>
          </p:cNvPr>
          <p:cNvGrpSpPr/>
          <p:nvPr/>
        </p:nvGrpSpPr>
        <p:grpSpPr>
          <a:xfrm>
            <a:off x="1906180" y="-625566"/>
            <a:ext cx="420811" cy="418507"/>
            <a:chOff x="-5971525" y="3273750"/>
            <a:chExt cx="292250" cy="290650"/>
          </a:xfrm>
        </p:grpSpPr>
        <p:sp>
          <p:nvSpPr>
            <p:cNvPr id="6241" name="Google Shape;7846;p88">
              <a:extLst>
                <a:ext uri="{FF2B5EF4-FFF2-40B4-BE49-F238E27FC236}">
                  <a16:creationId xmlns:a16="http://schemas.microsoft.com/office/drawing/2014/main" id="{EB675486-5D0E-0201-A7E4-A9783CAF5EEB}"/>
                </a:ext>
              </a:extLst>
            </p:cNvPr>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2" name="Google Shape;7847;p88">
              <a:extLst>
                <a:ext uri="{FF2B5EF4-FFF2-40B4-BE49-F238E27FC236}">
                  <a16:creationId xmlns:a16="http://schemas.microsoft.com/office/drawing/2014/main" id="{FE6D71C7-E34B-52EC-F802-39858ED583D6}"/>
                </a:ext>
              </a:extLst>
            </p:cNvPr>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3" name="Google Shape;7848;p88">
            <a:extLst>
              <a:ext uri="{FF2B5EF4-FFF2-40B4-BE49-F238E27FC236}">
                <a16:creationId xmlns:a16="http://schemas.microsoft.com/office/drawing/2014/main" id="{01430C03-22AE-1C99-5511-4BC576CFEE3B}"/>
              </a:ext>
            </a:extLst>
          </p:cNvPr>
          <p:cNvGrpSpPr/>
          <p:nvPr/>
        </p:nvGrpSpPr>
        <p:grpSpPr>
          <a:xfrm>
            <a:off x="1900510" y="-111539"/>
            <a:ext cx="432150" cy="422395"/>
            <a:chOff x="-5974675" y="3632100"/>
            <a:chExt cx="300125" cy="293350"/>
          </a:xfrm>
        </p:grpSpPr>
        <p:sp>
          <p:nvSpPr>
            <p:cNvPr id="6244" name="Google Shape;7849;p88">
              <a:extLst>
                <a:ext uri="{FF2B5EF4-FFF2-40B4-BE49-F238E27FC236}">
                  <a16:creationId xmlns:a16="http://schemas.microsoft.com/office/drawing/2014/main" id="{24656FB9-7C91-7F07-2E44-D97CC9638617}"/>
                </a:ext>
              </a:extLst>
            </p:cNvPr>
            <p:cNvSpPr/>
            <p:nvPr/>
          </p:nvSpPr>
          <p:spPr>
            <a:xfrm>
              <a:off x="-5974675" y="3701875"/>
              <a:ext cx="141025" cy="221650"/>
            </a:xfrm>
            <a:custGeom>
              <a:avLst/>
              <a:gdLst/>
              <a:ahLst/>
              <a:cxnLst/>
              <a:rect l="l" t="t" r="r" b="b"/>
              <a:pathLst>
                <a:path w="5641" h="8866" extrusionOk="0">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5" name="Google Shape;7850;p88">
              <a:extLst>
                <a:ext uri="{FF2B5EF4-FFF2-40B4-BE49-F238E27FC236}">
                  <a16:creationId xmlns:a16="http://schemas.microsoft.com/office/drawing/2014/main" id="{320B2E65-4A1B-9AE7-46A5-CB7F160D7862}"/>
                </a:ext>
              </a:extLst>
            </p:cNvPr>
            <p:cNvSpPr/>
            <p:nvPr/>
          </p:nvSpPr>
          <p:spPr>
            <a:xfrm>
              <a:off x="-5880150" y="3632100"/>
              <a:ext cx="108725" cy="68550"/>
            </a:xfrm>
            <a:custGeom>
              <a:avLst/>
              <a:gdLst/>
              <a:ahLst/>
              <a:cxnLst/>
              <a:rect l="l" t="t" r="r" b="b"/>
              <a:pathLst>
                <a:path w="4349" h="2742" extrusionOk="0">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6" name="Google Shape;7851;p88">
              <a:extLst>
                <a:ext uri="{FF2B5EF4-FFF2-40B4-BE49-F238E27FC236}">
                  <a16:creationId xmlns:a16="http://schemas.microsoft.com/office/drawing/2014/main" id="{78E0A0CE-7950-1DC4-96A5-843C98F6979A}"/>
                </a:ext>
              </a:extLst>
            </p:cNvPr>
            <p:cNvSpPr/>
            <p:nvPr/>
          </p:nvSpPr>
          <p:spPr>
            <a:xfrm>
              <a:off x="-5814775" y="3702500"/>
              <a:ext cx="140225" cy="222950"/>
            </a:xfrm>
            <a:custGeom>
              <a:avLst/>
              <a:gdLst/>
              <a:ahLst/>
              <a:cxnLst/>
              <a:rect l="l" t="t" r="r" b="b"/>
              <a:pathLst>
                <a:path w="5609" h="8918" extrusionOk="0">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7" name="Google Shape;7852;p88">
            <a:extLst>
              <a:ext uri="{FF2B5EF4-FFF2-40B4-BE49-F238E27FC236}">
                <a16:creationId xmlns:a16="http://schemas.microsoft.com/office/drawing/2014/main" id="{B3618DE0-0A7E-704C-11A1-034169F2E58C}"/>
              </a:ext>
            </a:extLst>
          </p:cNvPr>
          <p:cNvGrpSpPr/>
          <p:nvPr/>
        </p:nvGrpSpPr>
        <p:grpSpPr>
          <a:xfrm>
            <a:off x="1930551" y="440329"/>
            <a:ext cx="395865" cy="421927"/>
            <a:chOff x="-5971525" y="3990475"/>
            <a:chExt cx="274925" cy="293025"/>
          </a:xfrm>
        </p:grpSpPr>
        <p:sp>
          <p:nvSpPr>
            <p:cNvPr id="6248" name="Google Shape;7853;p88">
              <a:extLst>
                <a:ext uri="{FF2B5EF4-FFF2-40B4-BE49-F238E27FC236}">
                  <a16:creationId xmlns:a16="http://schemas.microsoft.com/office/drawing/2014/main" id="{5869C0FA-120A-5163-4290-27672F753131}"/>
                </a:ext>
              </a:extLst>
            </p:cNvPr>
            <p:cNvSpPr/>
            <p:nvPr/>
          </p:nvSpPr>
          <p:spPr>
            <a:xfrm>
              <a:off x="-5851000" y="4061375"/>
              <a:ext cx="102400" cy="33875"/>
            </a:xfrm>
            <a:custGeom>
              <a:avLst/>
              <a:gdLst/>
              <a:ahLst/>
              <a:cxnLst/>
              <a:rect l="l" t="t" r="r" b="b"/>
              <a:pathLst>
                <a:path w="4096" h="1355" extrusionOk="0">
                  <a:moveTo>
                    <a:pt x="0" y="0"/>
                  </a:moveTo>
                  <a:lnTo>
                    <a:pt x="0" y="1355"/>
                  </a:lnTo>
                  <a:lnTo>
                    <a:pt x="4096" y="1355"/>
                  </a:lnTo>
                  <a:lnTo>
                    <a:pt x="40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9" name="Google Shape;7854;p88">
              <a:extLst>
                <a:ext uri="{FF2B5EF4-FFF2-40B4-BE49-F238E27FC236}">
                  <a16:creationId xmlns:a16="http://schemas.microsoft.com/office/drawing/2014/main" id="{6D4BD6D5-B1E8-38B0-6877-27E192DE70A4}"/>
                </a:ext>
              </a:extLst>
            </p:cNvPr>
            <p:cNvSpPr/>
            <p:nvPr/>
          </p:nvSpPr>
          <p:spPr>
            <a:xfrm>
              <a:off x="-5971525" y="3990475"/>
              <a:ext cx="69350" cy="275700"/>
            </a:xfrm>
            <a:custGeom>
              <a:avLst/>
              <a:gdLst/>
              <a:ahLst/>
              <a:cxnLst/>
              <a:rect l="l" t="t" r="r" b="b"/>
              <a:pathLst>
                <a:path w="2774" h="11028" extrusionOk="0">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0" name="Google Shape;7855;p88">
              <a:extLst>
                <a:ext uri="{FF2B5EF4-FFF2-40B4-BE49-F238E27FC236}">
                  <a16:creationId xmlns:a16="http://schemas.microsoft.com/office/drawing/2014/main" id="{B7DFEE0E-F07E-CC9C-E15A-EE285A7DC2EB}"/>
                </a:ext>
              </a:extLst>
            </p:cNvPr>
            <p:cNvSpPr/>
            <p:nvPr/>
          </p:nvSpPr>
          <p:spPr>
            <a:xfrm>
              <a:off x="-5851000" y="4214950"/>
              <a:ext cx="103200" cy="68550"/>
            </a:xfrm>
            <a:custGeom>
              <a:avLst/>
              <a:gdLst/>
              <a:ahLst/>
              <a:cxnLst/>
              <a:rect l="l" t="t" r="r" b="b"/>
              <a:pathLst>
                <a:path w="4128" h="2742" extrusionOk="0">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1" name="Google Shape;7856;p88">
              <a:extLst>
                <a:ext uri="{FF2B5EF4-FFF2-40B4-BE49-F238E27FC236}">
                  <a16:creationId xmlns:a16="http://schemas.microsoft.com/office/drawing/2014/main" id="{C43641A3-9CEF-E749-2117-FABEB962856D}"/>
                </a:ext>
              </a:extLst>
            </p:cNvPr>
            <p:cNvSpPr/>
            <p:nvPr/>
          </p:nvSpPr>
          <p:spPr>
            <a:xfrm>
              <a:off x="-5885675" y="4010175"/>
              <a:ext cx="189075" cy="239450"/>
            </a:xfrm>
            <a:custGeom>
              <a:avLst/>
              <a:gdLst/>
              <a:ahLst/>
              <a:cxnLst/>
              <a:rect l="l" t="t" r="r" b="b"/>
              <a:pathLst>
                <a:path w="7563" h="9578" extrusionOk="0">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2" name="Google Shape;7857;p88">
            <a:extLst>
              <a:ext uri="{FF2B5EF4-FFF2-40B4-BE49-F238E27FC236}">
                <a16:creationId xmlns:a16="http://schemas.microsoft.com/office/drawing/2014/main" id="{90CD5853-709A-FFCE-3500-63663CF8386C}"/>
              </a:ext>
            </a:extLst>
          </p:cNvPr>
          <p:cNvGrpSpPr/>
          <p:nvPr/>
        </p:nvGrpSpPr>
        <p:grpSpPr>
          <a:xfrm>
            <a:off x="4603757" y="-625567"/>
            <a:ext cx="420775" cy="418507"/>
            <a:chOff x="-4118225" y="3253275"/>
            <a:chExt cx="292225" cy="290650"/>
          </a:xfrm>
        </p:grpSpPr>
        <p:sp>
          <p:nvSpPr>
            <p:cNvPr id="6253" name="Google Shape;7858;p88">
              <a:extLst>
                <a:ext uri="{FF2B5EF4-FFF2-40B4-BE49-F238E27FC236}">
                  <a16:creationId xmlns:a16="http://schemas.microsoft.com/office/drawing/2014/main" id="{A3CF36B8-42C6-677C-6D41-9DECBB5C6188}"/>
                </a:ext>
              </a:extLst>
            </p:cNvPr>
            <p:cNvSpPr/>
            <p:nvPr/>
          </p:nvSpPr>
          <p:spPr>
            <a:xfrm>
              <a:off x="-4118225" y="3287125"/>
              <a:ext cx="256725" cy="256800"/>
            </a:xfrm>
            <a:custGeom>
              <a:avLst/>
              <a:gdLst/>
              <a:ahLst/>
              <a:cxnLst/>
              <a:rect l="l" t="t" r="r" b="b"/>
              <a:pathLst>
                <a:path w="10269" h="10272" extrusionOk="0">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4" name="Google Shape;7859;p88">
              <a:extLst>
                <a:ext uri="{FF2B5EF4-FFF2-40B4-BE49-F238E27FC236}">
                  <a16:creationId xmlns:a16="http://schemas.microsoft.com/office/drawing/2014/main" id="{1C9DE35F-0510-003C-5522-0E56DCE6BA0A}"/>
                </a:ext>
              </a:extLst>
            </p:cNvPr>
            <p:cNvSpPr/>
            <p:nvPr/>
          </p:nvSpPr>
          <p:spPr>
            <a:xfrm>
              <a:off x="-3963850" y="3253275"/>
              <a:ext cx="137850" cy="137850"/>
            </a:xfrm>
            <a:custGeom>
              <a:avLst/>
              <a:gdLst/>
              <a:ahLst/>
              <a:cxnLst/>
              <a:rect l="l" t="t" r="r" b="b"/>
              <a:pathLst>
                <a:path w="5514" h="5514" extrusionOk="0">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5" name="Google Shape;7860;p88">
            <a:extLst>
              <a:ext uri="{FF2B5EF4-FFF2-40B4-BE49-F238E27FC236}">
                <a16:creationId xmlns:a16="http://schemas.microsoft.com/office/drawing/2014/main" id="{94EA74EB-0B7F-7773-0D51-790FEEAB6284}"/>
              </a:ext>
            </a:extLst>
          </p:cNvPr>
          <p:cNvGrpSpPr/>
          <p:nvPr/>
        </p:nvGrpSpPr>
        <p:grpSpPr>
          <a:xfrm>
            <a:off x="4654208" y="-110443"/>
            <a:ext cx="319874" cy="420199"/>
            <a:chOff x="-4082800" y="3612425"/>
            <a:chExt cx="222150" cy="291825"/>
          </a:xfrm>
        </p:grpSpPr>
        <p:sp>
          <p:nvSpPr>
            <p:cNvPr id="6256" name="Google Shape;7861;p88">
              <a:extLst>
                <a:ext uri="{FF2B5EF4-FFF2-40B4-BE49-F238E27FC236}">
                  <a16:creationId xmlns:a16="http://schemas.microsoft.com/office/drawing/2014/main" id="{195E5D07-7DE6-1020-BCB9-CC6CF4BB50E6}"/>
                </a:ext>
              </a:extLst>
            </p:cNvPr>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7" name="Google Shape;7862;p88">
              <a:extLst>
                <a:ext uri="{FF2B5EF4-FFF2-40B4-BE49-F238E27FC236}">
                  <a16:creationId xmlns:a16="http://schemas.microsoft.com/office/drawing/2014/main" id="{8DDD39AA-1E48-6709-B8E2-5E445016ADAC}"/>
                </a:ext>
              </a:extLst>
            </p:cNvPr>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8" name="Google Shape;7863;p88">
              <a:extLst>
                <a:ext uri="{FF2B5EF4-FFF2-40B4-BE49-F238E27FC236}">
                  <a16:creationId xmlns:a16="http://schemas.microsoft.com/office/drawing/2014/main" id="{BCB78756-55E3-38B1-4C98-707CEECE567C}"/>
                </a:ext>
              </a:extLst>
            </p:cNvPr>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9" name="Google Shape;7864;p88">
            <a:extLst>
              <a:ext uri="{FF2B5EF4-FFF2-40B4-BE49-F238E27FC236}">
                <a16:creationId xmlns:a16="http://schemas.microsoft.com/office/drawing/2014/main" id="{E4CBECA7-96B7-1C57-8A9B-09C4045209C1}"/>
              </a:ext>
            </a:extLst>
          </p:cNvPr>
          <p:cNvGrpSpPr/>
          <p:nvPr/>
        </p:nvGrpSpPr>
        <p:grpSpPr>
          <a:xfrm>
            <a:off x="4615656" y="454511"/>
            <a:ext cx="420775" cy="393561"/>
            <a:chOff x="-4118225" y="3990475"/>
            <a:chExt cx="292225" cy="273325"/>
          </a:xfrm>
        </p:grpSpPr>
        <p:sp>
          <p:nvSpPr>
            <p:cNvPr id="6260" name="Google Shape;7865;p88">
              <a:extLst>
                <a:ext uri="{FF2B5EF4-FFF2-40B4-BE49-F238E27FC236}">
                  <a16:creationId xmlns:a16="http://schemas.microsoft.com/office/drawing/2014/main" id="{4DF6701A-7F2F-1F5C-1AFE-5469A1AEB256}"/>
                </a:ext>
              </a:extLst>
            </p:cNvPr>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1" name="Google Shape;7866;p88">
              <a:extLst>
                <a:ext uri="{FF2B5EF4-FFF2-40B4-BE49-F238E27FC236}">
                  <a16:creationId xmlns:a16="http://schemas.microsoft.com/office/drawing/2014/main" id="{E9FEE075-F489-DF05-1CAB-BA1FFB8EFB23}"/>
                </a:ext>
              </a:extLst>
            </p:cNvPr>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2" name="Google Shape;7867;p88">
              <a:extLst>
                <a:ext uri="{FF2B5EF4-FFF2-40B4-BE49-F238E27FC236}">
                  <a16:creationId xmlns:a16="http://schemas.microsoft.com/office/drawing/2014/main" id="{2EF6C370-11C1-16B8-E566-0F96C082053A}"/>
                </a:ext>
              </a:extLst>
            </p:cNvPr>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3" name="Google Shape;7868;p88">
              <a:extLst>
                <a:ext uri="{FF2B5EF4-FFF2-40B4-BE49-F238E27FC236}">
                  <a16:creationId xmlns:a16="http://schemas.microsoft.com/office/drawing/2014/main" id="{00660E8A-46F5-DE51-3B2D-B0020BB1AA9B}"/>
                </a:ext>
              </a:extLst>
            </p:cNvPr>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4" name="Google Shape;7869;p88">
            <a:extLst>
              <a:ext uri="{FF2B5EF4-FFF2-40B4-BE49-F238E27FC236}">
                <a16:creationId xmlns:a16="http://schemas.microsoft.com/office/drawing/2014/main" id="{7FF48EBB-8FFF-70C7-0A8B-6C18384D3EEF}"/>
              </a:ext>
            </a:extLst>
          </p:cNvPr>
          <p:cNvGrpSpPr/>
          <p:nvPr/>
        </p:nvGrpSpPr>
        <p:grpSpPr>
          <a:xfrm>
            <a:off x="7326310" y="-627278"/>
            <a:ext cx="394713" cy="421927"/>
            <a:chOff x="-2312225" y="3238300"/>
            <a:chExt cx="274125" cy="293025"/>
          </a:xfrm>
        </p:grpSpPr>
        <p:sp>
          <p:nvSpPr>
            <p:cNvPr id="6265" name="Google Shape;7870;p88">
              <a:extLst>
                <a:ext uri="{FF2B5EF4-FFF2-40B4-BE49-F238E27FC236}">
                  <a16:creationId xmlns:a16="http://schemas.microsoft.com/office/drawing/2014/main" id="{2FB06C5D-BA7F-0EC0-9970-7166DBE3CE55}"/>
                </a:ext>
              </a:extLst>
            </p:cNvPr>
            <p:cNvSpPr/>
            <p:nvPr/>
          </p:nvSpPr>
          <p:spPr>
            <a:xfrm>
              <a:off x="-2241325" y="3289500"/>
              <a:ext cx="203225" cy="241825"/>
            </a:xfrm>
            <a:custGeom>
              <a:avLst/>
              <a:gdLst/>
              <a:ahLst/>
              <a:cxnLst/>
              <a:rect l="l" t="t" r="r" b="b"/>
              <a:pathLst>
                <a:path w="8129" h="9673" extrusionOk="0">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6" name="Google Shape;7871;p88">
              <a:extLst>
                <a:ext uri="{FF2B5EF4-FFF2-40B4-BE49-F238E27FC236}">
                  <a16:creationId xmlns:a16="http://schemas.microsoft.com/office/drawing/2014/main" id="{298A0579-9A53-A26C-1B95-0B2D4AD1CF08}"/>
                </a:ext>
              </a:extLst>
            </p:cNvPr>
            <p:cNvSpPr/>
            <p:nvPr/>
          </p:nvSpPr>
          <p:spPr>
            <a:xfrm>
              <a:off x="-2312225" y="3238300"/>
              <a:ext cx="241825" cy="241050"/>
            </a:xfrm>
            <a:custGeom>
              <a:avLst/>
              <a:gdLst/>
              <a:ahLst/>
              <a:cxnLst/>
              <a:rect l="l" t="t" r="r" b="b"/>
              <a:pathLst>
                <a:path w="9673" h="9642" extrusionOk="0">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7" name="Google Shape;7872;p88">
            <a:extLst>
              <a:ext uri="{FF2B5EF4-FFF2-40B4-BE49-F238E27FC236}">
                <a16:creationId xmlns:a16="http://schemas.microsoft.com/office/drawing/2014/main" id="{2B6B469D-4097-C1A1-DB35-3213FE36C585}"/>
              </a:ext>
            </a:extLst>
          </p:cNvPr>
          <p:cNvGrpSpPr/>
          <p:nvPr/>
        </p:nvGrpSpPr>
        <p:grpSpPr>
          <a:xfrm>
            <a:off x="7324026" y="441460"/>
            <a:ext cx="423079" cy="419659"/>
            <a:chOff x="-2310650" y="3958175"/>
            <a:chExt cx="293825" cy="291450"/>
          </a:xfrm>
        </p:grpSpPr>
        <p:sp>
          <p:nvSpPr>
            <p:cNvPr id="6268" name="Google Shape;7873;p88">
              <a:extLst>
                <a:ext uri="{FF2B5EF4-FFF2-40B4-BE49-F238E27FC236}">
                  <a16:creationId xmlns:a16="http://schemas.microsoft.com/office/drawing/2014/main" id="{CD9C9E78-55F0-7B7A-BF8A-81D701ECC791}"/>
                </a:ext>
              </a:extLst>
            </p:cNvPr>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9" name="Google Shape;7874;p88">
              <a:extLst>
                <a:ext uri="{FF2B5EF4-FFF2-40B4-BE49-F238E27FC236}">
                  <a16:creationId xmlns:a16="http://schemas.microsoft.com/office/drawing/2014/main" id="{DDD1840B-7F39-AA76-5962-ED084C24BD90}"/>
                </a:ext>
              </a:extLst>
            </p:cNvPr>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0" name="Google Shape;7875;p88">
            <a:extLst>
              <a:ext uri="{FF2B5EF4-FFF2-40B4-BE49-F238E27FC236}">
                <a16:creationId xmlns:a16="http://schemas.microsoft.com/office/drawing/2014/main" id="{874083F4-C672-82DE-8B21-3E4AC7652C31}"/>
              </a:ext>
            </a:extLst>
          </p:cNvPr>
          <p:cNvGrpSpPr/>
          <p:nvPr/>
        </p:nvGrpSpPr>
        <p:grpSpPr>
          <a:xfrm>
            <a:off x="4690887" y="993094"/>
            <a:ext cx="424159" cy="419659"/>
            <a:chOff x="-1182750" y="3962900"/>
            <a:chExt cx="294575" cy="291450"/>
          </a:xfrm>
        </p:grpSpPr>
        <p:sp>
          <p:nvSpPr>
            <p:cNvPr id="6271" name="Google Shape;7876;p88">
              <a:extLst>
                <a:ext uri="{FF2B5EF4-FFF2-40B4-BE49-F238E27FC236}">
                  <a16:creationId xmlns:a16="http://schemas.microsoft.com/office/drawing/2014/main" id="{55CC83EF-0ED1-B1C2-8019-868BBF88A53E}"/>
                </a:ext>
              </a:extLst>
            </p:cNvPr>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2" name="Google Shape;7877;p88">
              <a:extLst>
                <a:ext uri="{FF2B5EF4-FFF2-40B4-BE49-F238E27FC236}">
                  <a16:creationId xmlns:a16="http://schemas.microsoft.com/office/drawing/2014/main" id="{B7BE324B-2541-FA27-AB75-27F2FF23BFA8}"/>
                </a:ext>
              </a:extLst>
            </p:cNvPr>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3" name="Google Shape;7878;p88">
              <a:extLst>
                <a:ext uri="{FF2B5EF4-FFF2-40B4-BE49-F238E27FC236}">
                  <a16:creationId xmlns:a16="http://schemas.microsoft.com/office/drawing/2014/main" id="{F5827081-1770-1DD8-2A67-B7242378EFA9}"/>
                </a:ext>
              </a:extLst>
            </p:cNvPr>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4" name="Google Shape;7879;p88">
              <a:extLst>
                <a:ext uri="{FF2B5EF4-FFF2-40B4-BE49-F238E27FC236}">
                  <a16:creationId xmlns:a16="http://schemas.microsoft.com/office/drawing/2014/main" id="{019651AF-55FB-EEAE-7821-CB11745B7348}"/>
                </a:ext>
              </a:extLst>
            </p:cNvPr>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5" name="Google Shape;7880;p88">
              <a:extLst>
                <a:ext uri="{FF2B5EF4-FFF2-40B4-BE49-F238E27FC236}">
                  <a16:creationId xmlns:a16="http://schemas.microsoft.com/office/drawing/2014/main" id="{856F0C16-341B-5BEA-0849-51963F27C149}"/>
                </a:ext>
              </a:extLst>
            </p:cNvPr>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6" name="Google Shape;7881;p88">
              <a:extLst>
                <a:ext uri="{FF2B5EF4-FFF2-40B4-BE49-F238E27FC236}">
                  <a16:creationId xmlns:a16="http://schemas.microsoft.com/office/drawing/2014/main" id="{654F79DD-60B7-108A-31B6-019C04CF0109}"/>
                </a:ext>
              </a:extLst>
            </p:cNvPr>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7" name="Google Shape;7882;p88">
              <a:extLst>
                <a:ext uri="{FF2B5EF4-FFF2-40B4-BE49-F238E27FC236}">
                  <a16:creationId xmlns:a16="http://schemas.microsoft.com/office/drawing/2014/main" id="{24C3B768-832A-3908-CCF5-A4B652234BF7}"/>
                </a:ext>
              </a:extLst>
            </p:cNvPr>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8" name="Google Shape;7883;p88">
            <a:extLst>
              <a:ext uri="{FF2B5EF4-FFF2-40B4-BE49-F238E27FC236}">
                <a16:creationId xmlns:a16="http://schemas.microsoft.com/office/drawing/2014/main" id="{12CB8B67-6EAB-0DBC-7BA4-1963F9B29FC4}"/>
              </a:ext>
            </a:extLst>
          </p:cNvPr>
          <p:cNvGrpSpPr/>
          <p:nvPr/>
        </p:nvGrpSpPr>
        <p:grpSpPr>
          <a:xfrm>
            <a:off x="2444023" y="-626142"/>
            <a:ext cx="424195" cy="419659"/>
            <a:chOff x="-5611575" y="3272950"/>
            <a:chExt cx="294600" cy="291450"/>
          </a:xfrm>
        </p:grpSpPr>
        <p:sp>
          <p:nvSpPr>
            <p:cNvPr id="6279" name="Google Shape;7884;p88">
              <a:extLst>
                <a:ext uri="{FF2B5EF4-FFF2-40B4-BE49-F238E27FC236}">
                  <a16:creationId xmlns:a16="http://schemas.microsoft.com/office/drawing/2014/main" id="{DA3F8E0B-6D04-9063-4150-183575388A81}"/>
                </a:ext>
              </a:extLst>
            </p:cNvPr>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0" name="Google Shape;7885;p88">
              <a:extLst>
                <a:ext uri="{FF2B5EF4-FFF2-40B4-BE49-F238E27FC236}">
                  <a16:creationId xmlns:a16="http://schemas.microsoft.com/office/drawing/2014/main" id="{4AFE3E97-CD62-5E82-68CC-1E6DFAB21ADE}"/>
                </a:ext>
              </a:extLst>
            </p:cNvPr>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1" name="Google Shape;7886;p88">
              <a:extLst>
                <a:ext uri="{FF2B5EF4-FFF2-40B4-BE49-F238E27FC236}">
                  <a16:creationId xmlns:a16="http://schemas.microsoft.com/office/drawing/2014/main" id="{2254B087-9B2F-98DC-9939-829DFEEB67E7}"/>
                </a:ext>
              </a:extLst>
            </p:cNvPr>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2" name="Google Shape;7887;p88">
              <a:extLst>
                <a:ext uri="{FF2B5EF4-FFF2-40B4-BE49-F238E27FC236}">
                  <a16:creationId xmlns:a16="http://schemas.microsoft.com/office/drawing/2014/main" id="{83E7CAF3-EC5C-223F-21A5-8670431E41A2}"/>
                </a:ext>
              </a:extLst>
            </p:cNvPr>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3" name="Google Shape;7888;p88">
              <a:extLst>
                <a:ext uri="{FF2B5EF4-FFF2-40B4-BE49-F238E27FC236}">
                  <a16:creationId xmlns:a16="http://schemas.microsoft.com/office/drawing/2014/main" id="{18DEA2F1-A50E-B35B-C751-EE7CB55E131E}"/>
                </a:ext>
              </a:extLst>
            </p:cNvPr>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4" name="Google Shape;7889;p88">
            <a:extLst>
              <a:ext uri="{FF2B5EF4-FFF2-40B4-BE49-F238E27FC236}">
                <a16:creationId xmlns:a16="http://schemas.microsoft.com/office/drawing/2014/main" id="{0F4A5474-C796-6EE1-6B6D-6AE53A8E9118}"/>
              </a:ext>
            </a:extLst>
          </p:cNvPr>
          <p:cNvGrpSpPr/>
          <p:nvPr/>
        </p:nvGrpSpPr>
        <p:grpSpPr>
          <a:xfrm>
            <a:off x="2444023" y="-109595"/>
            <a:ext cx="424195" cy="418507"/>
            <a:chOff x="-5613150" y="3632900"/>
            <a:chExt cx="294600" cy="290650"/>
          </a:xfrm>
        </p:grpSpPr>
        <p:sp>
          <p:nvSpPr>
            <p:cNvPr id="6285" name="Google Shape;7890;p88">
              <a:extLst>
                <a:ext uri="{FF2B5EF4-FFF2-40B4-BE49-F238E27FC236}">
                  <a16:creationId xmlns:a16="http://schemas.microsoft.com/office/drawing/2014/main" id="{7D216789-D952-30A7-A883-297BDCB454AD}"/>
                </a:ext>
              </a:extLst>
            </p:cNvPr>
            <p:cNvSpPr/>
            <p:nvPr/>
          </p:nvSpPr>
          <p:spPr>
            <a:xfrm>
              <a:off x="-5440825" y="3708275"/>
              <a:ext cx="49550" cy="41450"/>
            </a:xfrm>
            <a:custGeom>
              <a:avLst/>
              <a:gdLst/>
              <a:ahLst/>
              <a:cxnLst/>
              <a:rect l="l" t="t" r="r" b="b"/>
              <a:pathLst>
                <a:path w="1982" h="1658" extrusionOk="0">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6" name="Google Shape;7891;p88">
              <a:extLst>
                <a:ext uri="{FF2B5EF4-FFF2-40B4-BE49-F238E27FC236}">
                  <a16:creationId xmlns:a16="http://schemas.microsoft.com/office/drawing/2014/main" id="{DCD2D50B-1EF6-CF57-0328-4351F5592467}"/>
                </a:ext>
              </a:extLst>
            </p:cNvPr>
            <p:cNvSpPr/>
            <p:nvPr/>
          </p:nvSpPr>
          <p:spPr>
            <a:xfrm>
              <a:off x="-5613150" y="3632900"/>
              <a:ext cx="294600" cy="290650"/>
            </a:xfrm>
            <a:custGeom>
              <a:avLst/>
              <a:gdLst/>
              <a:ahLst/>
              <a:cxnLst/>
              <a:rect l="l" t="t" r="r" b="b"/>
              <a:pathLst>
                <a:path w="11784" h="11626" extrusionOk="0">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7" name="Google Shape;7892;p88">
            <a:extLst>
              <a:ext uri="{FF2B5EF4-FFF2-40B4-BE49-F238E27FC236}">
                <a16:creationId xmlns:a16="http://schemas.microsoft.com/office/drawing/2014/main" id="{1B1610D2-EA2C-204D-C451-665ED9F95B85}"/>
              </a:ext>
            </a:extLst>
          </p:cNvPr>
          <p:cNvGrpSpPr/>
          <p:nvPr/>
        </p:nvGrpSpPr>
        <p:grpSpPr>
          <a:xfrm>
            <a:off x="7313261" y="-161779"/>
            <a:ext cx="420811" cy="522864"/>
            <a:chOff x="-2310650" y="3525775"/>
            <a:chExt cx="292250" cy="363125"/>
          </a:xfrm>
        </p:grpSpPr>
        <p:sp>
          <p:nvSpPr>
            <p:cNvPr id="6288" name="Google Shape;7893;p88">
              <a:extLst>
                <a:ext uri="{FF2B5EF4-FFF2-40B4-BE49-F238E27FC236}">
                  <a16:creationId xmlns:a16="http://schemas.microsoft.com/office/drawing/2014/main" id="{3AE4E4D5-F132-6068-D2F3-C7F73C3B789C}"/>
                </a:ext>
              </a:extLst>
            </p:cNvPr>
            <p:cNvSpPr/>
            <p:nvPr/>
          </p:nvSpPr>
          <p:spPr>
            <a:xfrm>
              <a:off x="-2053075" y="3648650"/>
              <a:ext cx="34675" cy="233950"/>
            </a:xfrm>
            <a:custGeom>
              <a:avLst/>
              <a:gdLst/>
              <a:ahLst/>
              <a:cxnLst/>
              <a:rect l="l" t="t" r="r" b="b"/>
              <a:pathLst>
                <a:path w="1387" h="9358" extrusionOk="0">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9" name="Google Shape;7894;p88">
              <a:extLst>
                <a:ext uri="{FF2B5EF4-FFF2-40B4-BE49-F238E27FC236}">
                  <a16:creationId xmlns:a16="http://schemas.microsoft.com/office/drawing/2014/main" id="{38F36B6F-134E-2947-4D26-54C2D966944C}"/>
                </a:ext>
              </a:extLst>
            </p:cNvPr>
            <p:cNvSpPr/>
            <p:nvPr/>
          </p:nvSpPr>
          <p:spPr>
            <a:xfrm>
              <a:off x="-2259450" y="3751825"/>
              <a:ext cx="51225" cy="51225"/>
            </a:xfrm>
            <a:custGeom>
              <a:avLst/>
              <a:gdLst/>
              <a:ahLst/>
              <a:cxnLst/>
              <a:rect l="l" t="t" r="r" b="b"/>
              <a:pathLst>
                <a:path w="2049" h="2049" extrusionOk="0">
                  <a:moveTo>
                    <a:pt x="1" y="1"/>
                  </a:moveTo>
                  <a:lnTo>
                    <a:pt x="1" y="2049"/>
                  </a:lnTo>
                  <a:lnTo>
                    <a:pt x="2049" y="2049"/>
                  </a:lnTo>
                  <a:lnTo>
                    <a:pt x="2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0" name="Google Shape;7895;p88">
              <a:extLst>
                <a:ext uri="{FF2B5EF4-FFF2-40B4-BE49-F238E27FC236}">
                  <a16:creationId xmlns:a16="http://schemas.microsoft.com/office/drawing/2014/main" id="{B476B28A-8C77-B704-EEBD-AB8ED3295937}"/>
                </a:ext>
              </a:extLst>
            </p:cNvPr>
            <p:cNvSpPr/>
            <p:nvPr/>
          </p:nvSpPr>
          <p:spPr>
            <a:xfrm>
              <a:off x="-2259450" y="3649450"/>
              <a:ext cx="137075" cy="51200"/>
            </a:xfrm>
            <a:custGeom>
              <a:avLst/>
              <a:gdLst/>
              <a:ahLst/>
              <a:cxnLst/>
              <a:rect l="l" t="t" r="r" b="b"/>
              <a:pathLst>
                <a:path w="5483" h="2048" extrusionOk="0">
                  <a:moveTo>
                    <a:pt x="1" y="0"/>
                  </a:moveTo>
                  <a:lnTo>
                    <a:pt x="1" y="2048"/>
                  </a:lnTo>
                  <a:lnTo>
                    <a:pt x="5483" y="2048"/>
                  </a:lnTo>
                  <a:lnTo>
                    <a:pt x="54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1" name="Google Shape;7896;p88">
              <a:extLst>
                <a:ext uri="{FF2B5EF4-FFF2-40B4-BE49-F238E27FC236}">
                  <a16:creationId xmlns:a16="http://schemas.microsoft.com/office/drawing/2014/main" id="{083E2A1B-A97D-5BEC-10CC-EE9CB1153A9F}"/>
                </a:ext>
              </a:extLst>
            </p:cNvPr>
            <p:cNvSpPr/>
            <p:nvPr/>
          </p:nvSpPr>
          <p:spPr>
            <a:xfrm>
              <a:off x="-2310650" y="3525775"/>
              <a:ext cx="252075" cy="363125"/>
            </a:xfrm>
            <a:custGeom>
              <a:avLst/>
              <a:gdLst/>
              <a:ahLst/>
              <a:cxnLst/>
              <a:rect l="l" t="t" r="r" b="b"/>
              <a:pathLst>
                <a:path w="10083" h="14525" extrusionOk="0">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2" name="Google Shape;7897;p88">
            <a:extLst>
              <a:ext uri="{FF2B5EF4-FFF2-40B4-BE49-F238E27FC236}">
                <a16:creationId xmlns:a16="http://schemas.microsoft.com/office/drawing/2014/main" id="{E6ACEFCD-A8DF-7544-9FB1-F1E1145AFF45}"/>
              </a:ext>
            </a:extLst>
          </p:cNvPr>
          <p:cNvGrpSpPr/>
          <p:nvPr/>
        </p:nvGrpSpPr>
        <p:grpSpPr>
          <a:xfrm>
            <a:off x="2455922" y="440905"/>
            <a:ext cx="424195" cy="420775"/>
            <a:chOff x="-5613150" y="3991275"/>
            <a:chExt cx="294600" cy="292225"/>
          </a:xfrm>
        </p:grpSpPr>
        <p:sp>
          <p:nvSpPr>
            <p:cNvPr id="6293" name="Google Shape;7898;p88">
              <a:extLst>
                <a:ext uri="{FF2B5EF4-FFF2-40B4-BE49-F238E27FC236}">
                  <a16:creationId xmlns:a16="http://schemas.microsoft.com/office/drawing/2014/main" id="{5A2488B5-1527-DBF2-3E22-2F8B518EE3BB}"/>
                </a:ext>
              </a:extLst>
            </p:cNvPr>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4" name="Google Shape;7899;p88">
              <a:extLst>
                <a:ext uri="{FF2B5EF4-FFF2-40B4-BE49-F238E27FC236}">
                  <a16:creationId xmlns:a16="http://schemas.microsoft.com/office/drawing/2014/main" id="{1DE49F6B-9167-4B22-DD4C-EACEA88BEBEF}"/>
                </a:ext>
              </a:extLst>
            </p:cNvPr>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5" name="Google Shape;7900;p88">
              <a:extLst>
                <a:ext uri="{FF2B5EF4-FFF2-40B4-BE49-F238E27FC236}">
                  <a16:creationId xmlns:a16="http://schemas.microsoft.com/office/drawing/2014/main" id="{60E971BA-C2A5-EFAB-B832-29AB31FBF3DB}"/>
                </a:ext>
              </a:extLst>
            </p:cNvPr>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6" name="Google Shape;7901;p88">
              <a:extLst>
                <a:ext uri="{FF2B5EF4-FFF2-40B4-BE49-F238E27FC236}">
                  <a16:creationId xmlns:a16="http://schemas.microsoft.com/office/drawing/2014/main" id="{4646A6D9-12CF-B865-1551-066CD7935372}"/>
                </a:ext>
              </a:extLst>
            </p:cNvPr>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7" name="Google Shape;7902;p88">
              <a:extLst>
                <a:ext uri="{FF2B5EF4-FFF2-40B4-BE49-F238E27FC236}">
                  <a16:creationId xmlns:a16="http://schemas.microsoft.com/office/drawing/2014/main" id="{F9ACBEA3-CD62-106A-114C-D4282F0DBB64}"/>
                </a:ext>
              </a:extLst>
            </p:cNvPr>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8" name="Google Shape;7903;p88">
              <a:extLst>
                <a:ext uri="{FF2B5EF4-FFF2-40B4-BE49-F238E27FC236}">
                  <a16:creationId xmlns:a16="http://schemas.microsoft.com/office/drawing/2014/main" id="{70B5671C-4B09-C748-58A2-9E04C5BE6E3A}"/>
                </a:ext>
              </a:extLst>
            </p:cNvPr>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9" name="Google Shape;7904;p88">
              <a:extLst>
                <a:ext uri="{FF2B5EF4-FFF2-40B4-BE49-F238E27FC236}">
                  <a16:creationId xmlns:a16="http://schemas.microsoft.com/office/drawing/2014/main" id="{923D67E8-CA38-B36D-EEA9-ADEB24A7309C}"/>
                </a:ext>
              </a:extLst>
            </p:cNvPr>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0" name="Google Shape;7905;p88">
              <a:extLst>
                <a:ext uri="{FF2B5EF4-FFF2-40B4-BE49-F238E27FC236}">
                  <a16:creationId xmlns:a16="http://schemas.microsoft.com/office/drawing/2014/main" id="{057DECF3-8557-2777-6ED3-40EB4AB97987}"/>
                </a:ext>
              </a:extLst>
            </p:cNvPr>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1" name="Google Shape;7906;p88">
              <a:extLst>
                <a:ext uri="{FF2B5EF4-FFF2-40B4-BE49-F238E27FC236}">
                  <a16:creationId xmlns:a16="http://schemas.microsoft.com/office/drawing/2014/main" id="{4E12363D-0C36-05AA-31C5-B88C19F31C15}"/>
                </a:ext>
              </a:extLst>
            </p:cNvPr>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2" name="Google Shape;7907;p88">
            <a:extLst>
              <a:ext uri="{FF2B5EF4-FFF2-40B4-BE49-F238E27FC236}">
                <a16:creationId xmlns:a16="http://schemas.microsoft.com/office/drawing/2014/main" id="{A699EEFB-70F0-1BDB-EBA7-FD8EC7A9C8DE}"/>
              </a:ext>
            </a:extLst>
          </p:cNvPr>
          <p:cNvGrpSpPr/>
          <p:nvPr/>
        </p:nvGrpSpPr>
        <p:grpSpPr>
          <a:xfrm>
            <a:off x="5127410" y="-625927"/>
            <a:ext cx="434634" cy="419227"/>
            <a:chOff x="-3768700" y="3253275"/>
            <a:chExt cx="301850" cy="291150"/>
          </a:xfrm>
        </p:grpSpPr>
        <p:sp>
          <p:nvSpPr>
            <p:cNvPr id="6303" name="Google Shape;7908;p88">
              <a:extLst>
                <a:ext uri="{FF2B5EF4-FFF2-40B4-BE49-F238E27FC236}">
                  <a16:creationId xmlns:a16="http://schemas.microsoft.com/office/drawing/2014/main" id="{6246C77E-5179-1BE5-C264-BAF2A1FDC58A}"/>
                </a:ext>
              </a:extLst>
            </p:cNvPr>
            <p:cNvSpPr/>
            <p:nvPr/>
          </p:nvSpPr>
          <p:spPr>
            <a:xfrm>
              <a:off x="-3603925" y="3355650"/>
              <a:ext cx="69350" cy="33900"/>
            </a:xfrm>
            <a:custGeom>
              <a:avLst/>
              <a:gdLst/>
              <a:ahLst/>
              <a:cxnLst/>
              <a:rect l="l" t="t" r="r" b="b"/>
              <a:pathLst>
                <a:path w="2774" h="1356" extrusionOk="0">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4" name="Google Shape;7909;p88">
              <a:extLst>
                <a:ext uri="{FF2B5EF4-FFF2-40B4-BE49-F238E27FC236}">
                  <a16:creationId xmlns:a16="http://schemas.microsoft.com/office/drawing/2014/main" id="{BD7A9224-1010-61D5-AFD2-FDAD0D617A0C}"/>
                </a:ext>
              </a:extLst>
            </p:cNvPr>
            <p:cNvSpPr/>
            <p:nvPr/>
          </p:nvSpPr>
          <p:spPr>
            <a:xfrm>
              <a:off x="-3586600" y="3305250"/>
              <a:ext cx="33125" cy="33100"/>
            </a:xfrm>
            <a:custGeom>
              <a:avLst/>
              <a:gdLst/>
              <a:ahLst/>
              <a:cxnLst/>
              <a:rect l="l" t="t" r="r" b="b"/>
              <a:pathLst>
                <a:path w="1325" h="1324" extrusionOk="0">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5" name="Google Shape;7910;p88">
              <a:extLst>
                <a:ext uri="{FF2B5EF4-FFF2-40B4-BE49-F238E27FC236}">
                  <a16:creationId xmlns:a16="http://schemas.microsoft.com/office/drawing/2014/main" id="{98C6932D-C1D3-D580-13C6-8B25CC2287FD}"/>
                </a:ext>
              </a:extLst>
            </p:cNvPr>
            <p:cNvSpPr/>
            <p:nvPr/>
          </p:nvSpPr>
          <p:spPr>
            <a:xfrm>
              <a:off x="-3768700" y="3253275"/>
              <a:ext cx="301850" cy="291150"/>
            </a:xfrm>
            <a:custGeom>
              <a:avLst/>
              <a:gdLst/>
              <a:ahLst/>
              <a:cxnLst/>
              <a:rect l="l" t="t" r="r" b="b"/>
              <a:pathLst>
                <a:path w="12074" h="11646" extrusionOk="0">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6" name="Google Shape;7911;p88">
            <a:extLst>
              <a:ext uri="{FF2B5EF4-FFF2-40B4-BE49-F238E27FC236}">
                <a16:creationId xmlns:a16="http://schemas.microsoft.com/office/drawing/2014/main" id="{7E463F16-9CF8-6A95-48B4-BD2142B3FCA7}"/>
              </a:ext>
            </a:extLst>
          </p:cNvPr>
          <p:cNvGrpSpPr/>
          <p:nvPr/>
        </p:nvGrpSpPr>
        <p:grpSpPr>
          <a:xfrm>
            <a:off x="5131493" y="-98275"/>
            <a:ext cx="426462" cy="395865"/>
            <a:chOff x="-3808700" y="3628950"/>
            <a:chExt cx="296175" cy="274925"/>
          </a:xfrm>
        </p:grpSpPr>
        <p:sp>
          <p:nvSpPr>
            <p:cNvPr id="6307" name="Google Shape;7912;p88">
              <a:extLst>
                <a:ext uri="{FF2B5EF4-FFF2-40B4-BE49-F238E27FC236}">
                  <a16:creationId xmlns:a16="http://schemas.microsoft.com/office/drawing/2014/main" id="{C502FB61-751C-0D98-4FA1-DDC6C43AE88A}"/>
                </a:ext>
              </a:extLst>
            </p:cNvPr>
            <p:cNvSpPr/>
            <p:nvPr/>
          </p:nvSpPr>
          <p:spPr>
            <a:xfrm>
              <a:off x="-3665972" y="3680950"/>
              <a:ext cx="51200" cy="51225"/>
            </a:xfrm>
            <a:custGeom>
              <a:avLst/>
              <a:gdLst/>
              <a:ahLst/>
              <a:cxnLst/>
              <a:rect l="l" t="t" r="r" b="b"/>
              <a:pathLst>
                <a:path w="2048" h="2049" extrusionOk="0">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8" name="Google Shape;7913;p88">
              <a:extLst>
                <a:ext uri="{FF2B5EF4-FFF2-40B4-BE49-F238E27FC236}">
                  <a16:creationId xmlns:a16="http://schemas.microsoft.com/office/drawing/2014/main" id="{CF69517B-3693-106A-EA02-6F17155909A1}"/>
                </a:ext>
              </a:extLst>
            </p:cNvPr>
            <p:cNvSpPr/>
            <p:nvPr/>
          </p:nvSpPr>
          <p:spPr>
            <a:xfrm>
              <a:off x="-3808700" y="3664400"/>
              <a:ext cx="296175" cy="239475"/>
            </a:xfrm>
            <a:custGeom>
              <a:avLst/>
              <a:gdLst/>
              <a:ahLst/>
              <a:cxnLst/>
              <a:rect l="l" t="t" r="r" b="b"/>
              <a:pathLst>
                <a:path w="11847" h="9579" extrusionOk="0">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9" name="Google Shape;7914;p88">
              <a:extLst>
                <a:ext uri="{FF2B5EF4-FFF2-40B4-BE49-F238E27FC236}">
                  <a16:creationId xmlns:a16="http://schemas.microsoft.com/office/drawing/2014/main" id="{8A7D9A1E-B935-AA09-033E-3D9EDC81EE42}"/>
                </a:ext>
              </a:extLst>
            </p:cNvPr>
            <p:cNvSpPr/>
            <p:nvPr/>
          </p:nvSpPr>
          <p:spPr>
            <a:xfrm>
              <a:off x="-3718359" y="3628950"/>
              <a:ext cx="155975" cy="156775"/>
            </a:xfrm>
            <a:custGeom>
              <a:avLst/>
              <a:gdLst/>
              <a:ahLst/>
              <a:cxnLst/>
              <a:rect l="l" t="t" r="r" b="b"/>
              <a:pathLst>
                <a:path w="6239" h="6271" extrusionOk="0">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0" name="Google Shape;7915;p88">
            <a:extLst>
              <a:ext uri="{FF2B5EF4-FFF2-40B4-BE49-F238E27FC236}">
                <a16:creationId xmlns:a16="http://schemas.microsoft.com/office/drawing/2014/main" id="{73A71D69-0879-DBEA-316B-12C584D68F6D}"/>
              </a:ext>
            </a:extLst>
          </p:cNvPr>
          <p:cNvGrpSpPr/>
          <p:nvPr/>
        </p:nvGrpSpPr>
        <p:grpSpPr>
          <a:xfrm>
            <a:off x="5196704" y="441047"/>
            <a:ext cx="419443" cy="420487"/>
            <a:chOff x="-3771675" y="3971775"/>
            <a:chExt cx="291300" cy="292025"/>
          </a:xfrm>
        </p:grpSpPr>
        <p:sp>
          <p:nvSpPr>
            <p:cNvPr id="6311" name="Google Shape;7916;p88">
              <a:extLst>
                <a:ext uri="{FF2B5EF4-FFF2-40B4-BE49-F238E27FC236}">
                  <a16:creationId xmlns:a16="http://schemas.microsoft.com/office/drawing/2014/main" id="{2CCDD02A-89F2-E646-9FE2-FC6BE47653AC}"/>
                </a:ext>
              </a:extLst>
            </p:cNvPr>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2" name="Google Shape;7917;p88">
              <a:extLst>
                <a:ext uri="{FF2B5EF4-FFF2-40B4-BE49-F238E27FC236}">
                  <a16:creationId xmlns:a16="http://schemas.microsoft.com/office/drawing/2014/main" id="{D92AA0FE-5C9C-AE82-B495-FF685D3B1D48}"/>
                </a:ext>
              </a:extLst>
            </p:cNvPr>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3" name="Google Shape;7918;p88">
              <a:extLst>
                <a:ext uri="{FF2B5EF4-FFF2-40B4-BE49-F238E27FC236}">
                  <a16:creationId xmlns:a16="http://schemas.microsoft.com/office/drawing/2014/main" id="{ABBD4C6E-16B3-FF06-D557-7E6379FD862C}"/>
                </a:ext>
              </a:extLst>
            </p:cNvPr>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4" name="Google Shape;7919;p88">
              <a:extLst>
                <a:ext uri="{FF2B5EF4-FFF2-40B4-BE49-F238E27FC236}">
                  <a16:creationId xmlns:a16="http://schemas.microsoft.com/office/drawing/2014/main" id="{D8489745-E1CB-1A41-48B3-4E50DF02A5EF}"/>
                </a:ext>
              </a:extLst>
            </p:cNvPr>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5" name="Google Shape;7920;p88">
              <a:extLst>
                <a:ext uri="{FF2B5EF4-FFF2-40B4-BE49-F238E27FC236}">
                  <a16:creationId xmlns:a16="http://schemas.microsoft.com/office/drawing/2014/main" id="{420ED455-4866-4AFC-D216-E49139DE4D62}"/>
                </a:ext>
              </a:extLst>
            </p:cNvPr>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6" name="Google Shape;7921;p88">
            <a:extLst>
              <a:ext uri="{FF2B5EF4-FFF2-40B4-BE49-F238E27FC236}">
                <a16:creationId xmlns:a16="http://schemas.microsoft.com/office/drawing/2014/main" id="{B8C1C81B-AEC7-1F46-5D30-5DA9470755EC}"/>
              </a:ext>
            </a:extLst>
          </p:cNvPr>
          <p:cNvGrpSpPr/>
          <p:nvPr/>
        </p:nvGrpSpPr>
        <p:grpSpPr>
          <a:xfrm>
            <a:off x="7858148" y="-598904"/>
            <a:ext cx="420271" cy="320774"/>
            <a:chOff x="-1951475" y="3273100"/>
            <a:chExt cx="291875" cy="222775"/>
          </a:xfrm>
        </p:grpSpPr>
        <p:sp>
          <p:nvSpPr>
            <p:cNvPr id="6317" name="Google Shape;7922;p88">
              <a:extLst>
                <a:ext uri="{FF2B5EF4-FFF2-40B4-BE49-F238E27FC236}">
                  <a16:creationId xmlns:a16="http://schemas.microsoft.com/office/drawing/2014/main" id="{DCD9F5EC-A337-6B12-5659-50F3B8DCAE0D}"/>
                </a:ext>
              </a:extLst>
            </p:cNvPr>
            <p:cNvSpPr/>
            <p:nvPr/>
          </p:nvSpPr>
          <p:spPr>
            <a:xfrm>
              <a:off x="-1951475" y="3325050"/>
              <a:ext cx="51225" cy="119250"/>
            </a:xfrm>
            <a:custGeom>
              <a:avLst/>
              <a:gdLst/>
              <a:ahLst/>
              <a:cxnLst/>
              <a:rect l="l" t="t" r="r" b="b"/>
              <a:pathLst>
                <a:path w="2049" h="4770" extrusionOk="0">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8" name="Google Shape;7923;p88">
              <a:extLst>
                <a:ext uri="{FF2B5EF4-FFF2-40B4-BE49-F238E27FC236}">
                  <a16:creationId xmlns:a16="http://schemas.microsoft.com/office/drawing/2014/main" id="{04563269-C767-4B4D-ED5E-B86A007B5B2D}"/>
                </a:ext>
              </a:extLst>
            </p:cNvPr>
            <p:cNvSpPr/>
            <p:nvPr/>
          </p:nvSpPr>
          <p:spPr>
            <a:xfrm>
              <a:off x="-1711250" y="3273100"/>
              <a:ext cx="51650" cy="221725"/>
            </a:xfrm>
            <a:custGeom>
              <a:avLst/>
              <a:gdLst/>
              <a:ahLst/>
              <a:cxnLst/>
              <a:rect l="l" t="t" r="r" b="b"/>
              <a:pathLst>
                <a:path w="2066" h="8869" extrusionOk="0">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9" name="Google Shape;7924;p88">
              <a:extLst>
                <a:ext uri="{FF2B5EF4-FFF2-40B4-BE49-F238E27FC236}">
                  <a16:creationId xmlns:a16="http://schemas.microsoft.com/office/drawing/2014/main" id="{6FCA6F43-395D-DDD1-6F39-B7413FEE7852}"/>
                </a:ext>
              </a:extLst>
            </p:cNvPr>
            <p:cNvSpPr/>
            <p:nvPr/>
          </p:nvSpPr>
          <p:spPr>
            <a:xfrm>
              <a:off x="-1886900" y="3296575"/>
              <a:ext cx="156775" cy="199300"/>
            </a:xfrm>
            <a:custGeom>
              <a:avLst/>
              <a:gdLst/>
              <a:ahLst/>
              <a:cxnLst/>
              <a:rect l="l" t="t" r="r" b="b"/>
              <a:pathLst>
                <a:path w="6271" h="7972" extrusionOk="0">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0" name="Google Shape;7925;p88">
            <a:extLst>
              <a:ext uri="{FF2B5EF4-FFF2-40B4-BE49-F238E27FC236}">
                <a16:creationId xmlns:a16="http://schemas.microsoft.com/office/drawing/2014/main" id="{11D6A23B-CC28-000B-F45F-60706751607A}"/>
              </a:ext>
            </a:extLst>
          </p:cNvPr>
          <p:cNvGrpSpPr/>
          <p:nvPr/>
        </p:nvGrpSpPr>
        <p:grpSpPr>
          <a:xfrm>
            <a:off x="7855628" y="-110174"/>
            <a:ext cx="425310" cy="419659"/>
            <a:chOff x="-1951475" y="3597450"/>
            <a:chExt cx="295375" cy="291450"/>
          </a:xfrm>
        </p:grpSpPr>
        <p:sp>
          <p:nvSpPr>
            <p:cNvPr id="6321" name="Google Shape;7926;p88">
              <a:extLst>
                <a:ext uri="{FF2B5EF4-FFF2-40B4-BE49-F238E27FC236}">
                  <a16:creationId xmlns:a16="http://schemas.microsoft.com/office/drawing/2014/main" id="{DC7E9364-8F25-58F6-3479-8B640849A68E}"/>
                </a:ext>
              </a:extLst>
            </p:cNvPr>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2" name="Google Shape;7927;p88">
              <a:extLst>
                <a:ext uri="{FF2B5EF4-FFF2-40B4-BE49-F238E27FC236}">
                  <a16:creationId xmlns:a16="http://schemas.microsoft.com/office/drawing/2014/main" id="{3F8AF043-BF0F-7AEE-9F8D-B300B3F9F3A3}"/>
                </a:ext>
              </a:extLst>
            </p:cNvPr>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3" name="Google Shape;7928;p88">
              <a:extLst>
                <a:ext uri="{FF2B5EF4-FFF2-40B4-BE49-F238E27FC236}">
                  <a16:creationId xmlns:a16="http://schemas.microsoft.com/office/drawing/2014/main" id="{3F3C659C-28EB-1B59-6F96-9A2CDAEB31D3}"/>
                </a:ext>
              </a:extLst>
            </p:cNvPr>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4" name="Google Shape;7929;p88">
              <a:extLst>
                <a:ext uri="{FF2B5EF4-FFF2-40B4-BE49-F238E27FC236}">
                  <a16:creationId xmlns:a16="http://schemas.microsoft.com/office/drawing/2014/main" id="{4223CEE8-04EA-5A44-81B6-9DFBE9AC5495}"/>
                </a:ext>
              </a:extLst>
            </p:cNvPr>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5" name="Google Shape;7930;p88">
            <a:extLst>
              <a:ext uri="{FF2B5EF4-FFF2-40B4-BE49-F238E27FC236}">
                <a16:creationId xmlns:a16="http://schemas.microsoft.com/office/drawing/2014/main" id="{8D9485B7-9A7E-931C-EF99-112B48AE716E}"/>
              </a:ext>
            </a:extLst>
          </p:cNvPr>
          <p:cNvGrpSpPr/>
          <p:nvPr/>
        </p:nvGrpSpPr>
        <p:grpSpPr>
          <a:xfrm>
            <a:off x="7857879" y="441460"/>
            <a:ext cx="444605" cy="419659"/>
            <a:chOff x="-1960150" y="3956600"/>
            <a:chExt cx="308775" cy="291450"/>
          </a:xfrm>
        </p:grpSpPr>
        <p:sp>
          <p:nvSpPr>
            <p:cNvPr id="6326" name="Google Shape;7931;p88">
              <a:extLst>
                <a:ext uri="{FF2B5EF4-FFF2-40B4-BE49-F238E27FC236}">
                  <a16:creationId xmlns:a16="http://schemas.microsoft.com/office/drawing/2014/main" id="{3C652039-E642-0DF8-900A-7F63756384EA}"/>
                </a:ext>
              </a:extLst>
            </p:cNvPr>
            <p:cNvSpPr/>
            <p:nvPr/>
          </p:nvSpPr>
          <p:spPr>
            <a:xfrm>
              <a:off x="-1960150" y="3956600"/>
              <a:ext cx="308775" cy="51275"/>
            </a:xfrm>
            <a:custGeom>
              <a:avLst/>
              <a:gdLst/>
              <a:ahLst/>
              <a:cxnLst/>
              <a:rect l="l" t="t" r="r" b="b"/>
              <a:pathLst>
                <a:path w="12351" h="2051" extrusionOk="0">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7" name="Google Shape;7932;p88">
              <a:extLst>
                <a:ext uri="{FF2B5EF4-FFF2-40B4-BE49-F238E27FC236}">
                  <a16:creationId xmlns:a16="http://schemas.microsoft.com/office/drawing/2014/main" id="{98969323-3962-87EA-CCED-02E06B78FC0B}"/>
                </a:ext>
              </a:extLst>
            </p:cNvPr>
            <p:cNvSpPr/>
            <p:nvPr/>
          </p:nvSpPr>
          <p:spPr>
            <a:xfrm>
              <a:off x="-1934950" y="4025925"/>
              <a:ext cx="256000" cy="222125"/>
            </a:xfrm>
            <a:custGeom>
              <a:avLst/>
              <a:gdLst/>
              <a:ahLst/>
              <a:cxnLst/>
              <a:rect l="l" t="t" r="r" b="b"/>
              <a:pathLst>
                <a:path w="10240" h="8885" extrusionOk="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8" name="Google Shape;7933;p88">
            <a:extLst>
              <a:ext uri="{FF2B5EF4-FFF2-40B4-BE49-F238E27FC236}">
                <a16:creationId xmlns:a16="http://schemas.microsoft.com/office/drawing/2014/main" id="{9C0C8BE0-1458-1DD9-D6AC-F3D8FE8B6B4A}"/>
              </a:ext>
            </a:extLst>
          </p:cNvPr>
          <p:cNvGrpSpPr/>
          <p:nvPr/>
        </p:nvGrpSpPr>
        <p:grpSpPr>
          <a:xfrm>
            <a:off x="1911917" y="992271"/>
            <a:ext cx="420775" cy="420775"/>
            <a:chOff x="-804700" y="3226500"/>
            <a:chExt cx="292225" cy="292225"/>
          </a:xfrm>
        </p:grpSpPr>
        <p:sp>
          <p:nvSpPr>
            <p:cNvPr id="6329" name="Google Shape;7934;p88">
              <a:extLst>
                <a:ext uri="{FF2B5EF4-FFF2-40B4-BE49-F238E27FC236}">
                  <a16:creationId xmlns:a16="http://schemas.microsoft.com/office/drawing/2014/main" id="{1A713194-C35B-18AE-BC5A-FC9BB803F845}"/>
                </a:ext>
              </a:extLst>
            </p:cNvPr>
            <p:cNvSpPr/>
            <p:nvPr/>
          </p:nvSpPr>
          <p:spPr>
            <a:xfrm>
              <a:off x="-804700" y="3467500"/>
              <a:ext cx="85875" cy="51225"/>
            </a:xfrm>
            <a:custGeom>
              <a:avLst/>
              <a:gdLst/>
              <a:ahLst/>
              <a:cxnLst/>
              <a:rect l="l" t="t" r="r" b="b"/>
              <a:pathLst>
                <a:path w="3435" h="2049" extrusionOk="0">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0" name="Google Shape;7935;p88">
              <a:extLst>
                <a:ext uri="{FF2B5EF4-FFF2-40B4-BE49-F238E27FC236}">
                  <a16:creationId xmlns:a16="http://schemas.microsoft.com/office/drawing/2014/main" id="{C6737794-ACCC-87AF-AF6C-A8A3A108E45A}"/>
                </a:ext>
              </a:extLst>
            </p:cNvPr>
            <p:cNvSpPr/>
            <p:nvPr/>
          </p:nvSpPr>
          <p:spPr>
            <a:xfrm>
              <a:off x="-710975" y="3466700"/>
              <a:ext cx="196925" cy="51225"/>
            </a:xfrm>
            <a:custGeom>
              <a:avLst/>
              <a:gdLst/>
              <a:ahLst/>
              <a:cxnLst/>
              <a:rect l="l" t="t" r="r" b="b"/>
              <a:pathLst>
                <a:path w="7877" h="2049" extrusionOk="0">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1" name="Google Shape;7936;p88">
              <a:extLst>
                <a:ext uri="{FF2B5EF4-FFF2-40B4-BE49-F238E27FC236}">
                  <a16:creationId xmlns:a16="http://schemas.microsoft.com/office/drawing/2014/main" id="{E32B1ABF-7904-A8E3-A732-64AD058AD7AF}"/>
                </a:ext>
              </a:extLst>
            </p:cNvPr>
            <p:cNvSpPr/>
            <p:nvPr/>
          </p:nvSpPr>
          <p:spPr>
            <a:xfrm>
              <a:off x="-667650" y="3312350"/>
              <a:ext cx="18125" cy="17350"/>
            </a:xfrm>
            <a:custGeom>
              <a:avLst/>
              <a:gdLst/>
              <a:ahLst/>
              <a:cxnLst/>
              <a:rect l="l" t="t" r="r" b="b"/>
              <a:pathLst>
                <a:path w="725" h="694" extrusionOk="0">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2" name="Google Shape;7937;p88">
              <a:extLst>
                <a:ext uri="{FF2B5EF4-FFF2-40B4-BE49-F238E27FC236}">
                  <a16:creationId xmlns:a16="http://schemas.microsoft.com/office/drawing/2014/main" id="{61951649-8D2C-376E-F73B-62CCF8491453}"/>
                </a:ext>
              </a:extLst>
            </p:cNvPr>
            <p:cNvSpPr/>
            <p:nvPr/>
          </p:nvSpPr>
          <p:spPr>
            <a:xfrm>
              <a:off x="-683400" y="3347775"/>
              <a:ext cx="48050" cy="16575"/>
            </a:xfrm>
            <a:custGeom>
              <a:avLst/>
              <a:gdLst/>
              <a:ahLst/>
              <a:cxnLst/>
              <a:rect l="l" t="t" r="r" b="b"/>
              <a:pathLst>
                <a:path w="1922" h="663" extrusionOk="0">
                  <a:moveTo>
                    <a:pt x="977" y="1"/>
                  </a:moveTo>
                  <a:cubicBezTo>
                    <a:pt x="567" y="1"/>
                    <a:pt x="158" y="253"/>
                    <a:pt x="0" y="662"/>
                  </a:cubicBezTo>
                  <a:lnTo>
                    <a:pt x="1922" y="662"/>
                  </a:lnTo>
                  <a:cubicBezTo>
                    <a:pt x="1796" y="253"/>
                    <a:pt x="1418" y="1"/>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3" name="Google Shape;7938;p88">
              <a:extLst>
                <a:ext uri="{FF2B5EF4-FFF2-40B4-BE49-F238E27FC236}">
                  <a16:creationId xmlns:a16="http://schemas.microsoft.com/office/drawing/2014/main" id="{79D0D4CF-8A65-BF6D-5807-2FFFAB542D2E}"/>
                </a:ext>
              </a:extLst>
            </p:cNvPr>
            <p:cNvSpPr/>
            <p:nvPr/>
          </p:nvSpPr>
          <p:spPr>
            <a:xfrm>
              <a:off x="-735400" y="3261925"/>
              <a:ext cx="153625" cy="187875"/>
            </a:xfrm>
            <a:custGeom>
              <a:avLst/>
              <a:gdLst/>
              <a:ahLst/>
              <a:cxnLst/>
              <a:rect l="l" t="t" r="r" b="b"/>
              <a:pathLst>
                <a:path w="6145" h="7515" extrusionOk="0">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4" name="Google Shape;7939;p88">
              <a:extLst>
                <a:ext uri="{FF2B5EF4-FFF2-40B4-BE49-F238E27FC236}">
                  <a16:creationId xmlns:a16="http://schemas.microsoft.com/office/drawing/2014/main" id="{0848B804-C59D-CF3A-796E-DC41B6D9639B}"/>
                </a:ext>
              </a:extLst>
            </p:cNvPr>
            <p:cNvSpPr/>
            <p:nvPr/>
          </p:nvSpPr>
          <p:spPr>
            <a:xfrm>
              <a:off x="-804700" y="3226500"/>
              <a:ext cx="118175" cy="170925"/>
            </a:xfrm>
            <a:custGeom>
              <a:avLst/>
              <a:gdLst/>
              <a:ahLst/>
              <a:cxnLst/>
              <a:rect l="l" t="t" r="r" b="b"/>
              <a:pathLst>
                <a:path w="4727" h="6837" extrusionOk="0">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5" name="Google Shape;7940;p88">
              <a:extLst>
                <a:ext uri="{FF2B5EF4-FFF2-40B4-BE49-F238E27FC236}">
                  <a16:creationId xmlns:a16="http://schemas.microsoft.com/office/drawing/2014/main" id="{B59AABC4-0D95-59A9-E95C-33ECD8225085}"/>
                </a:ext>
              </a:extLst>
            </p:cNvPr>
            <p:cNvSpPr/>
            <p:nvPr/>
          </p:nvSpPr>
          <p:spPr>
            <a:xfrm>
              <a:off x="-630625" y="3226500"/>
              <a:ext cx="118150" cy="170950"/>
            </a:xfrm>
            <a:custGeom>
              <a:avLst/>
              <a:gdLst/>
              <a:ahLst/>
              <a:cxnLst/>
              <a:rect l="l" t="t" r="r" b="b"/>
              <a:pathLst>
                <a:path w="4726" h="6838" extrusionOk="0">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6" name="Google Shape;7941;p88">
            <a:extLst>
              <a:ext uri="{FF2B5EF4-FFF2-40B4-BE49-F238E27FC236}">
                <a16:creationId xmlns:a16="http://schemas.microsoft.com/office/drawing/2014/main" id="{DE448A59-3B6B-FE11-B3A7-FE5B64FD5037}"/>
              </a:ext>
            </a:extLst>
          </p:cNvPr>
          <p:cNvGrpSpPr/>
          <p:nvPr/>
        </p:nvGrpSpPr>
        <p:grpSpPr>
          <a:xfrm>
            <a:off x="2992008" y="-626718"/>
            <a:ext cx="420775" cy="420811"/>
            <a:chOff x="-5251625" y="3272950"/>
            <a:chExt cx="292225" cy="292250"/>
          </a:xfrm>
        </p:grpSpPr>
        <p:sp>
          <p:nvSpPr>
            <p:cNvPr id="6337" name="Google Shape;7942;p88">
              <a:extLst>
                <a:ext uri="{FF2B5EF4-FFF2-40B4-BE49-F238E27FC236}">
                  <a16:creationId xmlns:a16="http://schemas.microsoft.com/office/drawing/2014/main" id="{C110F60C-EB89-EE9D-EA0D-C71E03F23BC5}"/>
                </a:ext>
              </a:extLst>
            </p:cNvPr>
            <p:cNvSpPr/>
            <p:nvPr/>
          </p:nvSpPr>
          <p:spPr>
            <a:xfrm>
              <a:off x="-5156325" y="3462775"/>
              <a:ext cx="33900" cy="33100"/>
            </a:xfrm>
            <a:custGeom>
              <a:avLst/>
              <a:gdLst/>
              <a:ahLst/>
              <a:cxnLst/>
              <a:rect l="l" t="t" r="r" b="b"/>
              <a:pathLst>
                <a:path w="1356" h="1324" extrusionOk="0">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8" name="Google Shape;7943;p88">
              <a:extLst>
                <a:ext uri="{FF2B5EF4-FFF2-40B4-BE49-F238E27FC236}">
                  <a16:creationId xmlns:a16="http://schemas.microsoft.com/office/drawing/2014/main" id="{ECA647B8-862D-C45A-3046-562B63368146}"/>
                </a:ext>
              </a:extLst>
            </p:cNvPr>
            <p:cNvSpPr/>
            <p:nvPr/>
          </p:nvSpPr>
          <p:spPr>
            <a:xfrm>
              <a:off x="-5251625" y="3272950"/>
              <a:ext cx="292225" cy="292250"/>
            </a:xfrm>
            <a:custGeom>
              <a:avLst/>
              <a:gdLst/>
              <a:ahLst/>
              <a:cxnLst/>
              <a:rect l="l" t="t" r="r" b="b"/>
              <a:pathLst>
                <a:path w="11689" h="11690" extrusionOk="0">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9" name="Google Shape;7944;p88">
              <a:extLst>
                <a:ext uri="{FF2B5EF4-FFF2-40B4-BE49-F238E27FC236}">
                  <a16:creationId xmlns:a16="http://schemas.microsoft.com/office/drawing/2014/main" id="{64C3F084-923C-E7F7-61CC-6037CDE95CD2}"/>
                </a:ext>
              </a:extLst>
            </p:cNvPr>
            <p:cNvSpPr/>
            <p:nvPr/>
          </p:nvSpPr>
          <p:spPr>
            <a:xfrm>
              <a:off x="-5011400" y="3350150"/>
              <a:ext cx="33900" cy="33875"/>
            </a:xfrm>
            <a:custGeom>
              <a:avLst/>
              <a:gdLst/>
              <a:ahLst/>
              <a:cxnLst/>
              <a:rect l="l" t="t" r="r" b="b"/>
              <a:pathLst>
                <a:path w="1356" h="1355" extrusionOk="0">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0" name="Google Shape;7945;p88">
            <a:extLst>
              <a:ext uri="{FF2B5EF4-FFF2-40B4-BE49-F238E27FC236}">
                <a16:creationId xmlns:a16="http://schemas.microsoft.com/office/drawing/2014/main" id="{509AF8F3-6BFD-7BB6-D428-DA40254C4189}"/>
              </a:ext>
            </a:extLst>
          </p:cNvPr>
          <p:cNvGrpSpPr/>
          <p:nvPr/>
        </p:nvGrpSpPr>
        <p:grpSpPr>
          <a:xfrm>
            <a:off x="2988606" y="-111017"/>
            <a:ext cx="427578" cy="421351"/>
            <a:chOff x="-5254775" y="3631325"/>
            <a:chExt cx="296950" cy="292625"/>
          </a:xfrm>
        </p:grpSpPr>
        <p:sp>
          <p:nvSpPr>
            <p:cNvPr id="6341" name="Google Shape;7946;p88">
              <a:extLst>
                <a:ext uri="{FF2B5EF4-FFF2-40B4-BE49-F238E27FC236}">
                  <a16:creationId xmlns:a16="http://schemas.microsoft.com/office/drawing/2014/main" id="{3FFE6F54-1E4F-CBC5-D67F-C7F8770E8B09}"/>
                </a:ext>
              </a:extLst>
            </p:cNvPr>
            <p:cNvSpPr/>
            <p:nvPr/>
          </p:nvSpPr>
          <p:spPr>
            <a:xfrm>
              <a:off x="-5246900" y="3766400"/>
              <a:ext cx="58300" cy="55150"/>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2" name="Google Shape;7947;p88">
              <a:extLst>
                <a:ext uri="{FF2B5EF4-FFF2-40B4-BE49-F238E27FC236}">
                  <a16:creationId xmlns:a16="http://schemas.microsoft.com/office/drawing/2014/main" id="{4B476D9B-33B3-4B77-8177-CBE9EA840C15}"/>
                </a:ext>
              </a:extLst>
            </p:cNvPr>
            <p:cNvSpPr/>
            <p:nvPr/>
          </p:nvSpPr>
          <p:spPr>
            <a:xfrm>
              <a:off x="-5216175" y="3795550"/>
              <a:ext cx="58300" cy="55950"/>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3" name="Google Shape;7948;p88">
              <a:extLst>
                <a:ext uri="{FF2B5EF4-FFF2-40B4-BE49-F238E27FC236}">
                  <a16:creationId xmlns:a16="http://schemas.microsoft.com/office/drawing/2014/main" id="{1C0A95D6-8D2D-357A-5829-0731E72771AE}"/>
                </a:ext>
              </a:extLst>
            </p:cNvPr>
            <p:cNvSpPr/>
            <p:nvPr/>
          </p:nvSpPr>
          <p:spPr>
            <a:xfrm>
              <a:off x="-5185475" y="3826250"/>
              <a:ext cx="57525" cy="55750"/>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4" name="Google Shape;7949;p88">
              <a:extLst>
                <a:ext uri="{FF2B5EF4-FFF2-40B4-BE49-F238E27FC236}">
                  <a16:creationId xmlns:a16="http://schemas.microsoft.com/office/drawing/2014/main" id="{162879F5-CDDB-0F28-A84B-82E39DFA82A7}"/>
                </a:ext>
              </a:extLst>
            </p:cNvPr>
            <p:cNvSpPr/>
            <p:nvPr/>
          </p:nvSpPr>
          <p:spPr>
            <a:xfrm>
              <a:off x="-5156325" y="3856375"/>
              <a:ext cx="58300" cy="55750"/>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5" name="Google Shape;7950;p88">
              <a:extLst>
                <a:ext uri="{FF2B5EF4-FFF2-40B4-BE49-F238E27FC236}">
                  <a16:creationId xmlns:a16="http://schemas.microsoft.com/office/drawing/2014/main" id="{9656735C-46BC-32FA-223C-2CD57A776314}"/>
                </a:ext>
              </a:extLst>
            </p:cNvPr>
            <p:cNvSpPr/>
            <p:nvPr/>
          </p:nvSpPr>
          <p:spPr>
            <a:xfrm>
              <a:off x="-5105925" y="3886525"/>
              <a:ext cx="37050" cy="37425"/>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6" name="Google Shape;7951;p88">
              <a:extLst>
                <a:ext uri="{FF2B5EF4-FFF2-40B4-BE49-F238E27FC236}">
                  <a16:creationId xmlns:a16="http://schemas.microsoft.com/office/drawing/2014/main" id="{92CDB132-61E6-F821-5A8C-8714A9AAB4EA}"/>
                </a:ext>
              </a:extLst>
            </p:cNvPr>
            <p:cNvSpPr/>
            <p:nvPr/>
          </p:nvSpPr>
          <p:spPr>
            <a:xfrm>
              <a:off x="-5254775" y="3648050"/>
              <a:ext cx="278050" cy="24832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7" name="Google Shape;7952;p88">
              <a:extLst>
                <a:ext uri="{FF2B5EF4-FFF2-40B4-BE49-F238E27FC236}">
                  <a16:creationId xmlns:a16="http://schemas.microsoft.com/office/drawing/2014/main" id="{F7A35003-CDC3-AB05-0199-0DC3ADCE4590}"/>
                </a:ext>
              </a:extLst>
            </p:cNvPr>
            <p:cNvSpPr/>
            <p:nvPr/>
          </p:nvSpPr>
          <p:spPr>
            <a:xfrm>
              <a:off x="-5163425" y="3631325"/>
              <a:ext cx="205600" cy="150450"/>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8" name="Google Shape;7953;p88">
            <a:extLst>
              <a:ext uri="{FF2B5EF4-FFF2-40B4-BE49-F238E27FC236}">
                <a16:creationId xmlns:a16="http://schemas.microsoft.com/office/drawing/2014/main" id="{3F20DE58-7561-69B1-F053-FCD2F5A9114B}"/>
              </a:ext>
            </a:extLst>
          </p:cNvPr>
          <p:cNvGrpSpPr/>
          <p:nvPr/>
        </p:nvGrpSpPr>
        <p:grpSpPr>
          <a:xfrm>
            <a:off x="3004465" y="440905"/>
            <a:ext cx="419659" cy="420775"/>
            <a:chOff x="-5251625" y="3991275"/>
            <a:chExt cx="291450" cy="292225"/>
          </a:xfrm>
        </p:grpSpPr>
        <p:sp>
          <p:nvSpPr>
            <p:cNvPr id="6349" name="Google Shape;7954;p88">
              <a:extLst>
                <a:ext uri="{FF2B5EF4-FFF2-40B4-BE49-F238E27FC236}">
                  <a16:creationId xmlns:a16="http://schemas.microsoft.com/office/drawing/2014/main" id="{8BFBBE23-EB1B-A29D-0E5B-61F3766C92AE}"/>
                </a:ext>
              </a:extLst>
            </p:cNvPr>
            <p:cNvSpPr/>
            <p:nvPr/>
          </p:nvSpPr>
          <p:spPr>
            <a:xfrm>
              <a:off x="-5179950" y="4198400"/>
              <a:ext cx="145725" cy="85100"/>
            </a:xfrm>
            <a:custGeom>
              <a:avLst/>
              <a:gdLst/>
              <a:ahLst/>
              <a:cxnLst/>
              <a:rect l="l" t="t" r="r" b="b"/>
              <a:pathLst>
                <a:path w="5829" h="3404" extrusionOk="0">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0" name="Google Shape;7955;p88">
              <a:extLst>
                <a:ext uri="{FF2B5EF4-FFF2-40B4-BE49-F238E27FC236}">
                  <a16:creationId xmlns:a16="http://schemas.microsoft.com/office/drawing/2014/main" id="{A8B17758-063D-46AA-E0FF-3BAC868BADDD}"/>
                </a:ext>
              </a:extLst>
            </p:cNvPr>
            <p:cNvSpPr/>
            <p:nvPr/>
          </p:nvSpPr>
          <p:spPr>
            <a:xfrm>
              <a:off x="-5203575" y="4129100"/>
              <a:ext cx="196925" cy="51225"/>
            </a:xfrm>
            <a:custGeom>
              <a:avLst/>
              <a:gdLst/>
              <a:ahLst/>
              <a:cxnLst/>
              <a:rect l="l" t="t" r="r" b="b"/>
              <a:pathLst>
                <a:path w="7877" h="2049" extrusionOk="0">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1" name="Google Shape;7956;p88">
              <a:extLst>
                <a:ext uri="{FF2B5EF4-FFF2-40B4-BE49-F238E27FC236}">
                  <a16:creationId xmlns:a16="http://schemas.microsoft.com/office/drawing/2014/main" id="{25A3E2E8-EEAD-7F92-DFF6-A3EDC8BA8C0F}"/>
                </a:ext>
              </a:extLst>
            </p:cNvPr>
            <p:cNvSpPr/>
            <p:nvPr/>
          </p:nvSpPr>
          <p:spPr>
            <a:xfrm>
              <a:off x="-5251625" y="3991275"/>
              <a:ext cx="291450" cy="172500"/>
            </a:xfrm>
            <a:custGeom>
              <a:avLst/>
              <a:gdLst/>
              <a:ahLst/>
              <a:cxnLst/>
              <a:rect l="l" t="t" r="r" b="b"/>
              <a:pathLst>
                <a:path w="11658" h="6900" extrusionOk="0">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2" name="Google Shape;7957;p88">
              <a:extLst>
                <a:ext uri="{FF2B5EF4-FFF2-40B4-BE49-F238E27FC236}">
                  <a16:creationId xmlns:a16="http://schemas.microsoft.com/office/drawing/2014/main" id="{9E20DA9E-CD1C-A87D-8214-DDC92CEA777F}"/>
                </a:ext>
              </a:extLst>
            </p:cNvPr>
            <p:cNvSpPr/>
            <p:nvPr/>
          </p:nvSpPr>
          <p:spPr>
            <a:xfrm>
              <a:off x="-5139775" y="4096025"/>
              <a:ext cx="65400" cy="17350"/>
            </a:xfrm>
            <a:custGeom>
              <a:avLst/>
              <a:gdLst/>
              <a:ahLst/>
              <a:cxnLst/>
              <a:rect l="l" t="t" r="r" b="b"/>
              <a:pathLst>
                <a:path w="2616" h="694" extrusionOk="0">
                  <a:moveTo>
                    <a:pt x="1008" y="0"/>
                  </a:moveTo>
                  <a:cubicBezTo>
                    <a:pt x="567" y="0"/>
                    <a:pt x="158" y="315"/>
                    <a:pt x="0" y="693"/>
                  </a:cubicBezTo>
                  <a:lnTo>
                    <a:pt x="2615" y="693"/>
                  </a:lnTo>
                  <a:cubicBezTo>
                    <a:pt x="2489" y="252"/>
                    <a:pt x="2111"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3" name="Google Shape;7958;p88">
              <a:extLst>
                <a:ext uri="{FF2B5EF4-FFF2-40B4-BE49-F238E27FC236}">
                  <a16:creationId xmlns:a16="http://schemas.microsoft.com/office/drawing/2014/main" id="{7AAF978C-0660-B0BE-BA5E-B1F8762CA891}"/>
                </a:ext>
              </a:extLst>
            </p:cNvPr>
            <p:cNvSpPr/>
            <p:nvPr/>
          </p:nvSpPr>
          <p:spPr>
            <a:xfrm>
              <a:off x="-5122450" y="4044825"/>
              <a:ext cx="33100" cy="33100"/>
            </a:xfrm>
            <a:custGeom>
              <a:avLst/>
              <a:gdLst/>
              <a:ahLst/>
              <a:cxnLst/>
              <a:rect l="l" t="t" r="r" b="b"/>
              <a:pathLst>
                <a:path w="1324" h="1324" extrusionOk="0">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4" name="Google Shape;7959;p88">
            <a:extLst>
              <a:ext uri="{FF2B5EF4-FFF2-40B4-BE49-F238E27FC236}">
                <a16:creationId xmlns:a16="http://schemas.microsoft.com/office/drawing/2014/main" id="{F9B8BC60-5F50-13AB-0F21-88B0383AAF10}"/>
              </a:ext>
            </a:extLst>
          </p:cNvPr>
          <p:cNvGrpSpPr/>
          <p:nvPr/>
        </p:nvGrpSpPr>
        <p:grpSpPr>
          <a:xfrm>
            <a:off x="5745047" y="-626125"/>
            <a:ext cx="319874" cy="419623"/>
            <a:chOff x="-3365275" y="3253275"/>
            <a:chExt cx="222150" cy="291425"/>
          </a:xfrm>
        </p:grpSpPr>
        <p:sp>
          <p:nvSpPr>
            <p:cNvPr id="6355" name="Google Shape;7960;p88">
              <a:extLst>
                <a:ext uri="{FF2B5EF4-FFF2-40B4-BE49-F238E27FC236}">
                  <a16:creationId xmlns:a16="http://schemas.microsoft.com/office/drawing/2014/main" id="{665F2534-7749-3A18-2430-9A93216E2313}"/>
                </a:ext>
              </a:extLst>
            </p:cNvPr>
            <p:cNvSpPr/>
            <p:nvPr/>
          </p:nvSpPr>
          <p:spPr>
            <a:xfrm>
              <a:off x="-3365275" y="3253275"/>
              <a:ext cx="222150" cy="291425"/>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6" name="Google Shape;7961;p88">
              <a:extLst>
                <a:ext uri="{FF2B5EF4-FFF2-40B4-BE49-F238E27FC236}">
                  <a16:creationId xmlns:a16="http://schemas.microsoft.com/office/drawing/2014/main" id="{E2A6B65F-7439-E6F2-C0F2-0AA4763114D6}"/>
                </a:ext>
              </a:extLst>
            </p:cNvPr>
            <p:cNvSpPr/>
            <p:nvPr/>
          </p:nvSpPr>
          <p:spPr>
            <a:xfrm>
              <a:off x="-3314075" y="34761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7" name="Google Shape;7962;p88">
            <a:extLst>
              <a:ext uri="{FF2B5EF4-FFF2-40B4-BE49-F238E27FC236}">
                <a16:creationId xmlns:a16="http://schemas.microsoft.com/office/drawing/2014/main" id="{2D847D42-F730-C9CE-9C8A-02A721C3996C}"/>
              </a:ext>
            </a:extLst>
          </p:cNvPr>
          <p:cNvGrpSpPr/>
          <p:nvPr/>
        </p:nvGrpSpPr>
        <p:grpSpPr>
          <a:xfrm>
            <a:off x="5718985" y="-111307"/>
            <a:ext cx="371998" cy="421927"/>
            <a:chOff x="-3383375" y="3611625"/>
            <a:chExt cx="258350" cy="293025"/>
          </a:xfrm>
        </p:grpSpPr>
        <p:sp>
          <p:nvSpPr>
            <p:cNvPr id="6358" name="Google Shape;7963;p88">
              <a:extLst>
                <a:ext uri="{FF2B5EF4-FFF2-40B4-BE49-F238E27FC236}">
                  <a16:creationId xmlns:a16="http://schemas.microsoft.com/office/drawing/2014/main" id="{CEC87448-3B6B-91D0-035C-1FC02C6BD08F}"/>
                </a:ext>
              </a:extLst>
            </p:cNvPr>
            <p:cNvSpPr/>
            <p:nvPr/>
          </p:nvSpPr>
          <p:spPr>
            <a:xfrm>
              <a:off x="-3383375" y="3611625"/>
              <a:ext cx="258350" cy="85175"/>
            </a:xfrm>
            <a:custGeom>
              <a:avLst/>
              <a:gdLst/>
              <a:ahLst/>
              <a:cxnLst/>
              <a:rect l="l" t="t" r="r" b="b"/>
              <a:pathLst>
                <a:path w="10334" h="3407" extrusionOk="0">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9" name="Google Shape;7964;p88">
              <a:extLst>
                <a:ext uri="{FF2B5EF4-FFF2-40B4-BE49-F238E27FC236}">
                  <a16:creationId xmlns:a16="http://schemas.microsoft.com/office/drawing/2014/main" id="{42D007FA-D875-F9DD-4D6B-E13C15514D2A}"/>
                </a:ext>
              </a:extLst>
            </p:cNvPr>
            <p:cNvSpPr/>
            <p:nvPr/>
          </p:nvSpPr>
          <p:spPr>
            <a:xfrm>
              <a:off x="-3362900" y="3716375"/>
              <a:ext cx="218200" cy="188275"/>
            </a:xfrm>
            <a:custGeom>
              <a:avLst/>
              <a:gdLst/>
              <a:ahLst/>
              <a:cxnLst/>
              <a:rect l="l" t="t" r="r" b="b"/>
              <a:pathLst>
                <a:path w="8728" h="7531" extrusionOk="0">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0" name="Google Shape;7965;p88">
            <a:extLst>
              <a:ext uri="{FF2B5EF4-FFF2-40B4-BE49-F238E27FC236}">
                <a16:creationId xmlns:a16="http://schemas.microsoft.com/office/drawing/2014/main" id="{CEB74FF7-D0C2-04FD-2A85-19482D600AA8}"/>
              </a:ext>
            </a:extLst>
          </p:cNvPr>
          <p:cNvGrpSpPr/>
          <p:nvPr/>
        </p:nvGrpSpPr>
        <p:grpSpPr>
          <a:xfrm>
            <a:off x="5781334" y="441461"/>
            <a:ext cx="271097" cy="419659"/>
            <a:chOff x="-3347950" y="3971575"/>
            <a:chExt cx="188275" cy="291450"/>
          </a:xfrm>
        </p:grpSpPr>
        <p:sp>
          <p:nvSpPr>
            <p:cNvPr id="6361" name="Google Shape;7966;p88">
              <a:extLst>
                <a:ext uri="{FF2B5EF4-FFF2-40B4-BE49-F238E27FC236}">
                  <a16:creationId xmlns:a16="http://schemas.microsoft.com/office/drawing/2014/main" id="{0933818B-F612-BC7F-8D93-3E53944BB271}"/>
                </a:ext>
              </a:extLst>
            </p:cNvPr>
            <p:cNvSpPr/>
            <p:nvPr/>
          </p:nvSpPr>
          <p:spPr>
            <a:xfrm>
              <a:off x="-3246325" y="4032225"/>
              <a:ext cx="29950" cy="42550"/>
            </a:xfrm>
            <a:custGeom>
              <a:avLst/>
              <a:gdLst/>
              <a:ahLst/>
              <a:cxnLst/>
              <a:rect l="l" t="t" r="r" b="b"/>
              <a:pathLst>
                <a:path w="1198" h="1702" extrusionOk="0">
                  <a:moveTo>
                    <a:pt x="347" y="0"/>
                  </a:moveTo>
                  <a:lnTo>
                    <a:pt x="0" y="536"/>
                  </a:lnTo>
                  <a:lnTo>
                    <a:pt x="599" y="1702"/>
                  </a:lnTo>
                  <a:lnTo>
                    <a:pt x="1197" y="1702"/>
                  </a:lnTo>
                  <a:lnTo>
                    <a:pt x="3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2" name="Google Shape;7967;p88">
              <a:extLst>
                <a:ext uri="{FF2B5EF4-FFF2-40B4-BE49-F238E27FC236}">
                  <a16:creationId xmlns:a16="http://schemas.microsoft.com/office/drawing/2014/main" id="{7A3B7A80-0318-A4E7-57F0-62D7BA2F6AF0}"/>
                </a:ext>
              </a:extLst>
            </p:cNvPr>
            <p:cNvSpPr/>
            <p:nvPr/>
          </p:nvSpPr>
          <p:spPr>
            <a:xfrm>
              <a:off x="-3291225" y="4034575"/>
              <a:ext cx="40975" cy="40200"/>
            </a:xfrm>
            <a:custGeom>
              <a:avLst/>
              <a:gdLst/>
              <a:ahLst/>
              <a:cxnLst/>
              <a:rect l="l" t="t" r="r" b="b"/>
              <a:pathLst>
                <a:path w="1639" h="1608" extrusionOk="0">
                  <a:moveTo>
                    <a:pt x="819" y="1"/>
                  </a:moveTo>
                  <a:lnTo>
                    <a:pt x="0" y="1608"/>
                  </a:lnTo>
                  <a:lnTo>
                    <a:pt x="1639" y="1608"/>
                  </a:lnTo>
                  <a:lnTo>
                    <a:pt x="8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3" name="Google Shape;7968;p88">
              <a:extLst>
                <a:ext uri="{FF2B5EF4-FFF2-40B4-BE49-F238E27FC236}">
                  <a16:creationId xmlns:a16="http://schemas.microsoft.com/office/drawing/2014/main" id="{798EC6CC-8FBC-BF99-5B69-B5EC86695234}"/>
                </a:ext>
              </a:extLst>
            </p:cNvPr>
            <p:cNvSpPr/>
            <p:nvPr/>
          </p:nvSpPr>
          <p:spPr>
            <a:xfrm>
              <a:off x="-3347950" y="3971575"/>
              <a:ext cx="188275" cy="291450"/>
            </a:xfrm>
            <a:custGeom>
              <a:avLst/>
              <a:gdLst/>
              <a:ahLst/>
              <a:cxnLst/>
              <a:rect l="l" t="t" r="r" b="b"/>
              <a:pathLst>
                <a:path w="7531" h="11658" extrusionOk="0">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4" name="Google Shape;7969;p88">
            <a:extLst>
              <a:ext uri="{FF2B5EF4-FFF2-40B4-BE49-F238E27FC236}">
                <a16:creationId xmlns:a16="http://schemas.microsoft.com/office/drawing/2014/main" id="{53971A0D-8247-052E-6614-FFDB77584910}"/>
              </a:ext>
            </a:extLst>
          </p:cNvPr>
          <p:cNvGrpSpPr/>
          <p:nvPr/>
        </p:nvGrpSpPr>
        <p:grpSpPr>
          <a:xfrm>
            <a:off x="831193" y="991696"/>
            <a:ext cx="371998" cy="421927"/>
            <a:chOff x="-1575775" y="3238300"/>
            <a:chExt cx="258350" cy="293025"/>
          </a:xfrm>
        </p:grpSpPr>
        <p:sp>
          <p:nvSpPr>
            <p:cNvPr id="6365" name="Google Shape;7970;p88">
              <a:extLst>
                <a:ext uri="{FF2B5EF4-FFF2-40B4-BE49-F238E27FC236}">
                  <a16:creationId xmlns:a16="http://schemas.microsoft.com/office/drawing/2014/main" id="{990AAB2B-A86E-C7F5-7F4B-3CC22A89165A}"/>
                </a:ext>
              </a:extLst>
            </p:cNvPr>
            <p:cNvSpPr/>
            <p:nvPr/>
          </p:nvSpPr>
          <p:spPr>
            <a:xfrm>
              <a:off x="-1489150" y="3306825"/>
              <a:ext cx="85875" cy="33100"/>
            </a:xfrm>
            <a:custGeom>
              <a:avLst/>
              <a:gdLst/>
              <a:ahLst/>
              <a:cxnLst/>
              <a:rect l="l" t="t" r="r" b="b"/>
              <a:pathLst>
                <a:path w="3435" h="1324" extrusionOk="0">
                  <a:moveTo>
                    <a:pt x="1" y="0"/>
                  </a:moveTo>
                  <a:lnTo>
                    <a:pt x="1702" y="1324"/>
                  </a:lnTo>
                  <a:lnTo>
                    <a:pt x="34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6" name="Google Shape;7971;p88">
              <a:extLst>
                <a:ext uri="{FF2B5EF4-FFF2-40B4-BE49-F238E27FC236}">
                  <a16:creationId xmlns:a16="http://schemas.microsoft.com/office/drawing/2014/main" id="{66B68515-86B4-5241-F846-72F3D02B1CDB}"/>
                </a:ext>
              </a:extLst>
            </p:cNvPr>
            <p:cNvSpPr/>
            <p:nvPr/>
          </p:nvSpPr>
          <p:spPr>
            <a:xfrm>
              <a:off x="-1506475" y="3316275"/>
              <a:ext cx="46500" cy="67750"/>
            </a:xfrm>
            <a:custGeom>
              <a:avLst/>
              <a:gdLst/>
              <a:ahLst/>
              <a:cxnLst/>
              <a:rect l="l" t="t" r="r" b="b"/>
              <a:pathLst>
                <a:path w="1860" h="2710" extrusionOk="0">
                  <a:moveTo>
                    <a:pt x="1" y="1"/>
                  </a:moveTo>
                  <a:lnTo>
                    <a:pt x="1" y="2710"/>
                  </a:lnTo>
                  <a:lnTo>
                    <a:pt x="1859" y="1324"/>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7" name="Google Shape;7972;p88">
              <a:extLst>
                <a:ext uri="{FF2B5EF4-FFF2-40B4-BE49-F238E27FC236}">
                  <a16:creationId xmlns:a16="http://schemas.microsoft.com/office/drawing/2014/main" id="{55AEBCB9-0F9C-270A-6759-1124B532292A}"/>
                </a:ext>
              </a:extLst>
            </p:cNvPr>
            <p:cNvSpPr/>
            <p:nvPr/>
          </p:nvSpPr>
          <p:spPr>
            <a:xfrm>
              <a:off x="-1575775" y="3238300"/>
              <a:ext cx="258350" cy="293025"/>
            </a:xfrm>
            <a:custGeom>
              <a:avLst/>
              <a:gdLst/>
              <a:ahLst/>
              <a:cxnLst/>
              <a:rect l="l" t="t" r="r" b="b"/>
              <a:pathLst>
                <a:path w="10334" h="11721" extrusionOk="0">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8" name="Google Shape;7973;p88">
              <a:extLst>
                <a:ext uri="{FF2B5EF4-FFF2-40B4-BE49-F238E27FC236}">
                  <a16:creationId xmlns:a16="http://schemas.microsoft.com/office/drawing/2014/main" id="{D8ACA51E-0CC2-FE1B-89C8-1AE6F110DB01}"/>
                </a:ext>
              </a:extLst>
            </p:cNvPr>
            <p:cNvSpPr/>
            <p:nvPr/>
          </p:nvSpPr>
          <p:spPr>
            <a:xfrm>
              <a:off x="-1489150" y="3360375"/>
              <a:ext cx="85875" cy="32325"/>
            </a:xfrm>
            <a:custGeom>
              <a:avLst/>
              <a:gdLst/>
              <a:ahLst/>
              <a:cxnLst/>
              <a:rect l="l" t="t" r="r" b="b"/>
              <a:pathLst>
                <a:path w="3435" h="1293" extrusionOk="0">
                  <a:moveTo>
                    <a:pt x="1702" y="1"/>
                  </a:moveTo>
                  <a:lnTo>
                    <a:pt x="1" y="1293"/>
                  </a:lnTo>
                  <a:lnTo>
                    <a:pt x="3435" y="1293"/>
                  </a:lnTo>
                  <a:lnTo>
                    <a:pt x="17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9" name="Google Shape;7974;p88">
              <a:extLst>
                <a:ext uri="{FF2B5EF4-FFF2-40B4-BE49-F238E27FC236}">
                  <a16:creationId xmlns:a16="http://schemas.microsoft.com/office/drawing/2014/main" id="{6F49E8F9-27A0-2E74-4CC6-64C8E7746E92}"/>
                </a:ext>
              </a:extLst>
            </p:cNvPr>
            <p:cNvSpPr/>
            <p:nvPr/>
          </p:nvSpPr>
          <p:spPr>
            <a:xfrm>
              <a:off x="-1431650" y="3316275"/>
              <a:ext cx="44925" cy="67750"/>
            </a:xfrm>
            <a:custGeom>
              <a:avLst/>
              <a:gdLst/>
              <a:ahLst/>
              <a:cxnLst/>
              <a:rect l="l" t="t" r="r" b="b"/>
              <a:pathLst>
                <a:path w="1797" h="2710" extrusionOk="0">
                  <a:moveTo>
                    <a:pt x="1796" y="1"/>
                  </a:moveTo>
                  <a:lnTo>
                    <a:pt x="0" y="1324"/>
                  </a:lnTo>
                  <a:lnTo>
                    <a:pt x="1796" y="2710"/>
                  </a:lnTo>
                  <a:lnTo>
                    <a:pt x="17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0" name="Google Shape;7975;p88">
            <a:extLst>
              <a:ext uri="{FF2B5EF4-FFF2-40B4-BE49-F238E27FC236}">
                <a16:creationId xmlns:a16="http://schemas.microsoft.com/office/drawing/2014/main" id="{FB4C5791-EF22-C60F-934F-47D799B38D4C}"/>
              </a:ext>
            </a:extLst>
          </p:cNvPr>
          <p:cNvGrpSpPr/>
          <p:nvPr/>
        </p:nvGrpSpPr>
        <p:grpSpPr>
          <a:xfrm>
            <a:off x="2476091" y="993686"/>
            <a:ext cx="423079" cy="424159"/>
            <a:chOff x="-1591550" y="3597475"/>
            <a:chExt cx="293825" cy="294575"/>
          </a:xfrm>
        </p:grpSpPr>
        <p:sp>
          <p:nvSpPr>
            <p:cNvPr id="6371" name="Google Shape;7976;p88">
              <a:extLst>
                <a:ext uri="{FF2B5EF4-FFF2-40B4-BE49-F238E27FC236}">
                  <a16:creationId xmlns:a16="http://schemas.microsoft.com/office/drawing/2014/main" id="{90064ABB-397D-01A6-544E-223A527F3616}"/>
                </a:ext>
              </a:extLst>
            </p:cNvPr>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2" name="Google Shape;7977;p88">
              <a:extLst>
                <a:ext uri="{FF2B5EF4-FFF2-40B4-BE49-F238E27FC236}">
                  <a16:creationId xmlns:a16="http://schemas.microsoft.com/office/drawing/2014/main" id="{B310C676-F5B8-D6FB-5F88-F5522C6F78A1}"/>
                </a:ext>
              </a:extLst>
            </p:cNvPr>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3" name="Google Shape;7978;p88">
              <a:extLst>
                <a:ext uri="{FF2B5EF4-FFF2-40B4-BE49-F238E27FC236}">
                  <a16:creationId xmlns:a16="http://schemas.microsoft.com/office/drawing/2014/main" id="{8A6CA5F8-BFF5-0D93-479E-3170E63A93EA}"/>
                </a:ext>
              </a:extLst>
            </p:cNvPr>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4" name="Google Shape;7979;p88">
            <a:extLst>
              <a:ext uri="{FF2B5EF4-FFF2-40B4-BE49-F238E27FC236}">
                <a16:creationId xmlns:a16="http://schemas.microsoft.com/office/drawing/2014/main" id="{C7963CAE-27A4-4E2B-2EDF-63BEF3F6358E}"/>
              </a:ext>
            </a:extLst>
          </p:cNvPr>
          <p:cNvGrpSpPr/>
          <p:nvPr/>
        </p:nvGrpSpPr>
        <p:grpSpPr>
          <a:xfrm>
            <a:off x="4125561" y="1003298"/>
            <a:ext cx="421927" cy="399248"/>
            <a:chOff x="-1592325" y="3957400"/>
            <a:chExt cx="293025" cy="277275"/>
          </a:xfrm>
        </p:grpSpPr>
        <p:sp>
          <p:nvSpPr>
            <p:cNvPr id="6375" name="Google Shape;7980;p88">
              <a:extLst>
                <a:ext uri="{FF2B5EF4-FFF2-40B4-BE49-F238E27FC236}">
                  <a16:creationId xmlns:a16="http://schemas.microsoft.com/office/drawing/2014/main" id="{F918BD91-0750-1A6B-A634-E295E5E0CFA0}"/>
                </a:ext>
              </a:extLst>
            </p:cNvPr>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6" name="Google Shape;7981;p88">
              <a:extLst>
                <a:ext uri="{FF2B5EF4-FFF2-40B4-BE49-F238E27FC236}">
                  <a16:creationId xmlns:a16="http://schemas.microsoft.com/office/drawing/2014/main" id="{E6AAD571-8B97-873E-72CA-9BEFBFEEC80A}"/>
                </a:ext>
              </a:extLst>
            </p:cNvPr>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7" name="Google Shape;7982;p88">
              <a:extLst>
                <a:ext uri="{FF2B5EF4-FFF2-40B4-BE49-F238E27FC236}">
                  <a16:creationId xmlns:a16="http://schemas.microsoft.com/office/drawing/2014/main" id="{9ACAE24F-2DD1-3B85-B27C-7DAC0DCD1426}"/>
                </a:ext>
              </a:extLst>
            </p:cNvPr>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8" name="Google Shape;7983;p88">
              <a:extLst>
                <a:ext uri="{FF2B5EF4-FFF2-40B4-BE49-F238E27FC236}">
                  <a16:creationId xmlns:a16="http://schemas.microsoft.com/office/drawing/2014/main" id="{60BC4D1C-F583-6482-A467-9C36EAE54733}"/>
                </a:ext>
              </a:extLst>
            </p:cNvPr>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9" name="Google Shape;7984;p88">
            <a:extLst>
              <a:ext uri="{FF2B5EF4-FFF2-40B4-BE49-F238E27FC236}">
                <a16:creationId xmlns:a16="http://schemas.microsoft.com/office/drawing/2014/main" id="{A1C5795F-6FCD-62A1-E8D1-8D4F9667CAAA}"/>
              </a:ext>
            </a:extLst>
          </p:cNvPr>
          <p:cNvGrpSpPr/>
          <p:nvPr/>
        </p:nvGrpSpPr>
        <p:grpSpPr>
          <a:xfrm>
            <a:off x="3612431" y="995379"/>
            <a:ext cx="369730" cy="420775"/>
            <a:chOff x="-778700" y="3612425"/>
            <a:chExt cx="256775" cy="292225"/>
          </a:xfrm>
        </p:grpSpPr>
        <p:sp>
          <p:nvSpPr>
            <p:cNvPr id="6380" name="Google Shape;7985;p88">
              <a:extLst>
                <a:ext uri="{FF2B5EF4-FFF2-40B4-BE49-F238E27FC236}">
                  <a16:creationId xmlns:a16="http://schemas.microsoft.com/office/drawing/2014/main" id="{2C77EDA3-535A-7F50-D636-756E7A40C3EA}"/>
                </a:ext>
              </a:extLst>
            </p:cNvPr>
            <p:cNvSpPr/>
            <p:nvPr/>
          </p:nvSpPr>
          <p:spPr>
            <a:xfrm>
              <a:off x="-692850" y="36990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1" name="Google Shape;7986;p88">
              <a:extLst>
                <a:ext uri="{FF2B5EF4-FFF2-40B4-BE49-F238E27FC236}">
                  <a16:creationId xmlns:a16="http://schemas.microsoft.com/office/drawing/2014/main" id="{A612A89D-2325-FEA1-B0A1-507B1CBFE7E4}"/>
                </a:ext>
              </a:extLst>
            </p:cNvPr>
            <p:cNvSpPr/>
            <p:nvPr/>
          </p:nvSpPr>
          <p:spPr>
            <a:xfrm>
              <a:off x="-777925" y="3612425"/>
              <a:ext cx="204800" cy="34675"/>
            </a:xfrm>
            <a:custGeom>
              <a:avLst/>
              <a:gdLst/>
              <a:ahLst/>
              <a:cxnLst/>
              <a:rect l="l" t="t" r="r" b="b"/>
              <a:pathLst>
                <a:path w="8192" h="1387" extrusionOk="0">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2" name="Google Shape;7987;p88">
              <a:extLst>
                <a:ext uri="{FF2B5EF4-FFF2-40B4-BE49-F238E27FC236}">
                  <a16:creationId xmlns:a16="http://schemas.microsoft.com/office/drawing/2014/main" id="{4258CB0F-2B48-2F22-52AB-28589095EEC0}"/>
                </a:ext>
              </a:extLst>
            </p:cNvPr>
            <p:cNvSpPr/>
            <p:nvPr/>
          </p:nvSpPr>
          <p:spPr>
            <a:xfrm>
              <a:off x="-727525" y="3699050"/>
              <a:ext cx="17375" cy="17350"/>
            </a:xfrm>
            <a:custGeom>
              <a:avLst/>
              <a:gdLst/>
              <a:ahLst/>
              <a:cxnLst/>
              <a:rect l="l" t="t" r="r" b="b"/>
              <a:pathLst>
                <a:path w="695"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3" name="Google Shape;7988;p88">
              <a:extLst>
                <a:ext uri="{FF2B5EF4-FFF2-40B4-BE49-F238E27FC236}">
                  <a16:creationId xmlns:a16="http://schemas.microsoft.com/office/drawing/2014/main" id="{305B31A9-570F-E945-F806-4A2B607CAB7D}"/>
                </a:ext>
              </a:extLst>
            </p:cNvPr>
            <p:cNvSpPr/>
            <p:nvPr/>
          </p:nvSpPr>
          <p:spPr>
            <a:xfrm>
              <a:off x="-778700" y="3664400"/>
              <a:ext cx="205575" cy="102425"/>
            </a:xfrm>
            <a:custGeom>
              <a:avLst/>
              <a:gdLst/>
              <a:ahLst/>
              <a:cxnLst/>
              <a:rect l="l" t="t" r="r" b="b"/>
              <a:pathLst>
                <a:path w="8223" h="4097" extrusionOk="0">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4" name="Google Shape;7989;p88">
              <a:extLst>
                <a:ext uri="{FF2B5EF4-FFF2-40B4-BE49-F238E27FC236}">
                  <a16:creationId xmlns:a16="http://schemas.microsoft.com/office/drawing/2014/main" id="{3619474E-D24F-AA89-FFAB-252D6A6746F0}"/>
                </a:ext>
              </a:extLst>
            </p:cNvPr>
            <p:cNvSpPr/>
            <p:nvPr/>
          </p:nvSpPr>
          <p:spPr>
            <a:xfrm>
              <a:off x="-659775" y="3835325"/>
              <a:ext cx="137850" cy="69325"/>
            </a:xfrm>
            <a:custGeom>
              <a:avLst/>
              <a:gdLst/>
              <a:ahLst/>
              <a:cxnLst/>
              <a:rect l="l" t="t" r="r" b="b"/>
              <a:pathLst>
                <a:path w="5514" h="2773" extrusionOk="0">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5" name="Google Shape;7990;p88">
              <a:extLst>
                <a:ext uri="{FF2B5EF4-FFF2-40B4-BE49-F238E27FC236}">
                  <a16:creationId xmlns:a16="http://schemas.microsoft.com/office/drawing/2014/main" id="{A0B7E21D-75DD-B093-BC69-55270DE1AAD4}"/>
                </a:ext>
              </a:extLst>
            </p:cNvPr>
            <p:cNvSpPr/>
            <p:nvPr/>
          </p:nvSpPr>
          <p:spPr>
            <a:xfrm>
              <a:off x="-658200" y="3669925"/>
              <a:ext cx="136275" cy="148875"/>
            </a:xfrm>
            <a:custGeom>
              <a:avLst/>
              <a:gdLst/>
              <a:ahLst/>
              <a:cxnLst/>
              <a:rect l="l" t="t" r="r" b="b"/>
              <a:pathLst>
                <a:path w="5451" h="5955" extrusionOk="0">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6" name="Google Shape;7991;p88">
            <a:extLst>
              <a:ext uri="{FF2B5EF4-FFF2-40B4-BE49-F238E27FC236}">
                <a16:creationId xmlns:a16="http://schemas.microsoft.com/office/drawing/2014/main" id="{C7A1C2F9-9754-ACBF-3221-76330EF9A157}"/>
              </a:ext>
            </a:extLst>
          </p:cNvPr>
          <p:cNvGrpSpPr/>
          <p:nvPr/>
        </p:nvGrpSpPr>
        <p:grpSpPr>
          <a:xfrm>
            <a:off x="6083933" y="1512940"/>
            <a:ext cx="340731" cy="387641"/>
            <a:chOff x="7728464" y="1561258"/>
            <a:chExt cx="349719" cy="397866"/>
          </a:xfrm>
        </p:grpSpPr>
        <p:sp>
          <p:nvSpPr>
            <p:cNvPr id="6387" name="Google Shape;7992;p88">
              <a:extLst>
                <a:ext uri="{FF2B5EF4-FFF2-40B4-BE49-F238E27FC236}">
                  <a16:creationId xmlns:a16="http://schemas.microsoft.com/office/drawing/2014/main" id="{8B53414B-C5CF-E9D1-4111-F77E4038A977}"/>
                </a:ext>
              </a:extLst>
            </p:cNvPr>
            <p:cNvSpPr/>
            <p:nvPr/>
          </p:nvSpPr>
          <p:spPr>
            <a:xfrm>
              <a:off x="7891642" y="1678585"/>
              <a:ext cx="23354" cy="23333"/>
            </a:xfrm>
            <a:custGeom>
              <a:avLst/>
              <a:gdLst/>
              <a:ahLst/>
              <a:cxnLst/>
              <a:rect l="l" t="t" r="r" b="b"/>
              <a:pathLst>
                <a:path w="1119" h="1118" extrusionOk="0">
                  <a:moveTo>
                    <a:pt x="0" y="1"/>
                  </a:moveTo>
                  <a:lnTo>
                    <a:pt x="0" y="1117"/>
                  </a:lnTo>
                  <a:lnTo>
                    <a:pt x="1118" y="1117"/>
                  </a:lnTo>
                  <a:lnTo>
                    <a:pt x="11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8" name="Google Shape;7993;p88">
              <a:extLst>
                <a:ext uri="{FF2B5EF4-FFF2-40B4-BE49-F238E27FC236}">
                  <a16:creationId xmlns:a16="http://schemas.microsoft.com/office/drawing/2014/main" id="{156B5292-32A6-B5AF-2C49-3EABFECBB938}"/>
                </a:ext>
              </a:extLst>
            </p:cNvPr>
            <p:cNvSpPr/>
            <p:nvPr/>
          </p:nvSpPr>
          <p:spPr>
            <a:xfrm>
              <a:off x="7728464" y="1561258"/>
              <a:ext cx="349719" cy="397866"/>
            </a:xfrm>
            <a:custGeom>
              <a:avLst/>
              <a:gdLst/>
              <a:ahLst/>
              <a:cxnLst/>
              <a:rect l="l" t="t" r="r" b="b"/>
              <a:pathLst>
                <a:path w="16757" h="19064" extrusionOk="0">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9" name="Google Shape;7994;p88">
            <a:extLst>
              <a:ext uri="{FF2B5EF4-FFF2-40B4-BE49-F238E27FC236}">
                <a16:creationId xmlns:a16="http://schemas.microsoft.com/office/drawing/2014/main" id="{CA8F0562-8317-E64C-B576-5C86E0C8F948}"/>
              </a:ext>
            </a:extLst>
          </p:cNvPr>
          <p:cNvGrpSpPr/>
          <p:nvPr/>
        </p:nvGrpSpPr>
        <p:grpSpPr>
          <a:xfrm>
            <a:off x="4006901" y="1512940"/>
            <a:ext cx="387681" cy="387641"/>
            <a:chOff x="5611350" y="1561258"/>
            <a:chExt cx="397907" cy="397866"/>
          </a:xfrm>
        </p:grpSpPr>
        <p:sp>
          <p:nvSpPr>
            <p:cNvPr id="6390" name="Google Shape;7995;p88">
              <a:extLst>
                <a:ext uri="{FF2B5EF4-FFF2-40B4-BE49-F238E27FC236}">
                  <a16:creationId xmlns:a16="http://schemas.microsoft.com/office/drawing/2014/main" id="{9CD1B725-7C14-55D8-7B36-C9C121FC1BE5}"/>
                </a:ext>
              </a:extLst>
            </p:cNvPr>
            <p:cNvSpPr/>
            <p:nvPr/>
          </p:nvSpPr>
          <p:spPr>
            <a:xfrm>
              <a:off x="5713589" y="1812337"/>
              <a:ext cx="38443" cy="39653"/>
            </a:xfrm>
            <a:custGeom>
              <a:avLst/>
              <a:gdLst/>
              <a:ahLst/>
              <a:cxnLst/>
              <a:rect l="l" t="t" r="r" b="b"/>
              <a:pathLst>
                <a:path w="1842" h="1900" extrusionOk="0">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1" name="Google Shape;7996;p88">
              <a:extLst>
                <a:ext uri="{FF2B5EF4-FFF2-40B4-BE49-F238E27FC236}">
                  <a16:creationId xmlns:a16="http://schemas.microsoft.com/office/drawing/2014/main" id="{EFE5A0B1-265D-04C7-8EA1-232B90074766}"/>
                </a:ext>
              </a:extLst>
            </p:cNvPr>
            <p:cNvSpPr/>
            <p:nvPr/>
          </p:nvSpPr>
          <p:spPr>
            <a:xfrm>
              <a:off x="5830124" y="1789047"/>
              <a:ext cx="38505" cy="39653"/>
            </a:xfrm>
            <a:custGeom>
              <a:avLst/>
              <a:gdLst/>
              <a:ahLst/>
              <a:cxnLst/>
              <a:rect l="l" t="t" r="r" b="b"/>
              <a:pathLst>
                <a:path w="1845" h="1900" extrusionOk="0">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2" name="Google Shape;7997;p88">
              <a:extLst>
                <a:ext uri="{FF2B5EF4-FFF2-40B4-BE49-F238E27FC236}">
                  <a16:creationId xmlns:a16="http://schemas.microsoft.com/office/drawing/2014/main" id="{8F3798DC-5522-CEBD-5692-9DD93693D0C9}"/>
                </a:ext>
              </a:extLst>
            </p:cNvPr>
            <p:cNvSpPr/>
            <p:nvPr/>
          </p:nvSpPr>
          <p:spPr>
            <a:xfrm>
              <a:off x="5611350" y="1561258"/>
              <a:ext cx="397907" cy="397866"/>
            </a:xfrm>
            <a:custGeom>
              <a:avLst/>
              <a:gdLst/>
              <a:ahLst/>
              <a:cxnLst/>
              <a:rect l="l" t="t" r="r" b="b"/>
              <a:pathLst>
                <a:path w="19066" h="19064" extrusionOk="0">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3" name="Google Shape;7998;p88">
              <a:extLst>
                <a:ext uri="{FF2B5EF4-FFF2-40B4-BE49-F238E27FC236}">
                  <a16:creationId xmlns:a16="http://schemas.microsoft.com/office/drawing/2014/main" id="{88B4481E-6272-30E8-BEB2-3415E271278A}"/>
                </a:ext>
              </a:extLst>
            </p:cNvPr>
            <p:cNvSpPr/>
            <p:nvPr/>
          </p:nvSpPr>
          <p:spPr>
            <a:xfrm>
              <a:off x="5775341" y="1669507"/>
              <a:ext cx="93247" cy="41531"/>
            </a:xfrm>
            <a:custGeom>
              <a:avLst/>
              <a:gdLst/>
              <a:ahLst/>
              <a:cxnLst/>
              <a:rect l="l" t="t" r="r" b="b"/>
              <a:pathLst>
                <a:path w="4468" h="1990" extrusionOk="0">
                  <a:moveTo>
                    <a:pt x="4467" y="1"/>
                  </a:moveTo>
                  <a:lnTo>
                    <a:pt x="1" y="894"/>
                  </a:lnTo>
                  <a:lnTo>
                    <a:pt x="1" y="1989"/>
                  </a:lnTo>
                  <a:lnTo>
                    <a:pt x="4467" y="1096"/>
                  </a:lnTo>
                  <a:lnTo>
                    <a:pt x="4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4" name="Google Shape;7999;p88">
            <a:extLst>
              <a:ext uri="{FF2B5EF4-FFF2-40B4-BE49-F238E27FC236}">
                <a16:creationId xmlns:a16="http://schemas.microsoft.com/office/drawing/2014/main" id="{63C55C42-5659-6177-4F5B-F3D68A74DCFF}"/>
              </a:ext>
            </a:extLst>
          </p:cNvPr>
          <p:cNvGrpSpPr/>
          <p:nvPr/>
        </p:nvGrpSpPr>
        <p:grpSpPr>
          <a:xfrm>
            <a:off x="4526187" y="1610206"/>
            <a:ext cx="387610" cy="193109"/>
            <a:chOff x="6140660" y="1661097"/>
            <a:chExt cx="397835" cy="198202"/>
          </a:xfrm>
        </p:grpSpPr>
        <p:sp>
          <p:nvSpPr>
            <p:cNvPr id="6395" name="Google Shape;8000;p88">
              <a:extLst>
                <a:ext uri="{FF2B5EF4-FFF2-40B4-BE49-F238E27FC236}">
                  <a16:creationId xmlns:a16="http://schemas.microsoft.com/office/drawing/2014/main" id="{8ADB2B2D-BD76-6476-E914-24F29680FBD7}"/>
                </a:ext>
              </a:extLst>
            </p:cNvPr>
            <p:cNvSpPr/>
            <p:nvPr/>
          </p:nvSpPr>
          <p:spPr>
            <a:xfrm>
              <a:off x="6281298" y="1707719"/>
              <a:ext cx="58290" cy="151579"/>
            </a:xfrm>
            <a:custGeom>
              <a:avLst/>
              <a:gdLst/>
              <a:ahLst/>
              <a:cxnLst/>
              <a:rect l="l" t="t" r="r" b="b"/>
              <a:pathLst>
                <a:path w="2793" h="7263" extrusionOk="0">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6" name="Google Shape;8001;p88">
              <a:extLst>
                <a:ext uri="{FF2B5EF4-FFF2-40B4-BE49-F238E27FC236}">
                  <a16:creationId xmlns:a16="http://schemas.microsoft.com/office/drawing/2014/main" id="{7D789B5B-C811-4D7D-9EF1-C7370CDC3073}"/>
                </a:ext>
              </a:extLst>
            </p:cNvPr>
            <p:cNvSpPr/>
            <p:nvPr/>
          </p:nvSpPr>
          <p:spPr>
            <a:xfrm>
              <a:off x="6480225" y="1742675"/>
              <a:ext cx="58269" cy="58332"/>
            </a:xfrm>
            <a:custGeom>
              <a:avLst/>
              <a:gdLst/>
              <a:ahLst/>
              <a:cxnLst/>
              <a:rect l="l" t="t" r="r" b="b"/>
              <a:pathLst>
                <a:path w="2792" h="2795" extrusionOk="0">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7" name="Google Shape;8002;p88">
              <a:extLst>
                <a:ext uri="{FF2B5EF4-FFF2-40B4-BE49-F238E27FC236}">
                  <a16:creationId xmlns:a16="http://schemas.microsoft.com/office/drawing/2014/main" id="{925E5CD6-B848-31EA-5B95-6EA35902D908}"/>
                </a:ext>
              </a:extLst>
            </p:cNvPr>
            <p:cNvSpPr/>
            <p:nvPr/>
          </p:nvSpPr>
          <p:spPr>
            <a:xfrm>
              <a:off x="6352004" y="1661097"/>
              <a:ext cx="129206" cy="198202"/>
            </a:xfrm>
            <a:custGeom>
              <a:avLst/>
              <a:gdLst/>
              <a:ahLst/>
              <a:cxnLst/>
              <a:rect l="l" t="t" r="r" b="b"/>
              <a:pathLst>
                <a:path w="6191" h="9497" extrusionOk="0">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8" name="Google Shape;8003;p88">
              <a:extLst>
                <a:ext uri="{FF2B5EF4-FFF2-40B4-BE49-F238E27FC236}">
                  <a16:creationId xmlns:a16="http://schemas.microsoft.com/office/drawing/2014/main" id="{A919CF7D-8499-A3BE-FE71-D59F566451E5}"/>
                </a:ext>
              </a:extLst>
            </p:cNvPr>
            <p:cNvSpPr/>
            <p:nvPr/>
          </p:nvSpPr>
          <p:spPr>
            <a:xfrm>
              <a:off x="6140660" y="1661097"/>
              <a:ext cx="129185" cy="198202"/>
            </a:xfrm>
            <a:custGeom>
              <a:avLst/>
              <a:gdLst/>
              <a:ahLst/>
              <a:cxnLst/>
              <a:rect l="l" t="t" r="r" b="b"/>
              <a:pathLst>
                <a:path w="6190" h="9497" extrusionOk="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9" name="Google Shape;8004;p88">
            <a:extLst>
              <a:ext uri="{FF2B5EF4-FFF2-40B4-BE49-F238E27FC236}">
                <a16:creationId xmlns:a16="http://schemas.microsoft.com/office/drawing/2014/main" id="{A6ADEA21-0F15-1C06-BB87-155828167C96}"/>
              </a:ext>
            </a:extLst>
          </p:cNvPr>
          <p:cNvGrpSpPr/>
          <p:nvPr/>
        </p:nvGrpSpPr>
        <p:grpSpPr>
          <a:xfrm>
            <a:off x="5045402" y="1512940"/>
            <a:ext cx="387681" cy="387641"/>
            <a:chOff x="6669907" y="1561258"/>
            <a:chExt cx="397907" cy="397866"/>
          </a:xfrm>
        </p:grpSpPr>
        <p:sp>
          <p:nvSpPr>
            <p:cNvPr id="6400" name="Google Shape;8005;p88">
              <a:extLst>
                <a:ext uri="{FF2B5EF4-FFF2-40B4-BE49-F238E27FC236}">
                  <a16:creationId xmlns:a16="http://schemas.microsoft.com/office/drawing/2014/main" id="{95984808-10B1-F4B5-0A20-25A4DEB8DE54}"/>
                </a:ext>
              </a:extLst>
            </p:cNvPr>
            <p:cNvSpPr/>
            <p:nvPr/>
          </p:nvSpPr>
          <p:spPr>
            <a:xfrm>
              <a:off x="6950454" y="1655253"/>
              <a:ext cx="23312" cy="23354"/>
            </a:xfrm>
            <a:custGeom>
              <a:avLst/>
              <a:gdLst/>
              <a:ahLst/>
              <a:cxnLst/>
              <a:rect l="l" t="t" r="r" b="b"/>
              <a:pathLst>
                <a:path w="1117" h="1119" extrusionOk="0">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1" name="Google Shape;8006;p88">
              <a:extLst>
                <a:ext uri="{FF2B5EF4-FFF2-40B4-BE49-F238E27FC236}">
                  <a16:creationId xmlns:a16="http://schemas.microsoft.com/office/drawing/2014/main" id="{4FCA5360-6DA3-AD75-3B50-EC1C5DBFDF2E}"/>
                </a:ext>
              </a:extLst>
            </p:cNvPr>
            <p:cNvSpPr/>
            <p:nvPr/>
          </p:nvSpPr>
          <p:spPr>
            <a:xfrm>
              <a:off x="6740633" y="1725228"/>
              <a:ext cx="36919" cy="39632"/>
            </a:xfrm>
            <a:custGeom>
              <a:avLst/>
              <a:gdLst/>
              <a:ahLst/>
              <a:cxnLst/>
              <a:rect l="l" t="t" r="r" b="b"/>
              <a:pathLst>
                <a:path w="1769" h="1899" extrusionOk="0">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2" name="Google Shape;8007;p88">
              <a:extLst>
                <a:ext uri="{FF2B5EF4-FFF2-40B4-BE49-F238E27FC236}">
                  <a16:creationId xmlns:a16="http://schemas.microsoft.com/office/drawing/2014/main" id="{227F5199-3C37-315E-49A9-D94067F8FFA1}"/>
                </a:ext>
              </a:extLst>
            </p:cNvPr>
            <p:cNvSpPr/>
            <p:nvPr/>
          </p:nvSpPr>
          <p:spPr>
            <a:xfrm>
              <a:off x="6763944" y="1725228"/>
              <a:ext cx="209827" cy="139892"/>
            </a:xfrm>
            <a:custGeom>
              <a:avLst/>
              <a:gdLst/>
              <a:ahLst/>
              <a:cxnLst/>
              <a:rect l="l" t="t" r="r" b="b"/>
              <a:pathLst>
                <a:path w="10054" h="6703" extrusionOk="0">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3" name="Google Shape;8008;p88">
              <a:extLst>
                <a:ext uri="{FF2B5EF4-FFF2-40B4-BE49-F238E27FC236}">
                  <a16:creationId xmlns:a16="http://schemas.microsoft.com/office/drawing/2014/main" id="{F046B43E-B31E-BF18-60E2-64357E81B495}"/>
                </a:ext>
              </a:extLst>
            </p:cNvPr>
            <p:cNvSpPr/>
            <p:nvPr/>
          </p:nvSpPr>
          <p:spPr>
            <a:xfrm>
              <a:off x="6669907" y="1561258"/>
              <a:ext cx="397907" cy="397866"/>
            </a:xfrm>
            <a:custGeom>
              <a:avLst/>
              <a:gdLst/>
              <a:ahLst/>
              <a:cxnLst/>
              <a:rect l="l" t="t" r="r" b="b"/>
              <a:pathLst>
                <a:path w="19066" h="19064" extrusionOk="0">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4" name="Google Shape;8009;p88">
              <a:extLst>
                <a:ext uri="{FF2B5EF4-FFF2-40B4-BE49-F238E27FC236}">
                  <a16:creationId xmlns:a16="http://schemas.microsoft.com/office/drawing/2014/main" id="{48AB1040-06E2-5999-A81C-6CA7E959C957}"/>
                </a:ext>
              </a:extLst>
            </p:cNvPr>
            <p:cNvSpPr/>
            <p:nvPr/>
          </p:nvSpPr>
          <p:spPr>
            <a:xfrm>
              <a:off x="6960158" y="1725228"/>
              <a:ext cx="36940" cy="39632"/>
            </a:xfrm>
            <a:custGeom>
              <a:avLst/>
              <a:gdLst/>
              <a:ahLst/>
              <a:cxnLst/>
              <a:rect l="l" t="t" r="r" b="b"/>
              <a:pathLst>
                <a:path w="1770" h="1899" extrusionOk="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5" name="Google Shape;8010;p88">
            <a:extLst>
              <a:ext uri="{FF2B5EF4-FFF2-40B4-BE49-F238E27FC236}">
                <a16:creationId xmlns:a16="http://schemas.microsoft.com/office/drawing/2014/main" id="{C087CCF4-38F3-7BD6-5A21-F59C686CF59C}"/>
              </a:ext>
            </a:extLst>
          </p:cNvPr>
          <p:cNvGrpSpPr/>
          <p:nvPr/>
        </p:nvGrpSpPr>
        <p:grpSpPr>
          <a:xfrm>
            <a:off x="1930632" y="1570477"/>
            <a:ext cx="387681" cy="272572"/>
            <a:chOff x="3386036" y="1746339"/>
            <a:chExt cx="397907" cy="279762"/>
          </a:xfrm>
        </p:grpSpPr>
        <p:sp>
          <p:nvSpPr>
            <p:cNvPr id="6406" name="Google Shape;8011;p88">
              <a:extLst>
                <a:ext uri="{FF2B5EF4-FFF2-40B4-BE49-F238E27FC236}">
                  <a16:creationId xmlns:a16="http://schemas.microsoft.com/office/drawing/2014/main" id="{A44774BA-D398-0F78-C976-DB8FD9F87E2A}"/>
                </a:ext>
              </a:extLst>
            </p:cNvPr>
            <p:cNvSpPr/>
            <p:nvPr/>
          </p:nvSpPr>
          <p:spPr>
            <a:xfrm>
              <a:off x="3561652" y="1848954"/>
              <a:ext cx="59646" cy="74506"/>
            </a:xfrm>
            <a:custGeom>
              <a:avLst/>
              <a:gdLst/>
              <a:ahLst/>
              <a:cxnLst/>
              <a:rect l="l" t="t" r="r" b="b"/>
              <a:pathLst>
                <a:path w="2858" h="3570" extrusionOk="0">
                  <a:moveTo>
                    <a:pt x="1" y="0"/>
                  </a:moveTo>
                  <a:lnTo>
                    <a:pt x="1" y="3570"/>
                  </a:lnTo>
                  <a:lnTo>
                    <a:pt x="2858" y="1785"/>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7" name="Google Shape;8012;p88">
              <a:extLst>
                <a:ext uri="{FF2B5EF4-FFF2-40B4-BE49-F238E27FC236}">
                  <a16:creationId xmlns:a16="http://schemas.microsoft.com/office/drawing/2014/main" id="{C8C3B13A-6A37-A701-C691-EDAF8D1170A8}"/>
                </a:ext>
              </a:extLst>
            </p:cNvPr>
            <p:cNvSpPr/>
            <p:nvPr/>
          </p:nvSpPr>
          <p:spPr>
            <a:xfrm>
              <a:off x="3386036" y="1746339"/>
              <a:ext cx="397907" cy="279762"/>
            </a:xfrm>
            <a:custGeom>
              <a:avLst/>
              <a:gdLst/>
              <a:ahLst/>
              <a:cxnLst/>
              <a:rect l="l" t="t" r="r" b="b"/>
              <a:pathLst>
                <a:path w="19066" h="13405" extrusionOk="0">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8" name="Google Shape;8013;p88">
            <a:extLst>
              <a:ext uri="{FF2B5EF4-FFF2-40B4-BE49-F238E27FC236}">
                <a16:creationId xmlns:a16="http://schemas.microsoft.com/office/drawing/2014/main" id="{9593B603-38F7-4708-8B2E-F2A45F84470E}"/>
              </a:ext>
            </a:extLst>
          </p:cNvPr>
          <p:cNvGrpSpPr/>
          <p:nvPr/>
        </p:nvGrpSpPr>
        <p:grpSpPr>
          <a:xfrm>
            <a:off x="2968329" y="1512923"/>
            <a:ext cx="387681" cy="387681"/>
            <a:chOff x="4417380" y="1687279"/>
            <a:chExt cx="397907" cy="397907"/>
          </a:xfrm>
        </p:grpSpPr>
        <p:sp>
          <p:nvSpPr>
            <p:cNvPr id="6409" name="Google Shape;8014;p88">
              <a:extLst>
                <a:ext uri="{FF2B5EF4-FFF2-40B4-BE49-F238E27FC236}">
                  <a16:creationId xmlns:a16="http://schemas.microsoft.com/office/drawing/2014/main" id="{1D9D7DE5-C0BE-9347-12C4-957250A9275C}"/>
                </a:ext>
              </a:extLst>
            </p:cNvPr>
            <p:cNvSpPr/>
            <p:nvPr/>
          </p:nvSpPr>
          <p:spPr>
            <a:xfrm>
              <a:off x="4417380" y="1687279"/>
              <a:ext cx="397907" cy="397907"/>
            </a:xfrm>
            <a:custGeom>
              <a:avLst/>
              <a:gdLst/>
              <a:ahLst/>
              <a:cxnLst/>
              <a:rect l="l" t="t" r="r" b="b"/>
              <a:pathLst>
                <a:path w="19066" h="19066" extrusionOk="0">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0" name="Google Shape;8015;p88">
              <a:extLst>
                <a:ext uri="{FF2B5EF4-FFF2-40B4-BE49-F238E27FC236}">
                  <a16:creationId xmlns:a16="http://schemas.microsoft.com/office/drawing/2014/main" id="{17F85F8A-D3BC-7287-1604-0B23E9E35CAB}"/>
                </a:ext>
              </a:extLst>
            </p:cNvPr>
            <p:cNvSpPr/>
            <p:nvPr/>
          </p:nvSpPr>
          <p:spPr>
            <a:xfrm>
              <a:off x="4492363" y="1768878"/>
              <a:ext cx="248270" cy="234704"/>
            </a:xfrm>
            <a:custGeom>
              <a:avLst/>
              <a:gdLst/>
              <a:ahLst/>
              <a:cxnLst/>
              <a:rect l="l" t="t" r="r" b="b"/>
              <a:pathLst>
                <a:path w="11896" h="11246" extrusionOk="0">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1" name="Google Shape;8016;p88">
            <a:extLst>
              <a:ext uri="{FF2B5EF4-FFF2-40B4-BE49-F238E27FC236}">
                <a16:creationId xmlns:a16="http://schemas.microsoft.com/office/drawing/2014/main" id="{00AECC1D-E72A-0662-7822-A82A7744A5B8}"/>
              </a:ext>
            </a:extLst>
          </p:cNvPr>
          <p:cNvGrpSpPr/>
          <p:nvPr/>
        </p:nvGrpSpPr>
        <p:grpSpPr>
          <a:xfrm>
            <a:off x="7914810" y="993172"/>
            <a:ext cx="387661" cy="387661"/>
            <a:chOff x="2869999" y="1687279"/>
            <a:chExt cx="397887" cy="397887"/>
          </a:xfrm>
        </p:grpSpPr>
        <p:sp>
          <p:nvSpPr>
            <p:cNvPr id="6412" name="Google Shape;8017;p88">
              <a:extLst>
                <a:ext uri="{FF2B5EF4-FFF2-40B4-BE49-F238E27FC236}">
                  <a16:creationId xmlns:a16="http://schemas.microsoft.com/office/drawing/2014/main" id="{A1614E80-FBAF-CFDB-965D-39F78F7A7219}"/>
                </a:ext>
              </a:extLst>
            </p:cNvPr>
            <p:cNvSpPr/>
            <p:nvPr/>
          </p:nvSpPr>
          <p:spPr>
            <a:xfrm>
              <a:off x="2994590" y="1833740"/>
              <a:ext cx="148657" cy="81685"/>
            </a:xfrm>
            <a:custGeom>
              <a:avLst/>
              <a:gdLst/>
              <a:ahLst/>
              <a:cxnLst/>
              <a:rect l="l" t="t" r="r" b="b"/>
              <a:pathLst>
                <a:path w="7123" h="3914" extrusionOk="0">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3" name="Google Shape;8018;p88">
              <a:extLst>
                <a:ext uri="{FF2B5EF4-FFF2-40B4-BE49-F238E27FC236}">
                  <a16:creationId xmlns:a16="http://schemas.microsoft.com/office/drawing/2014/main" id="{22988A50-1FB1-DDE6-B84F-7AE1AB70EC62}"/>
                </a:ext>
              </a:extLst>
            </p:cNvPr>
            <p:cNvSpPr/>
            <p:nvPr/>
          </p:nvSpPr>
          <p:spPr>
            <a:xfrm>
              <a:off x="2869999" y="1687279"/>
              <a:ext cx="397887" cy="397887"/>
            </a:xfrm>
            <a:custGeom>
              <a:avLst/>
              <a:gdLst/>
              <a:ahLst/>
              <a:cxnLst/>
              <a:rect l="l" t="t" r="r" b="b"/>
              <a:pathLst>
                <a:path w="19065" h="19065" extrusionOk="0">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4" name="Google Shape;8019;p88">
            <a:extLst>
              <a:ext uri="{FF2B5EF4-FFF2-40B4-BE49-F238E27FC236}">
                <a16:creationId xmlns:a16="http://schemas.microsoft.com/office/drawing/2014/main" id="{4B22B8DD-AF06-C494-DE58-90930F4AA1D7}"/>
              </a:ext>
            </a:extLst>
          </p:cNvPr>
          <p:cNvGrpSpPr/>
          <p:nvPr/>
        </p:nvGrpSpPr>
        <p:grpSpPr>
          <a:xfrm>
            <a:off x="2449918" y="1513299"/>
            <a:ext cx="386807" cy="386929"/>
            <a:chOff x="3902887" y="1687655"/>
            <a:chExt cx="397010" cy="397135"/>
          </a:xfrm>
        </p:grpSpPr>
        <p:sp>
          <p:nvSpPr>
            <p:cNvPr id="6415" name="Google Shape;8020;p88">
              <a:extLst>
                <a:ext uri="{FF2B5EF4-FFF2-40B4-BE49-F238E27FC236}">
                  <a16:creationId xmlns:a16="http://schemas.microsoft.com/office/drawing/2014/main" id="{798C7B2D-A134-8B60-007C-307E8C5DF11F}"/>
                </a:ext>
              </a:extLst>
            </p:cNvPr>
            <p:cNvSpPr/>
            <p:nvPr/>
          </p:nvSpPr>
          <p:spPr>
            <a:xfrm>
              <a:off x="4023345" y="1785845"/>
              <a:ext cx="156275" cy="200269"/>
            </a:xfrm>
            <a:custGeom>
              <a:avLst/>
              <a:gdLst/>
              <a:ahLst/>
              <a:cxnLst/>
              <a:rect l="l" t="t" r="r" b="b"/>
              <a:pathLst>
                <a:path w="7488" h="9596" extrusionOk="0">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6" name="Google Shape;8021;p88">
              <a:extLst>
                <a:ext uri="{FF2B5EF4-FFF2-40B4-BE49-F238E27FC236}">
                  <a16:creationId xmlns:a16="http://schemas.microsoft.com/office/drawing/2014/main" id="{5EC12D7C-4D30-2951-F671-7AF499566651}"/>
                </a:ext>
              </a:extLst>
            </p:cNvPr>
            <p:cNvSpPr/>
            <p:nvPr/>
          </p:nvSpPr>
          <p:spPr>
            <a:xfrm>
              <a:off x="3902887" y="1687655"/>
              <a:ext cx="397010" cy="397135"/>
            </a:xfrm>
            <a:custGeom>
              <a:avLst/>
              <a:gdLst/>
              <a:ahLst/>
              <a:cxnLst/>
              <a:rect l="l" t="t" r="r" b="b"/>
              <a:pathLst>
                <a:path w="19023" h="19029" extrusionOk="0">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7" name="Google Shape;8022;p88">
            <a:extLst>
              <a:ext uri="{FF2B5EF4-FFF2-40B4-BE49-F238E27FC236}">
                <a16:creationId xmlns:a16="http://schemas.microsoft.com/office/drawing/2014/main" id="{BF69E969-483E-C3D3-8680-F9A67C5E638D}"/>
              </a:ext>
            </a:extLst>
          </p:cNvPr>
          <p:cNvGrpSpPr/>
          <p:nvPr/>
        </p:nvGrpSpPr>
        <p:grpSpPr>
          <a:xfrm>
            <a:off x="3487615" y="1512979"/>
            <a:ext cx="387681" cy="387681"/>
            <a:chOff x="4933458" y="1687279"/>
            <a:chExt cx="397907" cy="397907"/>
          </a:xfrm>
        </p:grpSpPr>
        <p:sp>
          <p:nvSpPr>
            <p:cNvPr id="6418" name="Google Shape;8023;p88">
              <a:extLst>
                <a:ext uri="{FF2B5EF4-FFF2-40B4-BE49-F238E27FC236}">
                  <a16:creationId xmlns:a16="http://schemas.microsoft.com/office/drawing/2014/main" id="{1408C898-08F4-0BE6-BF93-CDFA358EC4EE}"/>
                </a:ext>
              </a:extLst>
            </p:cNvPr>
            <p:cNvSpPr/>
            <p:nvPr/>
          </p:nvSpPr>
          <p:spPr>
            <a:xfrm>
              <a:off x="5071801" y="1766541"/>
              <a:ext cx="125867" cy="241215"/>
            </a:xfrm>
            <a:custGeom>
              <a:avLst/>
              <a:gdLst/>
              <a:ahLst/>
              <a:cxnLst/>
              <a:rect l="l" t="t" r="r" b="b"/>
              <a:pathLst>
                <a:path w="6031" h="11558" extrusionOk="0">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9" name="Google Shape;8024;p88">
              <a:extLst>
                <a:ext uri="{FF2B5EF4-FFF2-40B4-BE49-F238E27FC236}">
                  <a16:creationId xmlns:a16="http://schemas.microsoft.com/office/drawing/2014/main" id="{FD3D4881-73FA-60AB-6875-5F56A087142A}"/>
                </a:ext>
              </a:extLst>
            </p:cNvPr>
            <p:cNvSpPr/>
            <p:nvPr/>
          </p:nvSpPr>
          <p:spPr>
            <a:xfrm>
              <a:off x="4933458" y="1687279"/>
              <a:ext cx="397907" cy="397907"/>
            </a:xfrm>
            <a:custGeom>
              <a:avLst/>
              <a:gdLst/>
              <a:ahLst/>
              <a:cxnLst/>
              <a:rect l="l" t="t" r="r" b="b"/>
              <a:pathLst>
                <a:path w="19066" h="19066" extrusionOk="0">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0" name="Google Shape;8025;p88">
            <a:extLst>
              <a:ext uri="{FF2B5EF4-FFF2-40B4-BE49-F238E27FC236}">
                <a16:creationId xmlns:a16="http://schemas.microsoft.com/office/drawing/2014/main" id="{CD2ECEA6-D1F2-F964-C0D8-90DF7B80BDA4}"/>
              </a:ext>
            </a:extLst>
          </p:cNvPr>
          <p:cNvGrpSpPr/>
          <p:nvPr/>
        </p:nvGrpSpPr>
        <p:grpSpPr>
          <a:xfrm>
            <a:off x="5261870" y="993410"/>
            <a:ext cx="387681" cy="387661"/>
            <a:chOff x="266768" y="1721375"/>
            <a:chExt cx="397907" cy="397887"/>
          </a:xfrm>
        </p:grpSpPr>
        <p:sp>
          <p:nvSpPr>
            <p:cNvPr id="6421" name="Google Shape;8026;p88">
              <a:extLst>
                <a:ext uri="{FF2B5EF4-FFF2-40B4-BE49-F238E27FC236}">
                  <a16:creationId xmlns:a16="http://schemas.microsoft.com/office/drawing/2014/main" id="{385EBD30-79B9-5923-CD71-1A959F6AEDE6}"/>
                </a:ext>
              </a:extLst>
            </p:cNvPr>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2" name="Google Shape;8027;p88">
              <a:extLst>
                <a:ext uri="{FF2B5EF4-FFF2-40B4-BE49-F238E27FC236}">
                  <a16:creationId xmlns:a16="http://schemas.microsoft.com/office/drawing/2014/main" id="{9A8F82A5-ACB0-6689-0966-8BC0919ED5A8}"/>
                </a:ext>
              </a:extLst>
            </p:cNvPr>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3" name="Google Shape;8028;p88">
            <a:extLst>
              <a:ext uri="{FF2B5EF4-FFF2-40B4-BE49-F238E27FC236}">
                <a16:creationId xmlns:a16="http://schemas.microsoft.com/office/drawing/2014/main" id="{74E87CDE-3A14-8DF4-0DEE-67EF8109F6FA}"/>
              </a:ext>
            </a:extLst>
          </p:cNvPr>
          <p:cNvGrpSpPr/>
          <p:nvPr/>
        </p:nvGrpSpPr>
        <p:grpSpPr>
          <a:xfrm>
            <a:off x="7383872" y="993559"/>
            <a:ext cx="387539" cy="386888"/>
            <a:chOff x="2408992" y="1722875"/>
            <a:chExt cx="397761" cy="397093"/>
          </a:xfrm>
        </p:grpSpPr>
        <p:sp>
          <p:nvSpPr>
            <p:cNvPr id="6424" name="Google Shape;8029;p88">
              <a:extLst>
                <a:ext uri="{FF2B5EF4-FFF2-40B4-BE49-F238E27FC236}">
                  <a16:creationId xmlns:a16="http://schemas.microsoft.com/office/drawing/2014/main" id="{3CB8C8ED-983F-07FF-C25F-06F2D459FE8F}"/>
                </a:ext>
              </a:extLst>
            </p:cNvPr>
            <p:cNvSpPr/>
            <p:nvPr/>
          </p:nvSpPr>
          <p:spPr>
            <a:xfrm>
              <a:off x="2492135" y="1827639"/>
              <a:ext cx="213667" cy="185326"/>
            </a:xfrm>
            <a:custGeom>
              <a:avLst/>
              <a:gdLst/>
              <a:ahLst/>
              <a:cxnLst/>
              <a:rect l="l" t="t" r="r" b="b"/>
              <a:pathLst>
                <a:path w="10238" h="8880" extrusionOk="0">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5" name="Google Shape;8030;p88">
              <a:extLst>
                <a:ext uri="{FF2B5EF4-FFF2-40B4-BE49-F238E27FC236}">
                  <a16:creationId xmlns:a16="http://schemas.microsoft.com/office/drawing/2014/main" id="{1A55D230-5A34-E9BA-A65C-3743A569C5DD}"/>
                </a:ext>
              </a:extLst>
            </p:cNvPr>
            <p:cNvSpPr/>
            <p:nvPr/>
          </p:nvSpPr>
          <p:spPr>
            <a:xfrm>
              <a:off x="2408992" y="1722875"/>
              <a:ext cx="397761" cy="397093"/>
            </a:xfrm>
            <a:custGeom>
              <a:avLst/>
              <a:gdLst/>
              <a:ahLst/>
              <a:cxnLst/>
              <a:rect l="l" t="t" r="r" b="b"/>
              <a:pathLst>
                <a:path w="19059" h="19027" extrusionOk="0">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6" name="Google Shape;8031;p88">
            <a:extLst>
              <a:ext uri="{FF2B5EF4-FFF2-40B4-BE49-F238E27FC236}">
                <a16:creationId xmlns:a16="http://schemas.microsoft.com/office/drawing/2014/main" id="{A9DE4B1B-507D-AD41-43A3-24333A028BFD}"/>
              </a:ext>
            </a:extLst>
          </p:cNvPr>
          <p:cNvGrpSpPr/>
          <p:nvPr/>
        </p:nvGrpSpPr>
        <p:grpSpPr>
          <a:xfrm>
            <a:off x="5564688" y="1512940"/>
            <a:ext cx="387641" cy="387641"/>
            <a:chOff x="7199196" y="1561258"/>
            <a:chExt cx="397866" cy="397866"/>
          </a:xfrm>
        </p:grpSpPr>
        <p:sp>
          <p:nvSpPr>
            <p:cNvPr id="6427" name="Google Shape;8032;p88">
              <a:extLst>
                <a:ext uri="{FF2B5EF4-FFF2-40B4-BE49-F238E27FC236}">
                  <a16:creationId xmlns:a16="http://schemas.microsoft.com/office/drawing/2014/main" id="{7291B7BD-4D17-8A0B-7F48-ADD96FDC4C2D}"/>
                </a:ext>
              </a:extLst>
            </p:cNvPr>
            <p:cNvSpPr/>
            <p:nvPr/>
          </p:nvSpPr>
          <p:spPr>
            <a:xfrm>
              <a:off x="7316523" y="1655253"/>
              <a:ext cx="163203" cy="209869"/>
            </a:xfrm>
            <a:custGeom>
              <a:avLst/>
              <a:gdLst/>
              <a:ahLst/>
              <a:cxnLst/>
              <a:rect l="l" t="t" r="r" b="b"/>
              <a:pathLst>
                <a:path w="7820" h="10056" extrusionOk="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8" name="Google Shape;8033;p88">
              <a:extLst>
                <a:ext uri="{FF2B5EF4-FFF2-40B4-BE49-F238E27FC236}">
                  <a16:creationId xmlns:a16="http://schemas.microsoft.com/office/drawing/2014/main" id="{85D0E574-484E-DCE8-528D-5DA366D46BFC}"/>
                </a:ext>
              </a:extLst>
            </p:cNvPr>
            <p:cNvSpPr/>
            <p:nvPr/>
          </p:nvSpPr>
          <p:spPr>
            <a:xfrm>
              <a:off x="7199196" y="1561258"/>
              <a:ext cx="397866" cy="397866"/>
            </a:xfrm>
            <a:custGeom>
              <a:avLst/>
              <a:gdLst/>
              <a:ahLst/>
              <a:cxnLst/>
              <a:rect l="l" t="t" r="r" b="b"/>
              <a:pathLst>
                <a:path w="19064" h="19064" extrusionOk="0">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9" name="Google Shape;8034;p88">
              <a:extLst>
                <a:ext uri="{FF2B5EF4-FFF2-40B4-BE49-F238E27FC236}">
                  <a16:creationId xmlns:a16="http://schemas.microsoft.com/office/drawing/2014/main" id="{8E6C818C-E296-790D-6B9A-F1DCC458B034}"/>
                </a:ext>
              </a:extLst>
            </p:cNvPr>
            <p:cNvSpPr/>
            <p:nvPr/>
          </p:nvSpPr>
          <p:spPr>
            <a:xfrm>
              <a:off x="7363167" y="1701896"/>
              <a:ext cx="69935" cy="69977"/>
            </a:xfrm>
            <a:custGeom>
              <a:avLst/>
              <a:gdLst/>
              <a:ahLst/>
              <a:cxnLst/>
              <a:rect l="l" t="t" r="r" b="b"/>
              <a:pathLst>
                <a:path w="3351" h="3353" extrusionOk="0">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0" name="Google Shape;8035;p88">
            <a:extLst>
              <a:ext uri="{FF2B5EF4-FFF2-40B4-BE49-F238E27FC236}">
                <a16:creationId xmlns:a16="http://schemas.microsoft.com/office/drawing/2014/main" id="{84AE80AF-C15C-C973-9E99-30845DEC46B8}"/>
              </a:ext>
            </a:extLst>
          </p:cNvPr>
          <p:cNvGrpSpPr/>
          <p:nvPr/>
        </p:nvGrpSpPr>
        <p:grpSpPr>
          <a:xfrm>
            <a:off x="6320566" y="993172"/>
            <a:ext cx="387661" cy="387661"/>
            <a:chOff x="1379798" y="1723250"/>
            <a:chExt cx="397887" cy="397887"/>
          </a:xfrm>
        </p:grpSpPr>
        <p:sp>
          <p:nvSpPr>
            <p:cNvPr id="6431" name="Google Shape;8036;p88">
              <a:extLst>
                <a:ext uri="{FF2B5EF4-FFF2-40B4-BE49-F238E27FC236}">
                  <a16:creationId xmlns:a16="http://schemas.microsoft.com/office/drawing/2014/main" id="{A8BE3DDF-0272-FC21-6605-113E92D4EC6C}"/>
                </a:ext>
              </a:extLst>
            </p:cNvPr>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2" name="Google Shape;8037;p88">
              <a:extLst>
                <a:ext uri="{FF2B5EF4-FFF2-40B4-BE49-F238E27FC236}">
                  <a16:creationId xmlns:a16="http://schemas.microsoft.com/office/drawing/2014/main" id="{CCA582C8-29BB-1011-8613-8A1D1211217F}"/>
                </a:ext>
              </a:extLst>
            </p:cNvPr>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3" name="Google Shape;8038;p88">
              <a:extLst>
                <a:ext uri="{FF2B5EF4-FFF2-40B4-BE49-F238E27FC236}">
                  <a16:creationId xmlns:a16="http://schemas.microsoft.com/office/drawing/2014/main" id="{8F0E6EA4-7850-4096-DE8D-900FC3A51109}"/>
                </a:ext>
              </a:extLst>
            </p:cNvPr>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4" name="Google Shape;8039;p88">
              <a:extLst>
                <a:ext uri="{FF2B5EF4-FFF2-40B4-BE49-F238E27FC236}">
                  <a16:creationId xmlns:a16="http://schemas.microsoft.com/office/drawing/2014/main" id="{FFC51A05-C134-95AE-F804-A30DE98B2A97}"/>
                </a:ext>
              </a:extLst>
            </p:cNvPr>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5" name="Google Shape;8040;p88">
            <a:extLst>
              <a:ext uri="{FF2B5EF4-FFF2-40B4-BE49-F238E27FC236}">
                <a16:creationId xmlns:a16="http://schemas.microsoft.com/office/drawing/2014/main" id="{D7A5E5D9-0DFB-ECA2-0C84-5491EE09DB9A}"/>
              </a:ext>
            </a:extLst>
          </p:cNvPr>
          <p:cNvGrpSpPr/>
          <p:nvPr/>
        </p:nvGrpSpPr>
        <p:grpSpPr>
          <a:xfrm>
            <a:off x="5789526" y="993172"/>
            <a:ext cx="387641" cy="387661"/>
            <a:chOff x="864491" y="1723250"/>
            <a:chExt cx="397866" cy="397887"/>
          </a:xfrm>
        </p:grpSpPr>
        <p:sp>
          <p:nvSpPr>
            <p:cNvPr id="6436" name="Google Shape;8041;p88">
              <a:extLst>
                <a:ext uri="{FF2B5EF4-FFF2-40B4-BE49-F238E27FC236}">
                  <a16:creationId xmlns:a16="http://schemas.microsoft.com/office/drawing/2014/main" id="{B92C7D9E-7F16-0C33-3333-ACE0CC6EE1E3}"/>
                </a:ext>
              </a:extLst>
            </p:cNvPr>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7" name="Google Shape;8042;p88">
              <a:extLst>
                <a:ext uri="{FF2B5EF4-FFF2-40B4-BE49-F238E27FC236}">
                  <a16:creationId xmlns:a16="http://schemas.microsoft.com/office/drawing/2014/main" id="{24396B84-AFC6-66C8-2102-A192BE61188C}"/>
                </a:ext>
              </a:extLst>
            </p:cNvPr>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8" name="Google Shape;8043;p88">
              <a:extLst>
                <a:ext uri="{FF2B5EF4-FFF2-40B4-BE49-F238E27FC236}">
                  <a16:creationId xmlns:a16="http://schemas.microsoft.com/office/drawing/2014/main" id="{D960A4E2-5B4C-E1D2-1954-2182DB594387}"/>
                </a:ext>
              </a:extLst>
            </p:cNvPr>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39" name="Google Shape;8044;p88">
            <a:extLst>
              <a:ext uri="{FF2B5EF4-FFF2-40B4-BE49-F238E27FC236}">
                <a16:creationId xmlns:a16="http://schemas.microsoft.com/office/drawing/2014/main" id="{401AA660-9053-8C38-17B3-C0045FEAB6BD}"/>
              </a:ext>
            </a:extLst>
          </p:cNvPr>
          <p:cNvSpPr/>
          <p:nvPr/>
        </p:nvSpPr>
        <p:spPr>
          <a:xfrm>
            <a:off x="6851626" y="1028400"/>
            <a:ext cx="388846" cy="31714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40" name="Google Shape;8045;p88">
            <a:extLst>
              <a:ext uri="{FF2B5EF4-FFF2-40B4-BE49-F238E27FC236}">
                <a16:creationId xmlns:a16="http://schemas.microsoft.com/office/drawing/2014/main" id="{E14C3E02-5CEB-0B36-FF9C-F14002FC79E6}"/>
              </a:ext>
            </a:extLst>
          </p:cNvPr>
          <p:cNvGrpSpPr/>
          <p:nvPr/>
        </p:nvGrpSpPr>
        <p:grpSpPr>
          <a:xfrm>
            <a:off x="6556354" y="1511695"/>
            <a:ext cx="388966" cy="388966"/>
            <a:chOff x="1190625" y="238125"/>
            <a:chExt cx="5235075" cy="5235075"/>
          </a:xfrm>
        </p:grpSpPr>
        <p:sp>
          <p:nvSpPr>
            <p:cNvPr id="6441" name="Google Shape;8046;p88">
              <a:extLst>
                <a:ext uri="{FF2B5EF4-FFF2-40B4-BE49-F238E27FC236}">
                  <a16:creationId xmlns:a16="http://schemas.microsoft.com/office/drawing/2014/main" id="{EE60499A-9354-D97C-D554-91C21219B435}"/>
                </a:ext>
              </a:extLst>
            </p:cNvPr>
            <p:cNvSpPr/>
            <p:nvPr/>
          </p:nvSpPr>
          <p:spPr>
            <a:xfrm>
              <a:off x="2315100" y="1168900"/>
              <a:ext cx="2952100" cy="3373700"/>
            </a:xfrm>
            <a:custGeom>
              <a:avLst/>
              <a:gdLst/>
              <a:ahLst/>
              <a:cxnLst/>
              <a:rect l="l" t="t" r="r" b="b"/>
              <a:pathLst>
                <a:path w="118084" h="134948" extrusionOk="0">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2" name="Google Shape;8047;p88">
              <a:extLst>
                <a:ext uri="{FF2B5EF4-FFF2-40B4-BE49-F238E27FC236}">
                  <a16:creationId xmlns:a16="http://schemas.microsoft.com/office/drawing/2014/main" id="{EB3AF3CA-A398-50D7-6953-D39F65FB482C}"/>
                </a:ext>
              </a:extLst>
            </p:cNvPr>
            <p:cNvSpPr/>
            <p:nvPr/>
          </p:nvSpPr>
          <p:spPr>
            <a:xfrm>
              <a:off x="1190625" y="238125"/>
              <a:ext cx="5235075" cy="5235075"/>
            </a:xfrm>
            <a:custGeom>
              <a:avLst/>
              <a:gdLst/>
              <a:ahLst/>
              <a:cxnLst/>
              <a:rect l="l" t="t" r="r" b="b"/>
              <a:pathLst>
                <a:path w="209403" h="209403" extrusionOk="0">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209"/>
        <p:cNvGrpSpPr/>
        <p:nvPr/>
      </p:nvGrpSpPr>
      <p:grpSpPr>
        <a:xfrm>
          <a:off x="0" y="0"/>
          <a:ext cx="0" cy="0"/>
          <a:chOff x="0" y="0"/>
          <a:chExt cx="0" cy="0"/>
        </a:xfrm>
      </p:grpSpPr>
      <p:grpSp>
        <p:nvGrpSpPr>
          <p:cNvPr id="6210" name="Google Shape;6210;p85"/>
          <p:cNvGrpSpPr/>
          <p:nvPr/>
        </p:nvGrpSpPr>
        <p:grpSpPr>
          <a:xfrm>
            <a:off x="859032" y="1380546"/>
            <a:ext cx="294401" cy="353645"/>
            <a:chOff x="-35814600" y="3202075"/>
            <a:chExt cx="242625" cy="291450"/>
          </a:xfrm>
        </p:grpSpPr>
        <p:sp>
          <p:nvSpPr>
            <p:cNvPr id="6211" name="Google Shape;6211;p85"/>
            <p:cNvSpPr/>
            <p:nvPr/>
          </p:nvSpPr>
          <p:spPr>
            <a:xfrm>
              <a:off x="-35814600" y="3202075"/>
              <a:ext cx="51225" cy="202450"/>
            </a:xfrm>
            <a:custGeom>
              <a:avLst/>
              <a:gdLst/>
              <a:ahLst/>
              <a:cxnLst/>
              <a:rect l="l" t="t" r="r" b="b"/>
              <a:pathLst>
                <a:path w="2049" h="8098" extrusionOk="0">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2" name="Google Shape;6212;p85"/>
            <p:cNvSpPr/>
            <p:nvPr/>
          </p:nvSpPr>
          <p:spPr>
            <a:xfrm>
              <a:off x="-35814600" y="3407650"/>
              <a:ext cx="242625" cy="68550"/>
            </a:xfrm>
            <a:custGeom>
              <a:avLst/>
              <a:gdLst/>
              <a:ahLst/>
              <a:cxnLst/>
              <a:rect l="l" t="t" r="r" b="b"/>
              <a:pathLst>
                <a:path w="9705" h="2742" extrusionOk="0">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3" name="Google Shape;6213;p85"/>
            <p:cNvSpPr/>
            <p:nvPr/>
          </p:nvSpPr>
          <p:spPr>
            <a:xfrm>
              <a:off x="-35627125" y="3450950"/>
              <a:ext cx="55150" cy="25250"/>
            </a:xfrm>
            <a:custGeom>
              <a:avLst/>
              <a:gdLst/>
              <a:ahLst/>
              <a:cxnLst/>
              <a:rect l="l" t="t" r="r" b="b"/>
              <a:pathLst>
                <a:path w="2206" h="1010" extrusionOk="0">
                  <a:moveTo>
                    <a:pt x="0" y="1"/>
                  </a:moveTo>
                  <a:lnTo>
                    <a:pt x="0" y="1009"/>
                  </a:lnTo>
                  <a:lnTo>
                    <a:pt x="1670" y="1009"/>
                  </a:lnTo>
                  <a:cubicBezTo>
                    <a:pt x="1953" y="1009"/>
                    <a:pt x="2205" y="788"/>
                    <a:pt x="1953" y="505"/>
                  </a:cubicBezTo>
                  <a:cubicBezTo>
                    <a:pt x="1827" y="347"/>
                    <a:pt x="1764" y="190"/>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4" name="Google Shape;6214;p85"/>
            <p:cNvSpPr/>
            <p:nvPr/>
          </p:nvSpPr>
          <p:spPr>
            <a:xfrm>
              <a:off x="-35703525" y="3305250"/>
              <a:ext cx="84300" cy="34675"/>
            </a:xfrm>
            <a:custGeom>
              <a:avLst/>
              <a:gdLst/>
              <a:ahLst/>
              <a:cxnLst/>
              <a:rect l="l" t="t" r="r" b="b"/>
              <a:pathLst>
                <a:path w="3372" h="1387" extrusionOk="0">
                  <a:moveTo>
                    <a:pt x="1701" y="0"/>
                  </a:moveTo>
                  <a:cubicBezTo>
                    <a:pt x="882" y="0"/>
                    <a:pt x="221" y="599"/>
                    <a:pt x="0" y="1387"/>
                  </a:cubicBezTo>
                  <a:lnTo>
                    <a:pt x="3371" y="1387"/>
                  </a:lnTo>
                  <a:cubicBezTo>
                    <a:pt x="3214" y="599"/>
                    <a:pt x="2521"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5" name="Google Shape;6215;p85"/>
            <p:cNvSpPr/>
            <p:nvPr/>
          </p:nvSpPr>
          <p:spPr>
            <a:xfrm>
              <a:off x="-35677550" y="3254050"/>
              <a:ext cx="33100" cy="33100"/>
            </a:xfrm>
            <a:custGeom>
              <a:avLst/>
              <a:gdLst/>
              <a:ahLst/>
              <a:cxnLst/>
              <a:rect l="l" t="t" r="r" b="b"/>
              <a:pathLst>
                <a:path w="1324" h="1324" extrusionOk="0">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6" name="Google Shape;6216;p85"/>
            <p:cNvSpPr/>
            <p:nvPr/>
          </p:nvSpPr>
          <p:spPr>
            <a:xfrm>
              <a:off x="-35746850" y="3202075"/>
              <a:ext cx="171725" cy="189050"/>
            </a:xfrm>
            <a:custGeom>
              <a:avLst/>
              <a:gdLst/>
              <a:ahLst/>
              <a:cxnLst/>
              <a:rect l="l" t="t" r="r" b="b"/>
              <a:pathLst>
                <a:path w="6869" h="7562" extrusionOk="0">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7" name="Google Shape;6217;p85"/>
            <p:cNvSpPr/>
            <p:nvPr/>
          </p:nvSpPr>
          <p:spPr>
            <a:xfrm>
              <a:off x="-35677550" y="3450950"/>
              <a:ext cx="34675" cy="42575"/>
            </a:xfrm>
            <a:custGeom>
              <a:avLst/>
              <a:gdLst/>
              <a:ahLst/>
              <a:cxnLst/>
              <a:rect l="l" t="t" r="r" b="b"/>
              <a:pathLst>
                <a:path w="1387" h="1703" extrusionOk="0">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8" name="Google Shape;6218;p85"/>
          <p:cNvGrpSpPr/>
          <p:nvPr/>
        </p:nvGrpSpPr>
        <p:grpSpPr>
          <a:xfrm>
            <a:off x="829410" y="1821466"/>
            <a:ext cx="353645" cy="353888"/>
            <a:chOff x="-35839800" y="3561025"/>
            <a:chExt cx="291450" cy="291650"/>
          </a:xfrm>
        </p:grpSpPr>
        <p:sp>
          <p:nvSpPr>
            <p:cNvPr id="6219" name="Google Shape;6219;p85"/>
            <p:cNvSpPr/>
            <p:nvPr/>
          </p:nvSpPr>
          <p:spPr>
            <a:xfrm>
              <a:off x="-35772850" y="3612425"/>
              <a:ext cx="155200" cy="142575"/>
            </a:xfrm>
            <a:custGeom>
              <a:avLst/>
              <a:gdLst/>
              <a:ahLst/>
              <a:cxnLst/>
              <a:rect l="l" t="t" r="r" b="b"/>
              <a:pathLst>
                <a:path w="6208" h="5703" extrusionOk="0">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0" name="Google Shape;6220;p85"/>
            <p:cNvSpPr/>
            <p:nvPr/>
          </p:nvSpPr>
          <p:spPr>
            <a:xfrm>
              <a:off x="-35621625" y="3694325"/>
              <a:ext cx="73275" cy="143375"/>
            </a:xfrm>
            <a:custGeom>
              <a:avLst/>
              <a:gdLst/>
              <a:ahLst/>
              <a:cxnLst/>
              <a:rect l="l" t="t" r="r" b="b"/>
              <a:pathLst>
                <a:path w="2931" h="5735" extrusionOk="0">
                  <a:moveTo>
                    <a:pt x="2931" y="1"/>
                  </a:moveTo>
                  <a:lnTo>
                    <a:pt x="1" y="2899"/>
                  </a:lnTo>
                  <a:lnTo>
                    <a:pt x="2805" y="5735"/>
                  </a:lnTo>
                  <a:cubicBezTo>
                    <a:pt x="2868" y="5609"/>
                    <a:pt x="2931" y="5451"/>
                    <a:pt x="2931" y="5294"/>
                  </a:cubicBezTo>
                  <a:lnTo>
                    <a:pt x="29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1" name="Google Shape;6221;p85"/>
            <p:cNvSpPr/>
            <p:nvPr/>
          </p:nvSpPr>
          <p:spPr>
            <a:xfrm>
              <a:off x="-35827200" y="3748675"/>
              <a:ext cx="263100" cy="104000"/>
            </a:xfrm>
            <a:custGeom>
              <a:avLst/>
              <a:gdLst/>
              <a:ahLst/>
              <a:cxnLst/>
              <a:rect l="l" t="t" r="r" b="b"/>
              <a:pathLst>
                <a:path w="10524" h="4160" extrusionOk="0">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2" name="Google Shape;6222;p85"/>
            <p:cNvSpPr/>
            <p:nvPr/>
          </p:nvSpPr>
          <p:spPr>
            <a:xfrm>
              <a:off x="-35831925" y="3635275"/>
              <a:ext cx="41775" cy="85075"/>
            </a:xfrm>
            <a:custGeom>
              <a:avLst/>
              <a:gdLst/>
              <a:ahLst/>
              <a:cxnLst/>
              <a:rect l="l" t="t" r="r" b="b"/>
              <a:pathLst>
                <a:path w="1671" h="3403" extrusionOk="0">
                  <a:moveTo>
                    <a:pt x="1671" y="0"/>
                  </a:moveTo>
                  <a:lnTo>
                    <a:pt x="1" y="1701"/>
                  </a:lnTo>
                  <a:lnTo>
                    <a:pt x="1671" y="3403"/>
                  </a:lnTo>
                  <a:lnTo>
                    <a:pt x="167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3" name="Google Shape;6223;p85"/>
            <p:cNvSpPr/>
            <p:nvPr/>
          </p:nvSpPr>
          <p:spPr>
            <a:xfrm>
              <a:off x="-35601150" y="3635275"/>
              <a:ext cx="43350" cy="85075"/>
            </a:xfrm>
            <a:custGeom>
              <a:avLst/>
              <a:gdLst/>
              <a:ahLst/>
              <a:cxnLst/>
              <a:rect l="l" t="t" r="r" b="b"/>
              <a:pathLst>
                <a:path w="1734" h="3403" extrusionOk="0">
                  <a:moveTo>
                    <a:pt x="1" y="0"/>
                  </a:moveTo>
                  <a:lnTo>
                    <a:pt x="1" y="3403"/>
                  </a:lnTo>
                  <a:lnTo>
                    <a:pt x="1734" y="170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4" name="Google Shape;6224;p85"/>
            <p:cNvSpPr/>
            <p:nvPr/>
          </p:nvSpPr>
          <p:spPr>
            <a:xfrm>
              <a:off x="-35750000" y="3561025"/>
              <a:ext cx="111075" cy="35675"/>
            </a:xfrm>
            <a:custGeom>
              <a:avLst/>
              <a:gdLst/>
              <a:ahLst/>
              <a:cxnLst/>
              <a:rect l="l" t="t" r="r" b="b"/>
              <a:pathLst>
                <a:path w="4443" h="1427" extrusionOk="0">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5" name="Google Shape;6225;p85"/>
            <p:cNvSpPr/>
            <p:nvPr/>
          </p:nvSpPr>
          <p:spPr>
            <a:xfrm>
              <a:off x="-35839800" y="3694325"/>
              <a:ext cx="72500" cy="143375"/>
            </a:xfrm>
            <a:custGeom>
              <a:avLst/>
              <a:gdLst/>
              <a:ahLst/>
              <a:cxnLst/>
              <a:rect l="l" t="t" r="r" b="b"/>
              <a:pathLst>
                <a:path w="2900" h="5735" extrusionOk="0">
                  <a:moveTo>
                    <a:pt x="1" y="1"/>
                  </a:moveTo>
                  <a:lnTo>
                    <a:pt x="1" y="5294"/>
                  </a:lnTo>
                  <a:cubicBezTo>
                    <a:pt x="1" y="5451"/>
                    <a:pt x="32" y="5609"/>
                    <a:pt x="95" y="5735"/>
                  </a:cubicBezTo>
                  <a:lnTo>
                    <a:pt x="2899" y="2899"/>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26" name="Google Shape;6226;p85"/>
          <p:cNvSpPr/>
          <p:nvPr/>
        </p:nvSpPr>
        <p:spPr>
          <a:xfrm>
            <a:off x="827834" y="2257004"/>
            <a:ext cx="355557" cy="353645"/>
          </a:xfrm>
          <a:custGeom>
            <a:avLst/>
            <a:gdLst/>
            <a:ahLst/>
            <a:cxnLst/>
            <a:rect l="l" t="t" r="r" b="b"/>
            <a:pathLst>
              <a:path w="11721" h="11658" extrusionOk="0">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27" name="Google Shape;6227;p85"/>
          <p:cNvGrpSpPr/>
          <p:nvPr/>
        </p:nvGrpSpPr>
        <p:grpSpPr>
          <a:xfrm>
            <a:off x="3066955" y="1380546"/>
            <a:ext cx="353645" cy="353645"/>
            <a:chOff x="-34003850" y="3227275"/>
            <a:chExt cx="291450" cy="291450"/>
          </a:xfrm>
        </p:grpSpPr>
        <p:sp>
          <p:nvSpPr>
            <p:cNvPr id="6228" name="Google Shape;6228;p85"/>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9" name="Google Shape;6229;p85"/>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0" name="Google Shape;6230;p85"/>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1" name="Google Shape;6231;p85"/>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2" name="Google Shape;6232;p85"/>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3" name="Google Shape;6233;p85"/>
          <p:cNvGrpSpPr/>
          <p:nvPr/>
        </p:nvGrpSpPr>
        <p:grpSpPr>
          <a:xfrm>
            <a:off x="3066485" y="1821238"/>
            <a:ext cx="354586" cy="354343"/>
            <a:chOff x="-34004625" y="3585850"/>
            <a:chExt cx="292225" cy="292025"/>
          </a:xfrm>
        </p:grpSpPr>
        <p:sp>
          <p:nvSpPr>
            <p:cNvPr id="6234" name="Google Shape;6234;p85"/>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5" name="Google Shape;6235;p85"/>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6" name="Google Shape;6236;p85"/>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7" name="Google Shape;6237;p85"/>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8" name="Google Shape;6238;p85"/>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9" name="Google Shape;6239;p85"/>
          <p:cNvGrpSpPr/>
          <p:nvPr/>
        </p:nvGrpSpPr>
        <p:grpSpPr>
          <a:xfrm>
            <a:off x="3066000" y="2256439"/>
            <a:ext cx="355557" cy="354616"/>
            <a:chOff x="-34005425" y="3945575"/>
            <a:chExt cx="293025" cy="292250"/>
          </a:xfrm>
        </p:grpSpPr>
        <p:sp>
          <p:nvSpPr>
            <p:cNvPr id="6240" name="Google Shape;6240;p85"/>
            <p:cNvSpPr/>
            <p:nvPr/>
          </p:nvSpPr>
          <p:spPr>
            <a:xfrm>
              <a:off x="-33952650" y="3998350"/>
              <a:ext cx="186700" cy="186700"/>
            </a:xfrm>
            <a:custGeom>
              <a:avLst/>
              <a:gdLst/>
              <a:ahLst/>
              <a:cxnLst/>
              <a:rect l="l" t="t" r="r" b="b"/>
              <a:pathLst>
                <a:path w="7468" h="7468" extrusionOk="0">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1" name="Google Shape;6241;p85"/>
            <p:cNvSpPr/>
            <p:nvPr/>
          </p:nvSpPr>
          <p:spPr>
            <a:xfrm>
              <a:off x="-33944775" y="3945575"/>
              <a:ext cx="232375" cy="247350"/>
            </a:xfrm>
            <a:custGeom>
              <a:avLst/>
              <a:gdLst/>
              <a:ahLst/>
              <a:cxnLst/>
              <a:rect l="l" t="t" r="r" b="b"/>
              <a:pathLst>
                <a:path w="9295" h="9894" extrusionOk="0">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2" name="Google Shape;6242;p85"/>
            <p:cNvSpPr/>
            <p:nvPr/>
          </p:nvSpPr>
          <p:spPr>
            <a:xfrm>
              <a:off x="-34005425" y="3987325"/>
              <a:ext cx="237100" cy="250500"/>
            </a:xfrm>
            <a:custGeom>
              <a:avLst/>
              <a:gdLst/>
              <a:ahLst/>
              <a:cxnLst/>
              <a:rect l="l" t="t" r="r" b="b"/>
              <a:pathLst>
                <a:path w="9484" h="10020" extrusionOk="0">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3" name="Google Shape;6243;p85"/>
          <p:cNvGrpSpPr/>
          <p:nvPr/>
        </p:nvGrpSpPr>
        <p:grpSpPr>
          <a:xfrm>
            <a:off x="1713099" y="2729615"/>
            <a:ext cx="358408" cy="355557"/>
            <a:chOff x="-32174975" y="3192625"/>
            <a:chExt cx="295375" cy="293025"/>
          </a:xfrm>
        </p:grpSpPr>
        <p:sp>
          <p:nvSpPr>
            <p:cNvPr id="6244" name="Google Shape;6244;p85"/>
            <p:cNvSpPr/>
            <p:nvPr/>
          </p:nvSpPr>
          <p:spPr>
            <a:xfrm>
              <a:off x="-32171050" y="3279250"/>
              <a:ext cx="291450" cy="153625"/>
            </a:xfrm>
            <a:custGeom>
              <a:avLst/>
              <a:gdLst/>
              <a:ahLst/>
              <a:cxnLst/>
              <a:rect l="l" t="t" r="r" b="b"/>
              <a:pathLst>
                <a:path w="11658" h="6145" extrusionOk="0">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5" name="Google Shape;6245;p85"/>
            <p:cNvSpPr/>
            <p:nvPr/>
          </p:nvSpPr>
          <p:spPr>
            <a:xfrm>
              <a:off x="-32067075" y="3313925"/>
              <a:ext cx="84300" cy="85075"/>
            </a:xfrm>
            <a:custGeom>
              <a:avLst/>
              <a:gdLst/>
              <a:ahLst/>
              <a:cxnLst/>
              <a:rect l="l" t="t" r="r" b="b"/>
              <a:pathLst>
                <a:path w="3372" h="3403" extrusionOk="0">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6" name="Google Shape;6246;p85"/>
            <p:cNvSpPr/>
            <p:nvPr/>
          </p:nvSpPr>
          <p:spPr>
            <a:xfrm>
              <a:off x="-32171050" y="3450950"/>
              <a:ext cx="291450" cy="34700"/>
            </a:xfrm>
            <a:custGeom>
              <a:avLst/>
              <a:gdLst/>
              <a:ahLst/>
              <a:cxnLst/>
              <a:rect l="l" t="t" r="r" b="b"/>
              <a:pathLst>
                <a:path w="11658" h="1388" extrusionOk="0">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7" name="Google Shape;6247;p85"/>
            <p:cNvSpPr/>
            <p:nvPr/>
          </p:nvSpPr>
          <p:spPr>
            <a:xfrm>
              <a:off x="-32174975" y="3192625"/>
              <a:ext cx="295375" cy="70125"/>
            </a:xfrm>
            <a:custGeom>
              <a:avLst/>
              <a:gdLst/>
              <a:ahLst/>
              <a:cxnLst/>
              <a:rect l="l" t="t" r="r" b="b"/>
              <a:pathLst>
                <a:path w="11815" h="2805" extrusionOk="0">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48" name="Google Shape;6248;p85"/>
          <p:cNvSpPr/>
          <p:nvPr/>
        </p:nvSpPr>
        <p:spPr>
          <a:xfrm>
            <a:off x="1710145" y="3200679"/>
            <a:ext cx="363201" cy="354859"/>
          </a:xfrm>
          <a:custGeom>
            <a:avLst/>
            <a:gdLst/>
            <a:ahLst/>
            <a:cxnLst/>
            <a:rect l="l" t="t" r="r" b="b"/>
            <a:pathLst>
              <a:path w="11973" h="11698" extrusionOk="0">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9" name="Google Shape;6249;p85"/>
          <p:cNvSpPr/>
          <p:nvPr/>
        </p:nvSpPr>
        <p:spPr>
          <a:xfrm>
            <a:off x="1714923" y="3665764"/>
            <a:ext cx="353645" cy="354586"/>
          </a:xfrm>
          <a:custGeom>
            <a:avLst/>
            <a:gdLst/>
            <a:ahLst/>
            <a:cxnLst/>
            <a:rect l="l" t="t" r="r" b="b"/>
            <a:pathLst>
              <a:path w="11658" h="11689" extrusionOk="0">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50" name="Google Shape;6250;p85"/>
          <p:cNvGrpSpPr/>
          <p:nvPr/>
        </p:nvGrpSpPr>
        <p:grpSpPr>
          <a:xfrm>
            <a:off x="3952249" y="2730570"/>
            <a:ext cx="354586" cy="353645"/>
            <a:chOff x="-30345325" y="3184750"/>
            <a:chExt cx="292225" cy="291450"/>
          </a:xfrm>
        </p:grpSpPr>
        <p:sp>
          <p:nvSpPr>
            <p:cNvPr id="6251" name="Google Shape;6251;p85"/>
            <p:cNvSpPr/>
            <p:nvPr/>
          </p:nvSpPr>
          <p:spPr>
            <a:xfrm>
              <a:off x="-30328000" y="3184750"/>
              <a:ext cx="258375" cy="120950"/>
            </a:xfrm>
            <a:custGeom>
              <a:avLst/>
              <a:gdLst/>
              <a:ahLst/>
              <a:cxnLst/>
              <a:rect l="l" t="t" r="r" b="b"/>
              <a:pathLst>
                <a:path w="10335" h="4838" extrusionOk="0">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2" name="Google Shape;6252;p85"/>
            <p:cNvSpPr/>
            <p:nvPr/>
          </p:nvSpPr>
          <p:spPr>
            <a:xfrm>
              <a:off x="-30310675" y="3322575"/>
              <a:ext cx="68550" cy="69350"/>
            </a:xfrm>
            <a:custGeom>
              <a:avLst/>
              <a:gdLst/>
              <a:ahLst/>
              <a:cxnLst/>
              <a:rect l="l" t="t" r="r" b="b"/>
              <a:pathLst>
                <a:path w="2742" h="2774" extrusionOk="0">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3" name="Google Shape;6253;p85"/>
            <p:cNvSpPr/>
            <p:nvPr/>
          </p:nvSpPr>
          <p:spPr>
            <a:xfrm>
              <a:off x="-30345325" y="3408425"/>
              <a:ext cx="137075" cy="67775"/>
            </a:xfrm>
            <a:custGeom>
              <a:avLst/>
              <a:gdLst/>
              <a:ahLst/>
              <a:cxnLst/>
              <a:rect l="l" t="t" r="r" b="b"/>
              <a:pathLst>
                <a:path w="5483" h="2711" extrusionOk="0">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4" name="Google Shape;6254;p85"/>
            <p:cNvSpPr/>
            <p:nvPr/>
          </p:nvSpPr>
          <p:spPr>
            <a:xfrm>
              <a:off x="-30156300" y="3322575"/>
              <a:ext cx="68550" cy="69350"/>
            </a:xfrm>
            <a:custGeom>
              <a:avLst/>
              <a:gdLst/>
              <a:ahLst/>
              <a:cxnLst/>
              <a:rect l="l" t="t" r="r" b="b"/>
              <a:pathLst>
                <a:path w="2742" h="2774" extrusionOk="0">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5" name="Google Shape;6255;p85"/>
            <p:cNvSpPr/>
            <p:nvPr/>
          </p:nvSpPr>
          <p:spPr>
            <a:xfrm>
              <a:off x="-30190950" y="3408425"/>
              <a:ext cx="137850" cy="67775"/>
            </a:xfrm>
            <a:custGeom>
              <a:avLst/>
              <a:gdLst/>
              <a:ahLst/>
              <a:cxnLst/>
              <a:rect l="l" t="t" r="r" b="b"/>
              <a:pathLst>
                <a:path w="5514" h="2711" extrusionOk="0">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6" name="Google Shape;6256;p85"/>
          <p:cNvGrpSpPr/>
          <p:nvPr/>
        </p:nvGrpSpPr>
        <p:grpSpPr>
          <a:xfrm>
            <a:off x="1277001" y="1380546"/>
            <a:ext cx="353645" cy="353645"/>
            <a:chOff x="-35481425" y="3202075"/>
            <a:chExt cx="291450" cy="291450"/>
          </a:xfrm>
        </p:grpSpPr>
        <p:sp>
          <p:nvSpPr>
            <p:cNvPr id="6257" name="Google Shape;6257;p85"/>
            <p:cNvSpPr/>
            <p:nvPr/>
          </p:nvSpPr>
          <p:spPr>
            <a:xfrm>
              <a:off x="-35414475" y="3304600"/>
              <a:ext cx="154400" cy="85975"/>
            </a:xfrm>
            <a:custGeom>
              <a:avLst/>
              <a:gdLst/>
              <a:ahLst/>
              <a:cxnLst/>
              <a:rect l="l" t="t" r="r" b="b"/>
              <a:pathLst>
                <a:path w="6176" h="3439" extrusionOk="0">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8" name="Google Shape;6258;p85"/>
            <p:cNvSpPr/>
            <p:nvPr/>
          </p:nvSpPr>
          <p:spPr>
            <a:xfrm>
              <a:off x="-35413700" y="3202075"/>
              <a:ext cx="34700" cy="103200"/>
            </a:xfrm>
            <a:custGeom>
              <a:avLst/>
              <a:gdLst/>
              <a:ahLst/>
              <a:cxnLst/>
              <a:rect l="l" t="t" r="r" b="b"/>
              <a:pathLst>
                <a:path w="1388" h="4128" extrusionOk="0">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9" name="Google Shape;6259;p85"/>
            <p:cNvSpPr/>
            <p:nvPr/>
          </p:nvSpPr>
          <p:spPr>
            <a:xfrm>
              <a:off x="-35413700" y="3389525"/>
              <a:ext cx="34700" cy="103250"/>
            </a:xfrm>
            <a:custGeom>
              <a:avLst/>
              <a:gdLst/>
              <a:ahLst/>
              <a:cxnLst/>
              <a:rect l="l" t="t" r="r" b="b"/>
              <a:pathLst>
                <a:path w="1388" h="4130" extrusionOk="0">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0" name="Google Shape;6260;p85"/>
            <p:cNvSpPr/>
            <p:nvPr/>
          </p:nvSpPr>
          <p:spPr>
            <a:xfrm>
              <a:off x="-35292400" y="3202075"/>
              <a:ext cx="33900" cy="103200"/>
            </a:xfrm>
            <a:custGeom>
              <a:avLst/>
              <a:gdLst/>
              <a:ahLst/>
              <a:cxnLst/>
              <a:rect l="l" t="t" r="r" b="b"/>
              <a:pathLst>
                <a:path w="1356" h="4128" extrusionOk="0">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1" name="Google Shape;6261;p85"/>
            <p:cNvSpPr/>
            <p:nvPr/>
          </p:nvSpPr>
          <p:spPr>
            <a:xfrm>
              <a:off x="-35241200" y="3202850"/>
              <a:ext cx="51225" cy="290675"/>
            </a:xfrm>
            <a:custGeom>
              <a:avLst/>
              <a:gdLst/>
              <a:ahLst/>
              <a:cxnLst/>
              <a:rect l="l" t="t" r="r" b="b"/>
              <a:pathLst>
                <a:path w="2049" h="11627" extrusionOk="0">
                  <a:moveTo>
                    <a:pt x="1" y="1"/>
                  </a:moveTo>
                  <a:lnTo>
                    <a:pt x="1" y="11626"/>
                  </a:lnTo>
                  <a:cubicBezTo>
                    <a:pt x="1135" y="11469"/>
                    <a:pt x="2048" y="10460"/>
                    <a:pt x="2048" y="9263"/>
                  </a:cubicBezTo>
                  <a:lnTo>
                    <a:pt x="2048" y="2395"/>
                  </a:lnTo>
                  <a:cubicBezTo>
                    <a:pt x="2048" y="1167"/>
                    <a:pt x="1135" y="158"/>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2" name="Google Shape;6262;p85"/>
            <p:cNvSpPr/>
            <p:nvPr/>
          </p:nvSpPr>
          <p:spPr>
            <a:xfrm>
              <a:off x="-35292400" y="3389525"/>
              <a:ext cx="33900" cy="104000"/>
            </a:xfrm>
            <a:custGeom>
              <a:avLst/>
              <a:gdLst/>
              <a:ahLst/>
              <a:cxnLst/>
              <a:rect l="l" t="t" r="r" b="b"/>
              <a:pathLst>
                <a:path w="1356" h="4160" extrusionOk="0">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3" name="Google Shape;6263;p85"/>
            <p:cNvSpPr/>
            <p:nvPr/>
          </p:nvSpPr>
          <p:spPr>
            <a:xfrm>
              <a:off x="-35481425" y="3202075"/>
              <a:ext cx="51225" cy="289875"/>
            </a:xfrm>
            <a:custGeom>
              <a:avLst/>
              <a:gdLst/>
              <a:ahLst/>
              <a:cxnLst/>
              <a:rect l="l" t="t" r="r" b="b"/>
              <a:pathLst>
                <a:path w="2049" h="11595" extrusionOk="0">
                  <a:moveTo>
                    <a:pt x="2048" y="0"/>
                  </a:moveTo>
                  <a:cubicBezTo>
                    <a:pt x="883" y="158"/>
                    <a:pt x="1" y="1166"/>
                    <a:pt x="1" y="2363"/>
                  </a:cubicBezTo>
                  <a:lnTo>
                    <a:pt x="1" y="9200"/>
                  </a:lnTo>
                  <a:cubicBezTo>
                    <a:pt x="1" y="10460"/>
                    <a:pt x="851" y="11437"/>
                    <a:pt x="2048" y="11594"/>
                  </a:cubicBez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4" name="Google Shape;6264;p85"/>
          <p:cNvGrpSpPr/>
          <p:nvPr/>
        </p:nvGrpSpPr>
        <p:grpSpPr>
          <a:xfrm>
            <a:off x="1276531" y="1822072"/>
            <a:ext cx="354586" cy="352675"/>
            <a:chOff x="-35482200" y="3561225"/>
            <a:chExt cx="292225" cy="290650"/>
          </a:xfrm>
        </p:grpSpPr>
        <p:sp>
          <p:nvSpPr>
            <p:cNvPr id="6265" name="Google Shape;6265;p85"/>
            <p:cNvSpPr/>
            <p:nvPr/>
          </p:nvSpPr>
          <p:spPr>
            <a:xfrm>
              <a:off x="-35482200" y="3749475"/>
              <a:ext cx="292225" cy="102400"/>
            </a:xfrm>
            <a:custGeom>
              <a:avLst/>
              <a:gdLst/>
              <a:ahLst/>
              <a:cxnLst/>
              <a:rect l="l" t="t" r="r" b="b"/>
              <a:pathLst>
                <a:path w="11689" h="4096" extrusionOk="0">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6" name="Google Shape;6266;p85"/>
            <p:cNvSpPr/>
            <p:nvPr/>
          </p:nvSpPr>
          <p:spPr>
            <a:xfrm>
              <a:off x="-35371150" y="3561225"/>
              <a:ext cx="68550" cy="68550"/>
            </a:xfrm>
            <a:custGeom>
              <a:avLst/>
              <a:gdLst/>
              <a:ahLst/>
              <a:cxnLst/>
              <a:rect l="l" t="t" r="r" b="b"/>
              <a:pathLst>
                <a:path w="2742" h="2742" extrusionOk="0">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7" name="Google Shape;6267;p85"/>
            <p:cNvSpPr/>
            <p:nvPr/>
          </p:nvSpPr>
          <p:spPr>
            <a:xfrm>
              <a:off x="-35405025" y="3647075"/>
              <a:ext cx="136275" cy="119750"/>
            </a:xfrm>
            <a:custGeom>
              <a:avLst/>
              <a:gdLst/>
              <a:ahLst/>
              <a:cxnLst/>
              <a:rect l="l" t="t" r="r" b="b"/>
              <a:pathLst>
                <a:path w="5451" h="4790" extrusionOk="0">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8" name="Google Shape;6268;p85"/>
          <p:cNvGrpSpPr/>
          <p:nvPr/>
        </p:nvGrpSpPr>
        <p:grpSpPr>
          <a:xfrm>
            <a:off x="1277001" y="2256940"/>
            <a:ext cx="353645" cy="353615"/>
            <a:chOff x="-35481425" y="3919600"/>
            <a:chExt cx="291450" cy="291425"/>
          </a:xfrm>
        </p:grpSpPr>
        <p:sp>
          <p:nvSpPr>
            <p:cNvPr id="6269" name="Google Shape;6269;p85"/>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0" name="Google Shape;6270;p85"/>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1" name="Google Shape;6271;p85"/>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2" name="Google Shape;6272;p85"/>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3" name="Google Shape;6273;p85"/>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4" name="Google Shape;6274;p85"/>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5" name="Google Shape;6275;p85"/>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6" name="Google Shape;6276;p85"/>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7" name="Google Shape;6277;p85"/>
          <p:cNvGrpSpPr/>
          <p:nvPr/>
        </p:nvGrpSpPr>
        <p:grpSpPr>
          <a:xfrm>
            <a:off x="3512636" y="1381031"/>
            <a:ext cx="357468" cy="352675"/>
            <a:chOff x="-33645475" y="3228075"/>
            <a:chExt cx="294600" cy="290650"/>
          </a:xfrm>
        </p:grpSpPr>
        <p:sp>
          <p:nvSpPr>
            <p:cNvPr id="6278" name="Google Shape;6278;p85"/>
            <p:cNvSpPr/>
            <p:nvPr/>
          </p:nvSpPr>
          <p:spPr>
            <a:xfrm>
              <a:off x="-33456450" y="3261925"/>
              <a:ext cx="84300" cy="85100"/>
            </a:xfrm>
            <a:custGeom>
              <a:avLst/>
              <a:gdLst/>
              <a:ahLst/>
              <a:cxnLst/>
              <a:rect l="l" t="t" r="r" b="b"/>
              <a:pathLst>
                <a:path w="3372" h="3404" extrusionOk="0">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9" name="Google Shape;6279;p85"/>
            <p:cNvSpPr/>
            <p:nvPr/>
          </p:nvSpPr>
          <p:spPr>
            <a:xfrm>
              <a:off x="-33575375" y="3433625"/>
              <a:ext cx="85075" cy="85100"/>
            </a:xfrm>
            <a:custGeom>
              <a:avLst/>
              <a:gdLst/>
              <a:ahLst/>
              <a:cxnLst/>
              <a:rect l="l" t="t" r="r" b="b"/>
              <a:pathLst>
                <a:path w="3403" h="3404" extrusionOk="0">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0" name="Google Shape;6280;p85"/>
            <p:cNvSpPr/>
            <p:nvPr/>
          </p:nvSpPr>
          <p:spPr>
            <a:xfrm>
              <a:off x="-33645475" y="3228075"/>
              <a:ext cx="206375" cy="153600"/>
            </a:xfrm>
            <a:custGeom>
              <a:avLst/>
              <a:gdLst/>
              <a:ahLst/>
              <a:cxnLst/>
              <a:rect l="l" t="t" r="r" b="b"/>
              <a:pathLst>
                <a:path w="8255" h="6144" extrusionOk="0">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1" name="Google Shape;6281;p85"/>
            <p:cNvSpPr/>
            <p:nvPr/>
          </p:nvSpPr>
          <p:spPr>
            <a:xfrm>
              <a:off x="-33593500" y="3279250"/>
              <a:ext cx="104775" cy="52275"/>
            </a:xfrm>
            <a:custGeom>
              <a:avLst/>
              <a:gdLst/>
              <a:ahLst/>
              <a:cxnLst/>
              <a:rect l="l" t="t" r="r" b="b"/>
              <a:pathLst>
                <a:path w="4191" h="2091" extrusionOk="0">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2" name="Google Shape;6282;p85"/>
            <p:cNvSpPr/>
            <p:nvPr/>
          </p:nvSpPr>
          <p:spPr>
            <a:xfrm>
              <a:off x="-33593500" y="3341475"/>
              <a:ext cx="104775" cy="74075"/>
            </a:xfrm>
            <a:custGeom>
              <a:avLst/>
              <a:gdLst/>
              <a:ahLst/>
              <a:cxnLst/>
              <a:rect l="l" t="t" r="r" b="b"/>
              <a:pathLst>
                <a:path w="4191" h="2963" extrusionOk="0">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3" name="Google Shape;6283;p85"/>
            <p:cNvSpPr/>
            <p:nvPr/>
          </p:nvSpPr>
          <p:spPr>
            <a:xfrm>
              <a:off x="-33455650" y="3381650"/>
              <a:ext cx="104775" cy="52250"/>
            </a:xfrm>
            <a:custGeom>
              <a:avLst/>
              <a:gdLst/>
              <a:ahLst/>
              <a:cxnLst/>
              <a:rect l="l" t="t" r="r" b="b"/>
              <a:pathLst>
                <a:path w="4191" h="2090" extrusionOk="0">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4" name="Google Shape;6284;p85"/>
            <p:cNvSpPr/>
            <p:nvPr/>
          </p:nvSpPr>
          <p:spPr>
            <a:xfrm>
              <a:off x="-33456450" y="3443875"/>
              <a:ext cx="102425" cy="74850"/>
            </a:xfrm>
            <a:custGeom>
              <a:avLst/>
              <a:gdLst/>
              <a:ahLst/>
              <a:cxnLst/>
              <a:rect l="l" t="t" r="r" b="b"/>
              <a:pathLst>
                <a:path w="4097" h="2994" extrusionOk="0">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5" name="Google Shape;6285;p85"/>
          <p:cNvGrpSpPr/>
          <p:nvPr/>
        </p:nvGrpSpPr>
        <p:grpSpPr>
          <a:xfrm>
            <a:off x="3513606" y="1821116"/>
            <a:ext cx="355526" cy="354586"/>
            <a:chOff x="-33646250" y="3586425"/>
            <a:chExt cx="293000" cy="292225"/>
          </a:xfrm>
        </p:grpSpPr>
        <p:sp>
          <p:nvSpPr>
            <p:cNvPr id="6286" name="Google Shape;6286;p85"/>
            <p:cNvSpPr/>
            <p:nvPr/>
          </p:nvSpPr>
          <p:spPr>
            <a:xfrm>
              <a:off x="-33646250" y="3739225"/>
              <a:ext cx="141775" cy="139425"/>
            </a:xfrm>
            <a:custGeom>
              <a:avLst/>
              <a:gdLst/>
              <a:ahLst/>
              <a:cxnLst/>
              <a:rect l="l" t="t" r="r" b="b"/>
              <a:pathLst>
                <a:path w="5671" h="5577" extrusionOk="0">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7" name="Google Shape;6287;p85"/>
            <p:cNvSpPr/>
            <p:nvPr/>
          </p:nvSpPr>
          <p:spPr>
            <a:xfrm>
              <a:off x="-33541500" y="3586425"/>
              <a:ext cx="188250" cy="187475"/>
            </a:xfrm>
            <a:custGeom>
              <a:avLst/>
              <a:gdLst/>
              <a:ahLst/>
              <a:cxnLst/>
              <a:rect l="l" t="t" r="r" b="b"/>
              <a:pathLst>
                <a:path w="7530" h="7499" extrusionOk="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8" name="Google Shape;6288;p85"/>
          <p:cNvGrpSpPr/>
          <p:nvPr/>
        </p:nvGrpSpPr>
        <p:grpSpPr>
          <a:xfrm>
            <a:off x="3514076" y="2255969"/>
            <a:ext cx="354586" cy="355557"/>
            <a:chOff x="-33645475" y="3944800"/>
            <a:chExt cx="292225" cy="293025"/>
          </a:xfrm>
        </p:grpSpPr>
        <p:sp>
          <p:nvSpPr>
            <p:cNvPr id="6289" name="Google Shape;6289;p85"/>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0" name="Google Shape;6290;p85"/>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1" name="Google Shape;6291;p85"/>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2" name="Google Shape;6292;p85"/>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3" name="Google Shape;6293;p85"/>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4" name="Google Shape;6294;p85"/>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5" name="Google Shape;6295;p85"/>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6" name="Google Shape;6296;p85"/>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7" name="Google Shape;6297;p85"/>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8" name="Google Shape;6298;p85"/>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9" name="Google Shape;6299;p85"/>
          <p:cNvGrpSpPr/>
          <p:nvPr/>
        </p:nvGrpSpPr>
        <p:grpSpPr>
          <a:xfrm>
            <a:off x="2167295" y="2729706"/>
            <a:ext cx="352675" cy="355375"/>
            <a:chOff x="-31809525" y="3192625"/>
            <a:chExt cx="290650" cy="292875"/>
          </a:xfrm>
        </p:grpSpPr>
        <p:sp>
          <p:nvSpPr>
            <p:cNvPr id="6300" name="Google Shape;6300;p85"/>
            <p:cNvSpPr/>
            <p:nvPr/>
          </p:nvSpPr>
          <p:spPr>
            <a:xfrm>
              <a:off x="-31767775" y="3192625"/>
              <a:ext cx="204800" cy="153600"/>
            </a:xfrm>
            <a:custGeom>
              <a:avLst/>
              <a:gdLst/>
              <a:ahLst/>
              <a:cxnLst/>
              <a:rect l="l" t="t" r="r" b="b"/>
              <a:pathLst>
                <a:path w="8192" h="6144" extrusionOk="0">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1" name="Google Shape;6301;p85"/>
            <p:cNvSpPr/>
            <p:nvPr/>
          </p:nvSpPr>
          <p:spPr>
            <a:xfrm>
              <a:off x="-31715000" y="3244600"/>
              <a:ext cx="101625" cy="52450"/>
            </a:xfrm>
            <a:custGeom>
              <a:avLst/>
              <a:gdLst/>
              <a:ahLst/>
              <a:cxnLst/>
              <a:rect l="l" t="t" r="r" b="b"/>
              <a:pathLst>
                <a:path w="4065" h="2098" extrusionOk="0">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2" name="Google Shape;6302;p85"/>
            <p:cNvSpPr/>
            <p:nvPr/>
          </p:nvSpPr>
          <p:spPr>
            <a:xfrm>
              <a:off x="-31716575" y="3308400"/>
              <a:ext cx="102400" cy="73275"/>
            </a:xfrm>
            <a:custGeom>
              <a:avLst/>
              <a:gdLst/>
              <a:ahLst/>
              <a:cxnLst/>
              <a:rect l="l" t="t" r="r" b="b"/>
              <a:pathLst>
                <a:path w="4096" h="2931" extrusionOk="0">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3" name="Google Shape;6303;p85"/>
            <p:cNvSpPr/>
            <p:nvPr/>
          </p:nvSpPr>
          <p:spPr>
            <a:xfrm>
              <a:off x="-31809525" y="3386375"/>
              <a:ext cx="290650" cy="99125"/>
            </a:xfrm>
            <a:custGeom>
              <a:avLst/>
              <a:gdLst/>
              <a:ahLst/>
              <a:cxnLst/>
              <a:rect l="l" t="t" r="r" b="b"/>
              <a:pathLst>
                <a:path w="11626" h="3965" extrusionOk="0">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4" name="Google Shape;6304;p85"/>
          <p:cNvGrpSpPr/>
          <p:nvPr/>
        </p:nvGrpSpPr>
        <p:grpSpPr>
          <a:xfrm>
            <a:off x="2166810" y="3200258"/>
            <a:ext cx="353645" cy="355557"/>
            <a:chOff x="-31811100" y="3550975"/>
            <a:chExt cx="291450" cy="293025"/>
          </a:xfrm>
        </p:grpSpPr>
        <p:sp>
          <p:nvSpPr>
            <p:cNvPr id="6305" name="Google Shape;6305;p85"/>
            <p:cNvSpPr/>
            <p:nvPr/>
          </p:nvSpPr>
          <p:spPr>
            <a:xfrm>
              <a:off x="-31554325" y="3595875"/>
              <a:ext cx="34675" cy="33900"/>
            </a:xfrm>
            <a:custGeom>
              <a:avLst/>
              <a:gdLst/>
              <a:ahLst/>
              <a:cxnLst/>
              <a:rect l="l" t="t" r="r" b="b"/>
              <a:pathLst>
                <a:path w="1387" h="1356" extrusionOk="0">
                  <a:moveTo>
                    <a:pt x="0" y="1"/>
                  </a:moveTo>
                  <a:lnTo>
                    <a:pt x="0" y="1355"/>
                  </a:lnTo>
                  <a:lnTo>
                    <a:pt x="662" y="1355"/>
                  </a:lnTo>
                  <a:cubicBezTo>
                    <a:pt x="1071" y="1355"/>
                    <a:pt x="1324" y="1040"/>
                    <a:pt x="1324" y="694"/>
                  </a:cubicBezTo>
                  <a:cubicBezTo>
                    <a:pt x="1387" y="316"/>
                    <a:pt x="1071"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6" name="Google Shape;6306;p85"/>
            <p:cNvSpPr/>
            <p:nvPr/>
          </p:nvSpPr>
          <p:spPr>
            <a:xfrm>
              <a:off x="-31659075" y="3628650"/>
              <a:ext cx="139425" cy="71650"/>
            </a:xfrm>
            <a:custGeom>
              <a:avLst/>
              <a:gdLst/>
              <a:ahLst/>
              <a:cxnLst/>
              <a:rect l="l" t="t" r="r" b="b"/>
              <a:pathLst>
                <a:path w="5577" h="2866" extrusionOk="0">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7" name="Google Shape;6307;p85"/>
            <p:cNvSpPr/>
            <p:nvPr/>
          </p:nvSpPr>
          <p:spPr>
            <a:xfrm>
              <a:off x="-31811100" y="3647075"/>
              <a:ext cx="33100" cy="33100"/>
            </a:xfrm>
            <a:custGeom>
              <a:avLst/>
              <a:gdLst/>
              <a:ahLst/>
              <a:cxnLst/>
              <a:rect l="l" t="t" r="r" b="b"/>
              <a:pathLst>
                <a:path w="1324" h="1324" extrusionOk="0">
                  <a:moveTo>
                    <a:pt x="662" y="1"/>
                  </a:moveTo>
                  <a:cubicBezTo>
                    <a:pt x="253" y="1"/>
                    <a:pt x="1" y="316"/>
                    <a:pt x="1" y="662"/>
                  </a:cubicBezTo>
                  <a:cubicBezTo>
                    <a:pt x="1" y="1040"/>
                    <a:pt x="316" y="1324"/>
                    <a:pt x="662" y="1324"/>
                  </a:cubicBezTo>
                  <a:lnTo>
                    <a:pt x="1324" y="1324"/>
                  </a:lnTo>
                  <a:lnTo>
                    <a:pt x="13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8" name="Google Shape;6308;p85"/>
            <p:cNvSpPr/>
            <p:nvPr/>
          </p:nvSpPr>
          <p:spPr>
            <a:xfrm>
              <a:off x="-31811100" y="3678325"/>
              <a:ext cx="138650" cy="72250"/>
            </a:xfrm>
            <a:custGeom>
              <a:avLst/>
              <a:gdLst/>
              <a:ahLst/>
              <a:cxnLst/>
              <a:rect l="l" t="t" r="r" b="b"/>
              <a:pathLst>
                <a:path w="5546" h="2890" extrusionOk="0">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9" name="Google Shape;6309;p85"/>
            <p:cNvSpPr/>
            <p:nvPr/>
          </p:nvSpPr>
          <p:spPr>
            <a:xfrm>
              <a:off x="-31759900" y="3791200"/>
              <a:ext cx="187475" cy="52800"/>
            </a:xfrm>
            <a:custGeom>
              <a:avLst/>
              <a:gdLst/>
              <a:ahLst/>
              <a:cxnLst/>
              <a:rect l="l" t="t" r="r" b="b"/>
              <a:pathLst>
                <a:path w="7499" h="2112" extrusionOk="0">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0" name="Google Shape;6310;p85"/>
            <p:cNvSpPr/>
            <p:nvPr/>
          </p:nvSpPr>
          <p:spPr>
            <a:xfrm>
              <a:off x="-31759900" y="3550975"/>
              <a:ext cx="187475" cy="35475"/>
            </a:xfrm>
            <a:custGeom>
              <a:avLst/>
              <a:gdLst/>
              <a:ahLst/>
              <a:cxnLst/>
              <a:rect l="l" t="t" r="r" b="b"/>
              <a:pathLst>
                <a:path w="7499" h="1419" extrusionOk="0">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1" name="Google Shape;6311;p85"/>
            <p:cNvSpPr/>
            <p:nvPr/>
          </p:nvSpPr>
          <p:spPr>
            <a:xfrm>
              <a:off x="-31759100" y="3602975"/>
              <a:ext cx="188250" cy="172500"/>
            </a:xfrm>
            <a:custGeom>
              <a:avLst/>
              <a:gdLst/>
              <a:ahLst/>
              <a:cxnLst/>
              <a:rect l="l" t="t" r="r" b="b"/>
              <a:pathLst>
                <a:path w="7530" h="6900" extrusionOk="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2" name="Google Shape;6312;p85"/>
          <p:cNvGrpSpPr/>
          <p:nvPr/>
        </p:nvGrpSpPr>
        <p:grpSpPr>
          <a:xfrm>
            <a:off x="2160606" y="3664562"/>
            <a:ext cx="366052" cy="356831"/>
            <a:chOff x="-31817400" y="3910025"/>
            <a:chExt cx="301675" cy="294075"/>
          </a:xfrm>
        </p:grpSpPr>
        <p:sp>
          <p:nvSpPr>
            <p:cNvPr id="6313" name="Google Shape;6313;p85"/>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4" name="Google Shape;6314;p85"/>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5" name="Google Shape;6315;p85"/>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6" name="Google Shape;6316;p85"/>
          <p:cNvGrpSpPr/>
          <p:nvPr/>
        </p:nvGrpSpPr>
        <p:grpSpPr>
          <a:xfrm>
            <a:off x="3952234" y="3200743"/>
            <a:ext cx="354616" cy="354586"/>
            <a:chOff x="-30354000" y="3569100"/>
            <a:chExt cx="292250" cy="292225"/>
          </a:xfrm>
        </p:grpSpPr>
        <p:sp>
          <p:nvSpPr>
            <p:cNvPr id="6317" name="Google Shape;6317;p85"/>
            <p:cNvSpPr/>
            <p:nvPr/>
          </p:nvSpPr>
          <p:spPr>
            <a:xfrm>
              <a:off x="-30354000" y="3604550"/>
              <a:ext cx="137875" cy="256000"/>
            </a:xfrm>
            <a:custGeom>
              <a:avLst/>
              <a:gdLst/>
              <a:ahLst/>
              <a:cxnLst/>
              <a:rect l="l" t="t" r="r" b="b"/>
              <a:pathLst>
                <a:path w="5515" h="10240" extrusionOk="0">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8" name="Google Shape;6318;p85"/>
            <p:cNvSpPr/>
            <p:nvPr/>
          </p:nvSpPr>
          <p:spPr>
            <a:xfrm>
              <a:off x="-30198825" y="3604550"/>
              <a:ext cx="137075" cy="256775"/>
            </a:xfrm>
            <a:custGeom>
              <a:avLst/>
              <a:gdLst/>
              <a:ahLst/>
              <a:cxnLst/>
              <a:rect l="l" t="t" r="r" b="b"/>
              <a:pathLst>
                <a:path w="5483" h="10271" extrusionOk="0">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9" name="Google Shape;6319;p85"/>
            <p:cNvSpPr/>
            <p:nvPr/>
          </p:nvSpPr>
          <p:spPr>
            <a:xfrm>
              <a:off x="-30139750" y="3636850"/>
              <a:ext cx="26000" cy="37825"/>
            </a:xfrm>
            <a:custGeom>
              <a:avLst/>
              <a:gdLst/>
              <a:ahLst/>
              <a:cxnLst/>
              <a:rect l="l" t="t" r="r" b="b"/>
              <a:pathLst>
                <a:path w="1040" h="1513" extrusionOk="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0" name="Google Shape;6320;p85"/>
            <p:cNvSpPr/>
            <p:nvPr/>
          </p:nvSpPr>
          <p:spPr>
            <a:xfrm>
              <a:off x="-30302800" y="3638950"/>
              <a:ext cx="25225" cy="36500"/>
            </a:xfrm>
            <a:custGeom>
              <a:avLst/>
              <a:gdLst/>
              <a:ahLst/>
              <a:cxnLst/>
              <a:rect l="l" t="t" r="r" b="b"/>
              <a:pathLst>
                <a:path w="1009" h="1460" extrusionOk="0">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1" name="Google Shape;6321;p85"/>
            <p:cNvSpPr/>
            <p:nvPr/>
          </p:nvSpPr>
          <p:spPr>
            <a:xfrm>
              <a:off x="-30242925" y="3569100"/>
              <a:ext cx="68525" cy="68550"/>
            </a:xfrm>
            <a:custGeom>
              <a:avLst/>
              <a:gdLst/>
              <a:ahLst/>
              <a:cxnLst/>
              <a:rect l="l" t="t" r="r" b="b"/>
              <a:pathLst>
                <a:path w="2741" h="2742" extrusionOk="0">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2" name="Google Shape;6322;p85"/>
            <p:cNvSpPr/>
            <p:nvPr/>
          </p:nvSpPr>
          <p:spPr>
            <a:xfrm>
              <a:off x="-30262625" y="3654950"/>
              <a:ext cx="107925" cy="68550"/>
            </a:xfrm>
            <a:custGeom>
              <a:avLst/>
              <a:gdLst/>
              <a:ahLst/>
              <a:cxnLst/>
              <a:rect l="l" t="t" r="r" b="b"/>
              <a:pathLst>
                <a:path w="4317" h="2742" extrusionOk="0">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3" name="Google Shape;6323;p85"/>
          <p:cNvGrpSpPr/>
          <p:nvPr/>
        </p:nvGrpSpPr>
        <p:grpSpPr>
          <a:xfrm>
            <a:off x="1730812" y="1380546"/>
            <a:ext cx="342148" cy="353645"/>
            <a:chOff x="-35118325" y="3202075"/>
            <a:chExt cx="281975" cy="291450"/>
          </a:xfrm>
        </p:grpSpPr>
        <p:sp>
          <p:nvSpPr>
            <p:cNvPr id="6324" name="Google Shape;6324;p85"/>
            <p:cNvSpPr/>
            <p:nvPr/>
          </p:nvSpPr>
          <p:spPr>
            <a:xfrm>
              <a:off x="-35008050" y="3202075"/>
              <a:ext cx="171700" cy="171250"/>
            </a:xfrm>
            <a:custGeom>
              <a:avLst/>
              <a:gdLst/>
              <a:ahLst/>
              <a:cxnLst/>
              <a:rect l="l" t="t" r="r" b="b"/>
              <a:pathLst>
                <a:path w="6868" h="6850" extrusionOk="0">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5" name="Google Shape;6325;p85"/>
            <p:cNvSpPr/>
            <p:nvPr/>
          </p:nvSpPr>
          <p:spPr>
            <a:xfrm>
              <a:off x="-34937975" y="3254050"/>
              <a:ext cx="33125" cy="67775"/>
            </a:xfrm>
            <a:custGeom>
              <a:avLst/>
              <a:gdLst/>
              <a:ahLst/>
              <a:cxnLst/>
              <a:rect l="l" t="t" r="r" b="b"/>
              <a:pathLst>
                <a:path w="1325" h="2711" extrusionOk="0">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6" name="Google Shape;6326;p85"/>
            <p:cNvSpPr/>
            <p:nvPr/>
          </p:nvSpPr>
          <p:spPr>
            <a:xfrm>
              <a:off x="-35085250" y="3338325"/>
              <a:ext cx="69325" cy="69350"/>
            </a:xfrm>
            <a:custGeom>
              <a:avLst/>
              <a:gdLst/>
              <a:ahLst/>
              <a:cxnLst/>
              <a:rect l="l" t="t" r="r" b="b"/>
              <a:pathLst>
                <a:path w="2773" h="2774" extrusionOk="0">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7" name="Google Shape;6327;p85"/>
            <p:cNvSpPr/>
            <p:nvPr/>
          </p:nvSpPr>
          <p:spPr>
            <a:xfrm>
              <a:off x="-35118325" y="3424175"/>
              <a:ext cx="137075" cy="69350"/>
            </a:xfrm>
            <a:custGeom>
              <a:avLst/>
              <a:gdLst/>
              <a:ahLst/>
              <a:cxnLst/>
              <a:rect l="l" t="t" r="r" b="b"/>
              <a:pathLst>
                <a:path w="5483" h="2774" extrusionOk="0">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8" name="Google Shape;6328;p85"/>
          <p:cNvGrpSpPr/>
          <p:nvPr/>
        </p:nvGrpSpPr>
        <p:grpSpPr>
          <a:xfrm>
            <a:off x="1724593" y="1821799"/>
            <a:ext cx="354586" cy="353221"/>
            <a:chOff x="-35123050" y="3561225"/>
            <a:chExt cx="292225" cy="291100"/>
          </a:xfrm>
        </p:grpSpPr>
        <p:sp>
          <p:nvSpPr>
            <p:cNvPr id="6329" name="Google Shape;6329;p85"/>
            <p:cNvSpPr/>
            <p:nvPr/>
          </p:nvSpPr>
          <p:spPr>
            <a:xfrm>
              <a:off x="-35123050" y="3629750"/>
              <a:ext cx="205575" cy="222575"/>
            </a:xfrm>
            <a:custGeom>
              <a:avLst/>
              <a:gdLst/>
              <a:ahLst/>
              <a:cxnLst/>
              <a:rect l="l" t="t" r="r" b="b"/>
              <a:pathLst>
                <a:path w="8223" h="8903" extrusionOk="0">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0" name="Google Shape;6330;p85"/>
            <p:cNvSpPr/>
            <p:nvPr/>
          </p:nvSpPr>
          <p:spPr>
            <a:xfrm>
              <a:off x="-35053750" y="3561225"/>
              <a:ext cx="222925" cy="221825"/>
            </a:xfrm>
            <a:custGeom>
              <a:avLst/>
              <a:gdLst/>
              <a:ahLst/>
              <a:cxnLst/>
              <a:rect l="l" t="t" r="r" b="b"/>
              <a:pathLst>
                <a:path w="8917" h="8873" extrusionOk="0">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1" name="Google Shape;6331;p85"/>
          <p:cNvGrpSpPr/>
          <p:nvPr/>
        </p:nvGrpSpPr>
        <p:grpSpPr>
          <a:xfrm>
            <a:off x="1766652" y="2256940"/>
            <a:ext cx="270467" cy="353615"/>
            <a:chOff x="-35089175" y="3919600"/>
            <a:chExt cx="222900" cy="291425"/>
          </a:xfrm>
        </p:grpSpPr>
        <p:sp>
          <p:nvSpPr>
            <p:cNvPr id="6332" name="Google Shape;6332;p85"/>
            <p:cNvSpPr/>
            <p:nvPr/>
          </p:nvSpPr>
          <p:spPr>
            <a:xfrm>
              <a:off x="-35089175" y="3919600"/>
              <a:ext cx="222900" cy="291425"/>
            </a:xfrm>
            <a:custGeom>
              <a:avLst/>
              <a:gdLst/>
              <a:ahLst/>
              <a:cxnLst/>
              <a:rect l="l" t="t" r="r" b="b"/>
              <a:pathLst>
                <a:path w="8916" h="11657" extrusionOk="0">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3" name="Google Shape;6333;p85"/>
            <p:cNvSpPr/>
            <p:nvPr/>
          </p:nvSpPr>
          <p:spPr>
            <a:xfrm>
              <a:off x="-35038000" y="3971575"/>
              <a:ext cx="120525" cy="120525"/>
            </a:xfrm>
            <a:custGeom>
              <a:avLst/>
              <a:gdLst/>
              <a:ahLst/>
              <a:cxnLst/>
              <a:rect l="l" t="t" r="r" b="b"/>
              <a:pathLst>
                <a:path w="4821" h="4821" extrusionOk="0">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4" name="Google Shape;6334;p85"/>
          <p:cNvGrpSpPr/>
          <p:nvPr/>
        </p:nvGrpSpPr>
        <p:grpSpPr>
          <a:xfrm>
            <a:off x="3963648" y="1380303"/>
            <a:ext cx="336445" cy="354131"/>
            <a:chOff x="-33277650" y="3226875"/>
            <a:chExt cx="277275" cy="291850"/>
          </a:xfrm>
        </p:grpSpPr>
        <p:sp>
          <p:nvSpPr>
            <p:cNvPr id="6335" name="Google Shape;6335;p85"/>
            <p:cNvSpPr/>
            <p:nvPr/>
          </p:nvSpPr>
          <p:spPr>
            <a:xfrm>
              <a:off x="-33071300" y="3440725"/>
              <a:ext cx="33100" cy="33900"/>
            </a:xfrm>
            <a:custGeom>
              <a:avLst/>
              <a:gdLst/>
              <a:ahLst/>
              <a:cxnLst/>
              <a:rect l="l" t="t" r="r" b="b"/>
              <a:pathLst>
                <a:path w="1324" h="1356" extrusionOk="0">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6" name="Google Shape;6336;p85"/>
            <p:cNvSpPr/>
            <p:nvPr/>
          </p:nvSpPr>
          <p:spPr>
            <a:xfrm>
              <a:off x="-33157925" y="3227275"/>
              <a:ext cx="17350" cy="103200"/>
            </a:xfrm>
            <a:custGeom>
              <a:avLst/>
              <a:gdLst/>
              <a:ahLst/>
              <a:cxnLst/>
              <a:rect l="l" t="t" r="r" b="b"/>
              <a:pathLst>
                <a:path w="694" h="4128" extrusionOk="0">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7" name="Google Shape;6337;p85"/>
            <p:cNvSpPr/>
            <p:nvPr/>
          </p:nvSpPr>
          <p:spPr>
            <a:xfrm>
              <a:off x="-33175250" y="3347650"/>
              <a:ext cx="51200" cy="51350"/>
            </a:xfrm>
            <a:custGeom>
              <a:avLst/>
              <a:gdLst/>
              <a:ahLst/>
              <a:cxnLst/>
              <a:rect l="l" t="t" r="r" b="b"/>
              <a:pathLst>
                <a:path w="2048" h="2054" extrusionOk="0">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8" name="Google Shape;6338;p85"/>
            <p:cNvSpPr/>
            <p:nvPr/>
          </p:nvSpPr>
          <p:spPr>
            <a:xfrm>
              <a:off x="-33224875" y="3404500"/>
              <a:ext cx="159900" cy="114225"/>
            </a:xfrm>
            <a:custGeom>
              <a:avLst/>
              <a:gdLst/>
              <a:ahLst/>
              <a:cxnLst/>
              <a:rect l="l" t="t" r="r" b="b"/>
              <a:pathLst>
                <a:path w="6396" h="4569" extrusionOk="0">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9" name="Google Shape;6339;p85"/>
            <p:cNvSpPr/>
            <p:nvPr/>
          </p:nvSpPr>
          <p:spPr>
            <a:xfrm>
              <a:off x="-33141400" y="3312350"/>
              <a:ext cx="127625" cy="138625"/>
            </a:xfrm>
            <a:custGeom>
              <a:avLst/>
              <a:gdLst/>
              <a:ahLst/>
              <a:cxnLst/>
              <a:rect l="l" t="t" r="r" b="b"/>
              <a:pathLst>
                <a:path w="5105" h="5545" extrusionOk="0">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0" name="Google Shape;6340;p85"/>
            <p:cNvSpPr/>
            <p:nvPr/>
          </p:nvSpPr>
          <p:spPr>
            <a:xfrm>
              <a:off x="-33122500" y="3226875"/>
              <a:ext cx="122125" cy="83925"/>
            </a:xfrm>
            <a:custGeom>
              <a:avLst/>
              <a:gdLst/>
              <a:ahLst/>
              <a:cxnLst/>
              <a:rect l="l" t="t" r="r" b="b"/>
              <a:pathLst>
                <a:path w="4885" h="3357" extrusionOk="0">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1" name="Google Shape;6341;p85"/>
            <p:cNvSpPr/>
            <p:nvPr/>
          </p:nvSpPr>
          <p:spPr>
            <a:xfrm>
              <a:off x="-33277650" y="3245400"/>
              <a:ext cx="102400" cy="198500"/>
            </a:xfrm>
            <a:custGeom>
              <a:avLst/>
              <a:gdLst/>
              <a:ahLst/>
              <a:cxnLst/>
              <a:rect l="l" t="t" r="r" b="b"/>
              <a:pathLst>
                <a:path w="4096" h="7940" extrusionOk="0">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2" name="Google Shape;6342;p85"/>
          <p:cNvGrpSpPr/>
          <p:nvPr/>
        </p:nvGrpSpPr>
        <p:grpSpPr>
          <a:xfrm>
            <a:off x="3955048" y="1821587"/>
            <a:ext cx="353645" cy="353645"/>
            <a:chOff x="-33286325" y="3586425"/>
            <a:chExt cx="291450" cy="291450"/>
          </a:xfrm>
        </p:grpSpPr>
        <p:sp>
          <p:nvSpPr>
            <p:cNvPr id="6343" name="Google Shape;6343;p85"/>
            <p:cNvSpPr/>
            <p:nvPr/>
          </p:nvSpPr>
          <p:spPr>
            <a:xfrm>
              <a:off x="-33114625" y="3586425"/>
              <a:ext cx="119750" cy="120525"/>
            </a:xfrm>
            <a:custGeom>
              <a:avLst/>
              <a:gdLst/>
              <a:ahLst/>
              <a:cxnLst/>
              <a:rect l="l" t="t" r="r" b="b"/>
              <a:pathLst>
                <a:path w="4790" h="4821" extrusionOk="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4" name="Google Shape;6344;p85"/>
            <p:cNvSpPr/>
            <p:nvPr/>
          </p:nvSpPr>
          <p:spPr>
            <a:xfrm>
              <a:off x="-33286325" y="3825875"/>
              <a:ext cx="241050" cy="52000"/>
            </a:xfrm>
            <a:custGeom>
              <a:avLst/>
              <a:gdLst/>
              <a:ahLst/>
              <a:cxnLst/>
              <a:rect l="l" t="t" r="r" b="b"/>
              <a:pathLst>
                <a:path w="9642" h="2080" extrusionOk="0">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5" name="Google Shape;6345;p85"/>
            <p:cNvSpPr/>
            <p:nvPr/>
          </p:nvSpPr>
          <p:spPr>
            <a:xfrm>
              <a:off x="-33183925" y="3756550"/>
              <a:ext cx="103200" cy="52025"/>
            </a:xfrm>
            <a:custGeom>
              <a:avLst/>
              <a:gdLst/>
              <a:ahLst/>
              <a:cxnLst/>
              <a:rect l="l" t="t" r="r" b="b"/>
              <a:pathLst>
                <a:path w="4128" h="2081" extrusionOk="0">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6" name="Google Shape;6346;p85"/>
            <p:cNvSpPr/>
            <p:nvPr/>
          </p:nvSpPr>
          <p:spPr>
            <a:xfrm>
              <a:off x="-33252450" y="3636850"/>
              <a:ext cx="68550" cy="69325"/>
            </a:xfrm>
            <a:custGeom>
              <a:avLst/>
              <a:gdLst/>
              <a:ahLst/>
              <a:cxnLst/>
              <a:rect l="l" t="t" r="r" b="b"/>
              <a:pathLst>
                <a:path w="2742" h="2773" extrusionOk="0">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7" name="Google Shape;6347;p85"/>
            <p:cNvSpPr/>
            <p:nvPr/>
          </p:nvSpPr>
          <p:spPr>
            <a:xfrm>
              <a:off x="-33286325" y="3723050"/>
              <a:ext cx="116600" cy="85525"/>
            </a:xfrm>
            <a:custGeom>
              <a:avLst/>
              <a:gdLst/>
              <a:ahLst/>
              <a:cxnLst/>
              <a:rect l="l" t="t" r="r" b="b"/>
              <a:pathLst>
                <a:path w="4664" h="3421" extrusionOk="0">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8" name="Google Shape;6348;p85"/>
          <p:cNvGrpSpPr/>
          <p:nvPr/>
        </p:nvGrpSpPr>
        <p:grpSpPr>
          <a:xfrm>
            <a:off x="3955048" y="2255969"/>
            <a:ext cx="353645" cy="355557"/>
            <a:chOff x="-33286325" y="3944800"/>
            <a:chExt cx="291450" cy="293025"/>
          </a:xfrm>
        </p:grpSpPr>
        <p:sp>
          <p:nvSpPr>
            <p:cNvPr id="6349" name="Google Shape;6349;p85"/>
            <p:cNvSpPr/>
            <p:nvPr/>
          </p:nvSpPr>
          <p:spPr>
            <a:xfrm>
              <a:off x="-33194950" y="3996000"/>
              <a:ext cx="200075" cy="241825"/>
            </a:xfrm>
            <a:custGeom>
              <a:avLst/>
              <a:gdLst/>
              <a:ahLst/>
              <a:cxnLst/>
              <a:rect l="l" t="t" r="r" b="b"/>
              <a:pathLst>
                <a:path w="8003" h="9673" extrusionOk="0">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0" name="Google Shape;6350;p85"/>
            <p:cNvSpPr/>
            <p:nvPr/>
          </p:nvSpPr>
          <p:spPr>
            <a:xfrm>
              <a:off x="-33027975" y="3962900"/>
              <a:ext cx="33100" cy="105575"/>
            </a:xfrm>
            <a:custGeom>
              <a:avLst/>
              <a:gdLst/>
              <a:ahLst/>
              <a:cxnLst/>
              <a:rect l="l" t="t" r="r" b="b"/>
              <a:pathLst>
                <a:path w="1324" h="4223" extrusionOk="0">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1" name="Google Shape;6351;p85"/>
            <p:cNvSpPr/>
            <p:nvPr/>
          </p:nvSpPr>
          <p:spPr>
            <a:xfrm>
              <a:off x="-33286325" y="3962125"/>
              <a:ext cx="96125" cy="205600"/>
            </a:xfrm>
            <a:custGeom>
              <a:avLst/>
              <a:gdLst/>
              <a:ahLst/>
              <a:cxnLst/>
              <a:rect l="l" t="t" r="r" b="b"/>
              <a:pathLst>
                <a:path w="3845" h="8224" extrusionOk="0">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2" name="Google Shape;6352;p85"/>
            <p:cNvSpPr/>
            <p:nvPr/>
          </p:nvSpPr>
          <p:spPr>
            <a:xfrm>
              <a:off x="-33235125" y="3944800"/>
              <a:ext cx="189050" cy="171725"/>
            </a:xfrm>
            <a:custGeom>
              <a:avLst/>
              <a:gdLst/>
              <a:ahLst/>
              <a:cxnLst/>
              <a:rect l="l" t="t" r="r" b="b"/>
              <a:pathLst>
                <a:path w="7562" h="6869" extrusionOk="0">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3" name="Google Shape;6353;p85"/>
          <p:cNvGrpSpPr/>
          <p:nvPr/>
        </p:nvGrpSpPr>
        <p:grpSpPr>
          <a:xfrm>
            <a:off x="2613445" y="2729129"/>
            <a:ext cx="353645" cy="356527"/>
            <a:chOff x="-31452725" y="3191825"/>
            <a:chExt cx="291450" cy="293825"/>
          </a:xfrm>
        </p:grpSpPr>
        <p:sp>
          <p:nvSpPr>
            <p:cNvPr id="6354" name="Google Shape;6354;p85"/>
            <p:cNvSpPr/>
            <p:nvPr/>
          </p:nvSpPr>
          <p:spPr>
            <a:xfrm>
              <a:off x="-31314900" y="3278475"/>
              <a:ext cx="103200" cy="18125"/>
            </a:xfrm>
            <a:custGeom>
              <a:avLst/>
              <a:gdLst/>
              <a:ahLst/>
              <a:cxnLst/>
              <a:rect l="l" t="t" r="r" b="b"/>
              <a:pathLst>
                <a:path w="4128" h="725" extrusionOk="0">
                  <a:moveTo>
                    <a:pt x="1" y="0"/>
                  </a:moveTo>
                  <a:lnTo>
                    <a:pt x="1" y="725"/>
                  </a:lnTo>
                  <a:lnTo>
                    <a:pt x="4128" y="725"/>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5" name="Google Shape;6355;p85"/>
            <p:cNvSpPr/>
            <p:nvPr/>
          </p:nvSpPr>
          <p:spPr>
            <a:xfrm>
              <a:off x="-31367675" y="3227275"/>
              <a:ext cx="206400" cy="221350"/>
            </a:xfrm>
            <a:custGeom>
              <a:avLst/>
              <a:gdLst/>
              <a:ahLst/>
              <a:cxnLst/>
              <a:rect l="l" t="t" r="r" b="b"/>
              <a:pathLst>
                <a:path w="8256" h="8854" extrusionOk="0">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6" name="Google Shape;6356;p85"/>
            <p:cNvSpPr/>
            <p:nvPr/>
          </p:nvSpPr>
          <p:spPr>
            <a:xfrm>
              <a:off x="-31452725" y="3191825"/>
              <a:ext cx="86650" cy="259150"/>
            </a:xfrm>
            <a:custGeom>
              <a:avLst/>
              <a:gdLst/>
              <a:ahLst/>
              <a:cxnLst/>
              <a:rect l="l" t="t" r="r" b="b"/>
              <a:pathLst>
                <a:path w="3466" h="10366" extrusionOk="0">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7" name="Google Shape;6357;p85"/>
            <p:cNvSpPr/>
            <p:nvPr/>
          </p:nvSpPr>
          <p:spPr>
            <a:xfrm>
              <a:off x="-31409400" y="3468275"/>
              <a:ext cx="92950" cy="17375"/>
            </a:xfrm>
            <a:custGeom>
              <a:avLst/>
              <a:gdLst/>
              <a:ahLst/>
              <a:cxnLst/>
              <a:rect l="l" t="t" r="r" b="b"/>
              <a:pathLst>
                <a:path w="3718" h="695" extrusionOk="0">
                  <a:moveTo>
                    <a:pt x="0" y="1"/>
                  </a:moveTo>
                  <a:cubicBezTo>
                    <a:pt x="0" y="379"/>
                    <a:pt x="315" y="694"/>
                    <a:pt x="662" y="694"/>
                  </a:cubicBezTo>
                  <a:lnTo>
                    <a:pt x="3056" y="694"/>
                  </a:lnTo>
                  <a:cubicBezTo>
                    <a:pt x="3466" y="694"/>
                    <a:pt x="3718" y="379"/>
                    <a:pt x="3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8" name="Google Shape;6358;p85"/>
          <p:cNvGrpSpPr/>
          <p:nvPr/>
        </p:nvGrpSpPr>
        <p:grpSpPr>
          <a:xfrm>
            <a:off x="2612975" y="3200744"/>
            <a:ext cx="354586" cy="354586"/>
            <a:chOff x="-31452725" y="3551775"/>
            <a:chExt cx="292225" cy="292225"/>
          </a:xfrm>
        </p:grpSpPr>
        <p:sp>
          <p:nvSpPr>
            <p:cNvPr id="6359" name="Google Shape;6359;p85"/>
            <p:cNvSpPr/>
            <p:nvPr/>
          </p:nvSpPr>
          <p:spPr>
            <a:xfrm>
              <a:off x="-31452725" y="3756550"/>
              <a:ext cx="155175" cy="34675"/>
            </a:xfrm>
            <a:custGeom>
              <a:avLst/>
              <a:gdLst/>
              <a:ahLst/>
              <a:cxnLst/>
              <a:rect l="l" t="t" r="r" b="b"/>
              <a:pathLst>
                <a:path w="6207" h="1387" extrusionOk="0">
                  <a:moveTo>
                    <a:pt x="32" y="1"/>
                  </a:moveTo>
                  <a:lnTo>
                    <a:pt x="32" y="1040"/>
                  </a:lnTo>
                  <a:cubicBezTo>
                    <a:pt x="0" y="1292"/>
                    <a:pt x="158" y="1387"/>
                    <a:pt x="347" y="1387"/>
                  </a:cubicBezTo>
                  <a:lnTo>
                    <a:pt x="6207" y="1387"/>
                  </a:lnTo>
                  <a:lnTo>
                    <a:pt x="62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0" name="Google Shape;6360;p85"/>
            <p:cNvSpPr/>
            <p:nvPr/>
          </p:nvSpPr>
          <p:spPr>
            <a:xfrm>
              <a:off x="-31452725" y="3551775"/>
              <a:ext cx="183525" cy="188275"/>
            </a:xfrm>
            <a:custGeom>
              <a:avLst/>
              <a:gdLst/>
              <a:ahLst/>
              <a:cxnLst/>
              <a:rect l="l" t="t" r="r" b="b"/>
              <a:pathLst>
                <a:path w="7341" h="7531" extrusionOk="0">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1" name="Google Shape;6361;p85"/>
            <p:cNvSpPr/>
            <p:nvPr/>
          </p:nvSpPr>
          <p:spPr>
            <a:xfrm>
              <a:off x="-31366100" y="3808550"/>
              <a:ext cx="52025" cy="35450"/>
            </a:xfrm>
            <a:custGeom>
              <a:avLst/>
              <a:gdLst/>
              <a:ahLst/>
              <a:cxnLst/>
              <a:rect l="l" t="t" r="r" b="b"/>
              <a:pathLst>
                <a:path w="2081" h="1418" extrusionOk="0">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2" name="Google Shape;6362;p85"/>
            <p:cNvSpPr/>
            <p:nvPr/>
          </p:nvSpPr>
          <p:spPr>
            <a:xfrm>
              <a:off x="-31281025" y="3621075"/>
              <a:ext cx="120525" cy="171725"/>
            </a:xfrm>
            <a:custGeom>
              <a:avLst/>
              <a:gdLst/>
              <a:ahLst/>
              <a:cxnLst/>
              <a:rect l="l" t="t" r="r" b="b"/>
              <a:pathLst>
                <a:path w="4821" h="6869" extrusionOk="0">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3" name="Google Shape;6363;p85"/>
          <p:cNvGrpSpPr/>
          <p:nvPr/>
        </p:nvGrpSpPr>
        <p:grpSpPr>
          <a:xfrm>
            <a:off x="2611534" y="3664729"/>
            <a:ext cx="357468" cy="356497"/>
            <a:chOff x="-31455100" y="3909350"/>
            <a:chExt cx="294600" cy="293800"/>
          </a:xfrm>
        </p:grpSpPr>
        <p:sp>
          <p:nvSpPr>
            <p:cNvPr id="6364" name="Google Shape;6364;p85"/>
            <p:cNvSpPr/>
            <p:nvPr/>
          </p:nvSpPr>
          <p:spPr>
            <a:xfrm>
              <a:off x="-31455100" y="3909350"/>
              <a:ext cx="294600" cy="293800"/>
            </a:xfrm>
            <a:custGeom>
              <a:avLst/>
              <a:gdLst/>
              <a:ahLst/>
              <a:cxnLst/>
              <a:rect l="l" t="t" r="r" b="b"/>
              <a:pathLst>
                <a:path w="11784" h="11752" extrusionOk="0">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5" name="Google Shape;6365;p85"/>
            <p:cNvSpPr/>
            <p:nvPr/>
          </p:nvSpPr>
          <p:spPr>
            <a:xfrm>
              <a:off x="-31455100" y="3997350"/>
              <a:ext cx="215050" cy="205025"/>
            </a:xfrm>
            <a:custGeom>
              <a:avLst/>
              <a:gdLst/>
              <a:ahLst/>
              <a:cxnLst/>
              <a:rect l="l" t="t" r="r" b="b"/>
              <a:pathLst>
                <a:path w="8602" h="8201" extrusionOk="0">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6" name="Google Shape;6366;p85"/>
          <p:cNvGrpSpPr/>
          <p:nvPr/>
        </p:nvGrpSpPr>
        <p:grpSpPr>
          <a:xfrm>
            <a:off x="3952719" y="3665684"/>
            <a:ext cx="353645" cy="354586"/>
            <a:chOff x="-30345325" y="3918800"/>
            <a:chExt cx="291450" cy="292225"/>
          </a:xfrm>
        </p:grpSpPr>
        <p:sp>
          <p:nvSpPr>
            <p:cNvPr id="6367" name="Google Shape;6367;p85"/>
            <p:cNvSpPr/>
            <p:nvPr/>
          </p:nvSpPr>
          <p:spPr>
            <a:xfrm>
              <a:off x="-30174425" y="3988125"/>
              <a:ext cx="120550" cy="120175"/>
            </a:xfrm>
            <a:custGeom>
              <a:avLst/>
              <a:gdLst/>
              <a:ahLst/>
              <a:cxnLst/>
              <a:rect l="l" t="t" r="r" b="b"/>
              <a:pathLst>
                <a:path w="4822" h="4807" extrusionOk="0">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8" name="Google Shape;6368;p85"/>
            <p:cNvSpPr/>
            <p:nvPr/>
          </p:nvSpPr>
          <p:spPr>
            <a:xfrm>
              <a:off x="-30345325" y="3988125"/>
              <a:ext cx="119750" cy="120175"/>
            </a:xfrm>
            <a:custGeom>
              <a:avLst/>
              <a:gdLst/>
              <a:ahLst/>
              <a:cxnLst/>
              <a:rect l="l" t="t" r="r" b="b"/>
              <a:pathLst>
                <a:path w="4790" h="4807" extrusionOk="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9" name="Google Shape;6369;p85"/>
            <p:cNvSpPr/>
            <p:nvPr/>
          </p:nvSpPr>
          <p:spPr>
            <a:xfrm>
              <a:off x="-30293350" y="4159025"/>
              <a:ext cx="188275" cy="52000"/>
            </a:xfrm>
            <a:custGeom>
              <a:avLst/>
              <a:gdLst/>
              <a:ahLst/>
              <a:cxnLst/>
              <a:rect l="l" t="t" r="r" b="b"/>
              <a:pathLst>
                <a:path w="7531" h="2080" extrusionOk="0">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0" name="Google Shape;6370;p85"/>
            <p:cNvSpPr/>
            <p:nvPr/>
          </p:nvSpPr>
          <p:spPr>
            <a:xfrm>
              <a:off x="-30293350" y="3918800"/>
              <a:ext cx="188275" cy="34675"/>
            </a:xfrm>
            <a:custGeom>
              <a:avLst/>
              <a:gdLst/>
              <a:ahLst/>
              <a:cxnLst/>
              <a:rect l="l" t="t" r="r" b="b"/>
              <a:pathLst>
                <a:path w="7531" h="1387" extrusionOk="0">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1" name="Google Shape;6371;p85"/>
            <p:cNvSpPr/>
            <p:nvPr/>
          </p:nvSpPr>
          <p:spPr>
            <a:xfrm>
              <a:off x="-30294125" y="3970800"/>
              <a:ext cx="188250" cy="170925"/>
            </a:xfrm>
            <a:custGeom>
              <a:avLst/>
              <a:gdLst/>
              <a:ahLst/>
              <a:cxnLst/>
              <a:rect l="l" t="t" r="r" b="b"/>
              <a:pathLst>
                <a:path w="7530" h="6837" extrusionOk="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2" name="Google Shape;6372;p85"/>
          <p:cNvGrpSpPr/>
          <p:nvPr/>
        </p:nvGrpSpPr>
        <p:grpSpPr>
          <a:xfrm>
            <a:off x="2172184" y="1821587"/>
            <a:ext cx="353645" cy="353645"/>
            <a:chOff x="-34763900" y="3561225"/>
            <a:chExt cx="291450" cy="291450"/>
          </a:xfrm>
        </p:grpSpPr>
        <p:sp>
          <p:nvSpPr>
            <p:cNvPr id="6373" name="Google Shape;6373;p85"/>
            <p:cNvSpPr/>
            <p:nvPr/>
          </p:nvSpPr>
          <p:spPr>
            <a:xfrm>
              <a:off x="-34693800" y="3629750"/>
              <a:ext cx="152025" cy="152825"/>
            </a:xfrm>
            <a:custGeom>
              <a:avLst/>
              <a:gdLst/>
              <a:ahLst/>
              <a:cxnLst/>
              <a:rect l="l" t="t" r="r" b="b"/>
              <a:pathLst>
                <a:path w="6081" h="6113" extrusionOk="0">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4" name="Google Shape;6374;p85"/>
            <p:cNvSpPr/>
            <p:nvPr/>
          </p:nvSpPr>
          <p:spPr>
            <a:xfrm>
              <a:off x="-34763900" y="3561225"/>
              <a:ext cx="291450" cy="291450"/>
            </a:xfrm>
            <a:custGeom>
              <a:avLst/>
              <a:gdLst/>
              <a:ahLst/>
              <a:cxnLst/>
              <a:rect l="l" t="t" r="r" b="b"/>
              <a:pathLst>
                <a:path w="11658" h="11658" extrusionOk="0">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5" name="Google Shape;6375;p85"/>
            <p:cNvSpPr/>
            <p:nvPr/>
          </p:nvSpPr>
          <p:spPr>
            <a:xfrm>
              <a:off x="-34644175" y="3680950"/>
              <a:ext cx="51225" cy="51225"/>
            </a:xfrm>
            <a:custGeom>
              <a:avLst/>
              <a:gdLst/>
              <a:ahLst/>
              <a:cxnLst/>
              <a:rect l="l" t="t" r="r" b="b"/>
              <a:pathLst>
                <a:path w="2049" h="2049" extrusionOk="0">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76" name="Google Shape;6376;p85"/>
          <p:cNvSpPr/>
          <p:nvPr/>
        </p:nvSpPr>
        <p:spPr>
          <a:xfrm>
            <a:off x="2171583" y="2257019"/>
            <a:ext cx="353645" cy="353615"/>
          </a:xfrm>
          <a:custGeom>
            <a:avLst/>
            <a:gdLst/>
            <a:ahLst/>
            <a:cxnLst/>
            <a:rect l="l" t="t" r="r" b="b"/>
            <a:pathLst>
              <a:path w="11658" h="11657" extrusionOk="0">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77" name="Google Shape;6377;p85"/>
          <p:cNvGrpSpPr/>
          <p:nvPr/>
        </p:nvGrpSpPr>
        <p:grpSpPr>
          <a:xfrm>
            <a:off x="827081" y="2730099"/>
            <a:ext cx="354586" cy="354586"/>
            <a:chOff x="-32927950" y="3227275"/>
            <a:chExt cx="292225" cy="292225"/>
          </a:xfrm>
        </p:grpSpPr>
        <p:sp>
          <p:nvSpPr>
            <p:cNvPr id="6378" name="Google Shape;6378;p85"/>
            <p:cNvSpPr/>
            <p:nvPr/>
          </p:nvSpPr>
          <p:spPr>
            <a:xfrm>
              <a:off x="-32927950" y="3228075"/>
              <a:ext cx="69325" cy="291425"/>
            </a:xfrm>
            <a:custGeom>
              <a:avLst/>
              <a:gdLst/>
              <a:ahLst/>
              <a:cxnLst/>
              <a:rect l="l" t="t" r="r" b="b"/>
              <a:pathLst>
                <a:path w="2773" h="11657" extrusionOk="0">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9" name="Google Shape;6379;p85"/>
            <p:cNvSpPr/>
            <p:nvPr/>
          </p:nvSpPr>
          <p:spPr>
            <a:xfrm>
              <a:off x="-32841300" y="3227275"/>
              <a:ext cx="154400" cy="291450"/>
            </a:xfrm>
            <a:custGeom>
              <a:avLst/>
              <a:gdLst/>
              <a:ahLst/>
              <a:cxnLst/>
              <a:rect l="l" t="t" r="r" b="b"/>
              <a:pathLst>
                <a:path w="6176" h="11658" extrusionOk="0">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0" name="Google Shape;6380;p85"/>
            <p:cNvSpPr/>
            <p:nvPr/>
          </p:nvSpPr>
          <p:spPr>
            <a:xfrm>
              <a:off x="-32669600" y="3261925"/>
              <a:ext cx="33875" cy="51225"/>
            </a:xfrm>
            <a:custGeom>
              <a:avLst/>
              <a:gdLst/>
              <a:ahLst/>
              <a:cxnLst/>
              <a:rect l="l" t="t" r="r" b="b"/>
              <a:pathLst>
                <a:path w="1355" h="2049" extrusionOk="0">
                  <a:moveTo>
                    <a:pt x="0" y="1"/>
                  </a:moveTo>
                  <a:lnTo>
                    <a:pt x="0" y="2049"/>
                  </a:lnTo>
                  <a:lnTo>
                    <a:pt x="1355" y="2049"/>
                  </a:lnTo>
                  <a:lnTo>
                    <a:pt x="1355" y="347"/>
                  </a:lnTo>
                  <a:cubicBezTo>
                    <a:pt x="1355" y="158"/>
                    <a:pt x="1197" y="1"/>
                    <a:pt x="1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1" name="Google Shape;6381;p85"/>
            <p:cNvSpPr/>
            <p:nvPr/>
          </p:nvSpPr>
          <p:spPr>
            <a:xfrm>
              <a:off x="-32669600" y="3329675"/>
              <a:ext cx="33875" cy="35450"/>
            </a:xfrm>
            <a:custGeom>
              <a:avLst/>
              <a:gdLst/>
              <a:ahLst/>
              <a:cxnLst/>
              <a:rect l="l" t="t" r="r" b="b"/>
              <a:pathLst>
                <a:path w="1355" h="1418" extrusionOk="0">
                  <a:moveTo>
                    <a:pt x="0" y="0"/>
                  </a:moveTo>
                  <a:lnTo>
                    <a:pt x="0" y="1418"/>
                  </a:lnTo>
                  <a:lnTo>
                    <a:pt x="1355" y="1418"/>
                  </a:ln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2" name="Google Shape;6382;p85"/>
            <p:cNvSpPr/>
            <p:nvPr/>
          </p:nvSpPr>
          <p:spPr>
            <a:xfrm>
              <a:off x="-32669600" y="3381650"/>
              <a:ext cx="33875" cy="51225"/>
            </a:xfrm>
            <a:custGeom>
              <a:avLst/>
              <a:gdLst/>
              <a:ahLst/>
              <a:cxnLst/>
              <a:rect l="l" t="t" r="r" b="b"/>
              <a:pathLst>
                <a:path w="1355" h="2049" extrusionOk="0">
                  <a:moveTo>
                    <a:pt x="0" y="0"/>
                  </a:moveTo>
                  <a:lnTo>
                    <a:pt x="0" y="2048"/>
                  </a:lnTo>
                  <a:lnTo>
                    <a:pt x="1008" y="2048"/>
                  </a:lnTo>
                  <a:cubicBezTo>
                    <a:pt x="1197" y="2048"/>
                    <a:pt x="1355" y="1891"/>
                    <a:pt x="1355" y="1702"/>
                  </a:cubicBez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3" name="Google Shape;6383;p85"/>
          <p:cNvGrpSpPr/>
          <p:nvPr/>
        </p:nvGrpSpPr>
        <p:grpSpPr>
          <a:xfrm>
            <a:off x="826596" y="3201213"/>
            <a:ext cx="355557" cy="353645"/>
            <a:chOff x="-32927950" y="3586425"/>
            <a:chExt cx="293025" cy="291450"/>
          </a:xfrm>
        </p:grpSpPr>
        <p:sp>
          <p:nvSpPr>
            <p:cNvPr id="6384" name="Google Shape;6384;p85"/>
            <p:cNvSpPr/>
            <p:nvPr/>
          </p:nvSpPr>
          <p:spPr>
            <a:xfrm>
              <a:off x="-32927950" y="3843975"/>
              <a:ext cx="293025" cy="33900"/>
            </a:xfrm>
            <a:custGeom>
              <a:avLst/>
              <a:gdLst/>
              <a:ahLst/>
              <a:cxnLst/>
              <a:rect l="l" t="t" r="r" b="b"/>
              <a:pathLst>
                <a:path w="11721" h="1356" extrusionOk="0">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5" name="Google Shape;6385;p85"/>
            <p:cNvSpPr/>
            <p:nvPr/>
          </p:nvSpPr>
          <p:spPr>
            <a:xfrm>
              <a:off x="-32872025" y="3723475"/>
              <a:ext cx="180400" cy="52000"/>
            </a:xfrm>
            <a:custGeom>
              <a:avLst/>
              <a:gdLst/>
              <a:ahLst/>
              <a:cxnLst/>
              <a:rect l="l" t="t" r="r" b="b"/>
              <a:pathLst>
                <a:path w="7216" h="2080" extrusionOk="0">
                  <a:moveTo>
                    <a:pt x="757" y="1"/>
                  </a:moveTo>
                  <a:lnTo>
                    <a:pt x="0" y="2080"/>
                  </a:lnTo>
                  <a:lnTo>
                    <a:pt x="7215" y="2080"/>
                  </a:lnTo>
                  <a:lnTo>
                    <a:pt x="65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6" name="Google Shape;6386;p85"/>
            <p:cNvSpPr/>
            <p:nvPr/>
          </p:nvSpPr>
          <p:spPr>
            <a:xfrm>
              <a:off x="-32890150" y="3792775"/>
              <a:ext cx="217425" cy="33900"/>
            </a:xfrm>
            <a:custGeom>
              <a:avLst/>
              <a:gdLst/>
              <a:ahLst/>
              <a:cxnLst/>
              <a:rect l="l" t="t" r="r" b="b"/>
              <a:pathLst>
                <a:path w="8697" h="1356" extrusionOk="0">
                  <a:moveTo>
                    <a:pt x="505" y="1"/>
                  </a:moveTo>
                  <a:lnTo>
                    <a:pt x="1" y="1356"/>
                  </a:lnTo>
                  <a:lnTo>
                    <a:pt x="8696" y="1356"/>
                  </a:lnTo>
                  <a:lnTo>
                    <a:pt x="82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7" name="Google Shape;6387;p85"/>
            <p:cNvSpPr/>
            <p:nvPr/>
          </p:nvSpPr>
          <p:spPr>
            <a:xfrm>
              <a:off x="-32822400" y="3586425"/>
              <a:ext cx="82725" cy="52800"/>
            </a:xfrm>
            <a:custGeom>
              <a:avLst/>
              <a:gdLst/>
              <a:ahLst/>
              <a:cxnLst/>
              <a:rect l="l" t="t" r="r" b="b"/>
              <a:pathLst>
                <a:path w="3309" h="2112" extrusionOk="0">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8" name="Google Shape;6388;p85"/>
            <p:cNvSpPr/>
            <p:nvPr/>
          </p:nvSpPr>
          <p:spPr>
            <a:xfrm>
              <a:off x="-32846825" y="3655750"/>
              <a:ext cx="131550" cy="51200"/>
            </a:xfrm>
            <a:custGeom>
              <a:avLst/>
              <a:gdLst/>
              <a:ahLst/>
              <a:cxnLst/>
              <a:rect l="l" t="t" r="r" b="b"/>
              <a:pathLst>
                <a:path w="5262" h="2048" extrusionOk="0">
                  <a:moveTo>
                    <a:pt x="694" y="0"/>
                  </a:moveTo>
                  <a:lnTo>
                    <a:pt x="1" y="2048"/>
                  </a:lnTo>
                  <a:lnTo>
                    <a:pt x="5262" y="2048"/>
                  </a:lnTo>
                  <a:lnTo>
                    <a:pt x="45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9" name="Google Shape;6389;p85"/>
          <p:cNvGrpSpPr/>
          <p:nvPr/>
        </p:nvGrpSpPr>
        <p:grpSpPr>
          <a:xfrm>
            <a:off x="827081" y="3665198"/>
            <a:ext cx="354586" cy="355557"/>
            <a:chOff x="-32927950" y="3944800"/>
            <a:chExt cx="292225" cy="293025"/>
          </a:xfrm>
        </p:grpSpPr>
        <p:sp>
          <p:nvSpPr>
            <p:cNvPr id="6390" name="Google Shape;6390;p85"/>
            <p:cNvSpPr/>
            <p:nvPr/>
          </p:nvSpPr>
          <p:spPr>
            <a:xfrm>
              <a:off x="-32927950" y="3944800"/>
              <a:ext cx="69325" cy="292225"/>
            </a:xfrm>
            <a:custGeom>
              <a:avLst/>
              <a:gdLst/>
              <a:ahLst/>
              <a:cxnLst/>
              <a:rect l="l" t="t" r="r" b="b"/>
              <a:pathLst>
                <a:path w="2773" h="11689" extrusionOk="0">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1" name="Google Shape;6391;p85"/>
            <p:cNvSpPr/>
            <p:nvPr/>
          </p:nvSpPr>
          <p:spPr>
            <a:xfrm>
              <a:off x="-32720800" y="4057425"/>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2" name="Google Shape;6392;p85"/>
            <p:cNvSpPr/>
            <p:nvPr/>
          </p:nvSpPr>
          <p:spPr>
            <a:xfrm>
              <a:off x="-32720800" y="4099950"/>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3" name="Google Shape;6393;p85"/>
            <p:cNvSpPr/>
            <p:nvPr/>
          </p:nvSpPr>
          <p:spPr>
            <a:xfrm>
              <a:off x="-32720800" y="4141700"/>
              <a:ext cx="67750" cy="26025"/>
            </a:xfrm>
            <a:custGeom>
              <a:avLst/>
              <a:gdLst/>
              <a:ahLst/>
              <a:cxnLst/>
              <a:rect l="l" t="t" r="r" b="b"/>
              <a:pathLst>
                <a:path w="2710" h="1041" extrusionOk="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4" name="Google Shape;6394;p85"/>
            <p:cNvSpPr/>
            <p:nvPr/>
          </p:nvSpPr>
          <p:spPr>
            <a:xfrm>
              <a:off x="-32754675" y="3944800"/>
              <a:ext cx="51225" cy="52000"/>
            </a:xfrm>
            <a:custGeom>
              <a:avLst/>
              <a:gdLst/>
              <a:ahLst/>
              <a:cxnLst/>
              <a:rect l="l" t="t" r="r" b="b"/>
              <a:pathLst>
                <a:path w="2049" h="2080" extrusionOk="0">
                  <a:moveTo>
                    <a:pt x="1702" y="0"/>
                  </a:moveTo>
                  <a:cubicBezTo>
                    <a:pt x="757" y="0"/>
                    <a:pt x="1" y="788"/>
                    <a:pt x="1" y="1733"/>
                  </a:cubicBezTo>
                  <a:lnTo>
                    <a:pt x="1" y="2080"/>
                  </a:lnTo>
                  <a:lnTo>
                    <a:pt x="2049" y="2080"/>
                  </a:lnTo>
                  <a:lnTo>
                    <a:pt x="20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5" name="Google Shape;6395;p85"/>
            <p:cNvSpPr/>
            <p:nvPr/>
          </p:nvSpPr>
          <p:spPr>
            <a:xfrm>
              <a:off x="-32687725" y="3944800"/>
              <a:ext cx="34675" cy="55150"/>
            </a:xfrm>
            <a:custGeom>
              <a:avLst/>
              <a:gdLst/>
              <a:ahLst/>
              <a:cxnLst/>
              <a:rect l="l" t="t" r="r" b="b"/>
              <a:pathLst>
                <a:path w="1387" h="2206" extrusionOk="0">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6" name="Google Shape;6396;p85"/>
            <p:cNvSpPr/>
            <p:nvPr/>
          </p:nvSpPr>
          <p:spPr>
            <a:xfrm>
              <a:off x="-32860200" y="4014100"/>
              <a:ext cx="207150" cy="153625"/>
            </a:xfrm>
            <a:custGeom>
              <a:avLst/>
              <a:gdLst/>
              <a:ahLst/>
              <a:cxnLst/>
              <a:rect l="l" t="t" r="r" b="b"/>
              <a:pathLst>
                <a:path w="8286" h="6145" extrusionOk="0">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7" name="Google Shape;6397;p85"/>
            <p:cNvSpPr/>
            <p:nvPr/>
          </p:nvSpPr>
          <p:spPr>
            <a:xfrm>
              <a:off x="-32755450" y="4055850"/>
              <a:ext cx="51200" cy="181175"/>
            </a:xfrm>
            <a:custGeom>
              <a:avLst/>
              <a:gdLst/>
              <a:ahLst/>
              <a:cxnLst/>
              <a:rect l="l" t="t" r="r" b="b"/>
              <a:pathLst>
                <a:path w="2048" h="7247" extrusionOk="0">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8" name="Google Shape;6398;p85"/>
            <p:cNvSpPr/>
            <p:nvPr/>
          </p:nvSpPr>
          <p:spPr>
            <a:xfrm>
              <a:off x="-32686925" y="4182650"/>
              <a:ext cx="34675" cy="55175"/>
            </a:xfrm>
            <a:custGeom>
              <a:avLst/>
              <a:gdLst/>
              <a:ahLst/>
              <a:cxnLst/>
              <a:rect l="l" t="t" r="r" b="b"/>
              <a:pathLst>
                <a:path w="1387" h="2207" extrusionOk="0">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9" name="Google Shape;6399;p85"/>
          <p:cNvGrpSpPr/>
          <p:nvPr/>
        </p:nvGrpSpPr>
        <p:grpSpPr>
          <a:xfrm>
            <a:off x="3055873" y="2730449"/>
            <a:ext cx="354586" cy="353888"/>
            <a:chOff x="-31094350" y="3194000"/>
            <a:chExt cx="292225" cy="291650"/>
          </a:xfrm>
        </p:grpSpPr>
        <p:sp>
          <p:nvSpPr>
            <p:cNvPr id="6400" name="Google Shape;6400;p85"/>
            <p:cNvSpPr/>
            <p:nvPr/>
          </p:nvSpPr>
          <p:spPr>
            <a:xfrm>
              <a:off x="-31033700" y="3194000"/>
              <a:ext cx="103200" cy="34100"/>
            </a:xfrm>
            <a:custGeom>
              <a:avLst/>
              <a:gdLst/>
              <a:ahLst/>
              <a:cxnLst/>
              <a:rect l="l" t="t" r="r" b="b"/>
              <a:pathLst>
                <a:path w="4128" h="1364" extrusionOk="0">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1" name="Google Shape;6401;p85"/>
            <p:cNvSpPr/>
            <p:nvPr/>
          </p:nvSpPr>
          <p:spPr>
            <a:xfrm>
              <a:off x="-31042375" y="3346200"/>
              <a:ext cx="16550" cy="18150"/>
            </a:xfrm>
            <a:custGeom>
              <a:avLst/>
              <a:gdLst/>
              <a:ahLst/>
              <a:cxnLst/>
              <a:rect l="l" t="t" r="r" b="b"/>
              <a:pathLst>
                <a:path w="662" h="726" extrusionOk="0">
                  <a:moveTo>
                    <a:pt x="1" y="1"/>
                  </a:moveTo>
                  <a:lnTo>
                    <a:pt x="1" y="725"/>
                  </a:lnTo>
                  <a:lnTo>
                    <a:pt x="662" y="725"/>
                  </a:lnTo>
                  <a:lnTo>
                    <a:pt x="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2" name="Google Shape;6402;p85"/>
            <p:cNvSpPr/>
            <p:nvPr/>
          </p:nvSpPr>
          <p:spPr>
            <a:xfrm>
              <a:off x="-31042375" y="3278475"/>
              <a:ext cx="16550" cy="16550"/>
            </a:xfrm>
            <a:custGeom>
              <a:avLst/>
              <a:gdLst/>
              <a:ahLst/>
              <a:cxnLst/>
              <a:rect l="l" t="t" r="r" b="b"/>
              <a:pathLst>
                <a:path w="662" h="662" extrusionOk="0">
                  <a:moveTo>
                    <a:pt x="1" y="0"/>
                  </a:moveTo>
                  <a:lnTo>
                    <a:pt x="1" y="662"/>
                  </a:lnTo>
                  <a:lnTo>
                    <a:pt x="662" y="662"/>
                  </a:lnTo>
                  <a:lnTo>
                    <a:pt x="6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3" name="Google Shape;6403;p85"/>
            <p:cNvSpPr/>
            <p:nvPr/>
          </p:nvSpPr>
          <p:spPr>
            <a:xfrm>
              <a:off x="-31042375" y="3416300"/>
              <a:ext cx="16550" cy="16575"/>
            </a:xfrm>
            <a:custGeom>
              <a:avLst/>
              <a:gdLst/>
              <a:ahLst/>
              <a:cxnLst/>
              <a:rect l="l" t="t" r="r" b="b"/>
              <a:pathLst>
                <a:path w="662" h="663" extrusionOk="0">
                  <a:moveTo>
                    <a:pt x="1" y="1"/>
                  </a:moveTo>
                  <a:lnTo>
                    <a:pt x="1" y="662"/>
                  </a:lnTo>
                  <a:lnTo>
                    <a:pt x="662" y="662"/>
                  </a:lnTo>
                  <a:lnTo>
                    <a:pt x="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4" name="Google Shape;6404;p85"/>
            <p:cNvSpPr/>
            <p:nvPr/>
          </p:nvSpPr>
          <p:spPr>
            <a:xfrm>
              <a:off x="-31094350" y="3210725"/>
              <a:ext cx="222900" cy="274925"/>
            </a:xfrm>
            <a:custGeom>
              <a:avLst/>
              <a:gdLst/>
              <a:ahLst/>
              <a:cxnLst/>
              <a:rect l="l" t="t" r="r" b="b"/>
              <a:pathLst>
                <a:path w="8916" h="10997" extrusionOk="0">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5" name="Google Shape;6405;p85"/>
            <p:cNvSpPr/>
            <p:nvPr/>
          </p:nvSpPr>
          <p:spPr>
            <a:xfrm>
              <a:off x="-30853350" y="3295000"/>
              <a:ext cx="51225" cy="104000"/>
            </a:xfrm>
            <a:custGeom>
              <a:avLst/>
              <a:gdLst/>
              <a:ahLst/>
              <a:cxnLst/>
              <a:rect l="l" t="t" r="r" b="b"/>
              <a:pathLst>
                <a:path w="2049" h="4160" extrusionOk="0">
                  <a:moveTo>
                    <a:pt x="1" y="1"/>
                  </a:moveTo>
                  <a:lnTo>
                    <a:pt x="1" y="4160"/>
                  </a:lnTo>
                  <a:lnTo>
                    <a:pt x="2049" y="4160"/>
                  </a:lnTo>
                  <a:lnTo>
                    <a:pt x="2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6" name="Google Shape;6406;p85"/>
            <p:cNvSpPr/>
            <p:nvPr/>
          </p:nvSpPr>
          <p:spPr>
            <a:xfrm>
              <a:off x="-30853350" y="3227275"/>
              <a:ext cx="51225" cy="51225"/>
            </a:xfrm>
            <a:custGeom>
              <a:avLst/>
              <a:gdLst/>
              <a:ahLst/>
              <a:cxnLst/>
              <a:rect l="l" t="t" r="r" b="b"/>
              <a:pathLst>
                <a:path w="2049" h="2049" extrusionOk="0">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7" name="Google Shape;6407;p85"/>
            <p:cNvSpPr/>
            <p:nvPr/>
          </p:nvSpPr>
          <p:spPr>
            <a:xfrm>
              <a:off x="-30851775" y="3416300"/>
              <a:ext cx="46500" cy="51225"/>
            </a:xfrm>
            <a:custGeom>
              <a:avLst/>
              <a:gdLst/>
              <a:ahLst/>
              <a:cxnLst/>
              <a:rect l="l" t="t" r="r" b="b"/>
              <a:pathLst>
                <a:path w="1860" h="2049" extrusionOk="0">
                  <a:moveTo>
                    <a:pt x="1" y="1"/>
                  </a:moveTo>
                  <a:lnTo>
                    <a:pt x="599" y="1796"/>
                  </a:lnTo>
                  <a:cubicBezTo>
                    <a:pt x="694" y="1985"/>
                    <a:pt x="788" y="2048"/>
                    <a:pt x="946" y="2048"/>
                  </a:cubicBezTo>
                  <a:cubicBezTo>
                    <a:pt x="1103" y="2048"/>
                    <a:pt x="1229" y="1985"/>
                    <a:pt x="1261" y="1796"/>
                  </a:cubicBezTo>
                  <a:lnTo>
                    <a:pt x="18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8" name="Google Shape;6408;p85"/>
          <p:cNvGrpSpPr/>
          <p:nvPr/>
        </p:nvGrpSpPr>
        <p:grpSpPr>
          <a:xfrm>
            <a:off x="3056343" y="3200941"/>
            <a:ext cx="353645" cy="354191"/>
            <a:chOff x="-31093575" y="3552550"/>
            <a:chExt cx="291450" cy="291900"/>
          </a:xfrm>
        </p:grpSpPr>
        <p:sp>
          <p:nvSpPr>
            <p:cNvPr id="6409" name="Google Shape;6409;p85"/>
            <p:cNvSpPr/>
            <p:nvPr/>
          </p:nvSpPr>
          <p:spPr>
            <a:xfrm>
              <a:off x="-31011650" y="3745525"/>
              <a:ext cx="7900" cy="12625"/>
            </a:xfrm>
            <a:custGeom>
              <a:avLst/>
              <a:gdLst/>
              <a:ahLst/>
              <a:cxnLst/>
              <a:rect l="l" t="t" r="r" b="b"/>
              <a:pathLst>
                <a:path w="316" h="505" extrusionOk="0">
                  <a:moveTo>
                    <a:pt x="158" y="1"/>
                  </a:moveTo>
                  <a:lnTo>
                    <a:pt x="0" y="505"/>
                  </a:lnTo>
                  <a:lnTo>
                    <a:pt x="315" y="505"/>
                  </a:lnTo>
                  <a:lnTo>
                    <a:pt x="1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0" name="Google Shape;6410;p85"/>
            <p:cNvSpPr/>
            <p:nvPr/>
          </p:nvSpPr>
          <p:spPr>
            <a:xfrm>
              <a:off x="-31093575" y="3671500"/>
              <a:ext cx="171725" cy="172950"/>
            </a:xfrm>
            <a:custGeom>
              <a:avLst/>
              <a:gdLst/>
              <a:ahLst/>
              <a:cxnLst/>
              <a:rect l="l" t="t" r="r" b="b"/>
              <a:pathLst>
                <a:path w="6869" h="6918" extrusionOk="0">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1" name="Google Shape;6411;p85"/>
            <p:cNvSpPr/>
            <p:nvPr/>
          </p:nvSpPr>
          <p:spPr>
            <a:xfrm>
              <a:off x="-30895875" y="3621075"/>
              <a:ext cx="15775" cy="26025"/>
            </a:xfrm>
            <a:custGeom>
              <a:avLst/>
              <a:gdLst/>
              <a:ahLst/>
              <a:cxnLst/>
              <a:rect l="l" t="t" r="r" b="b"/>
              <a:pathLst>
                <a:path w="631" h="1041" extrusionOk="0">
                  <a:moveTo>
                    <a:pt x="0" y="1"/>
                  </a:moveTo>
                  <a:cubicBezTo>
                    <a:pt x="32" y="410"/>
                    <a:pt x="126" y="694"/>
                    <a:pt x="315" y="1041"/>
                  </a:cubicBezTo>
                  <a:cubicBezTo>
                    <a:pt x="473" y="694"/>
                    <a:pt x="599" y="347"/>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2" name="Google Shape;6412;p85"/>
            <p:cNvSpPr/>
            <p:nvPr/>
          </p:nvSpPr>
          <p:spPr>
            <a:xfrm>
              <a:off x="-30974650" y="3552550"/>
              <a:ext cx="172525" cy="172400"/>
            </a:xfrm>
            <a:custGeom>
              <a:avLst/>
              <a:gdLst/>
              <a:ahLst/>
              <a:cxnLst/>
              <a:rect l="l" t="t" r="r" b="b"/>
              <a:pathLst>
                <a:path w="6901" h="6896" extrusionOk="0">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3" name="Google Shape;6413;p85"/>
          <p:cNvGrpSpPr/>
          <p:nvPr/>
        </p:nvGrpSpPr>
        <p:grpSpPr>
          <a:xfrm>
            <a:off x="2182711" y="1380546"/>
            <a:ext cx="332593" cy="353645"/>
            <a:chOff x="-34755225" y="3202075"/>
            <a:chExt cx="274100" cy="291450"/>
          </a:xfrm>
        </p:grpSpPr>
        <p:sp>
          <p:nvSpPr>
            <p:cNvPr id="6414" name="Google Shape;6414;p85"/>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5" name="Google Shape;6415;p85"/>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6" name="Google Shape;6416;p85"/>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7" name="Google Shape;6417;p85"/>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8" name="Google Shape;6418;p85"/>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9" name="Google Shape;6419;p85"/>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0" name="Google Shape;6420;p85"/>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1" name="Google Shape;6421;p85"/>
          <p:cNvGrpSpPr/>
          <p:nvPr/>
        </p:nvGrpSpPr>
        <p:grpSpPr>
          <a:xfrm>
            <a:off x="3056343" y="3666169"/>
            <a:ext cx="353645" cy="353615"/>
            <a:chOff x="-31093575" y="3911725"/>
            <a:chExt cx="291450" cy="291425"/>
          </a:xfrm>
        </p:grpSpPr>
        <p:sp>
          <p:nvSpPr>
            <p:cNvPr id="6422" name="Google Shape;6422;p85"/>
            <p:cNvSpPr/>
            <p:nvPr/>
          </p:nvSpPr>
          <p:spPr>
            <a:xfrm>
              <a:off x="-31093575" y="3911725"/>
              <a:ext cx="291450" cy="291425"/>
            </a:xfrm>
            <a:custGeom>
              <a:avLst/>
              <a:gdLst/>
              <a:ahLst/>
              <a:cxnLst/>
              <a:rect l="l" t="t" r="r" b="b"/>
              <a:pathLst>
                <a:path w="11658" h="11657" extrusionOk="0">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3" name="Google Shape;6423;p85"/>
            <p:cNvSpPr/>
            <p:nvPr/>
          </p:nvSpPr>
          <p:spPr>
            <a:xfrm>
              <a:off x="-31025825" y="3980250"/>
              <a:ext cx="156750" cy="154250"/>
            </a:xfrm>
            <a:custGeom>
              <a:avLst/>
              <a:gdLst/>
              <a:ahLst/>
              <a:cxnLst/>
              <a:rect l="l" t="t" r="r" b="b"/>
              <a:pathLst>
                <a:path w="6270" h="6170" extrusionOk="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4" name="Google Shape;6424;p85"/>
          <p:cNvGrpSpPr/>
          <p:nvPr/>
        </p:nvGrpSpPr>
        <p:grpSpPr>
          <a:xfrm>
            <a:off x="2165773" y="4123136"/>
            <a:ext cx="356497" cy="354586"/>
            <a:chOff x="-29946000" y="3183175"/>
            <a:chExt cx="293800" cy="292225"/>
          </a:xfrm>
        </p:grpSpPr>
        <p:sp>
          <p:nvSpPr>
            <p:cNvPr id="6425" name="Google Shape;6425;p85"/>
            <p:cNvSpPr/>
            <p:nvPr/>
          </p:nvSpPr>
          <p:spPr>
            <a:xfrm>
              <a:off x="-29839675" y="3355650"/>
              <a:ext cx="186700" cy="33900"/>
            </a:xfrm>
            <a:custGeom>
              <a:avLst/>
              <a:gdLst/>
              <a:ahLst/>
              <a:cxnLst/>
              <a:rect l="l" t="t" r="r" b="b"/>
              <a:pathLst>
                <a:path w="7468" h="1356" extrusionOk="0">
                  <a:moveTo>
                    <a:pt x="568" y="1"/>
                  </a:moveTo>
                  <a:cubicBezTo>
                    <a:pt x="568" y="505"/>
                    <a:pt x="379" y="977"/>
                    <a:pt x="1" y="1356"/>
                  </a:cubicBezTo>
                  <a:lnTo>
                    <a:pt x="7467" y="1356"/>
                  </a:lnTo>
                  <a:lnTo>
                    <a:pt x="7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6" name="Google Shape;6426;p85"/>
            <p:cNvSpPr/>
            <p:nvPr/>
          </p:nvSpPr>
          <p:spPr>
            <a:xfrm>
              <a:off x="-29824700" y="3406850"/>
              <a:ext cx="172500" cy="68550"/>
            </a:xfrm>
            <a:custGeom>
              <a:avLst/>
              <a:gdLst/>
              <a:ahLst/>
              <a:cxnLst/>
              <a:rect l="l" t="t" r="r" b="b"/>
              <a:pathLst>
                <a:path w="6900" h="2742" extrusionOk="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7" name="Google Shape;6427;p85"/>
            <p:cNvSpPr/>
            <p:nvPr/>
          </p:nvSpPr>
          <p:spPr>
            <a:xfrm>
              <a:off x="-29756975" y="3183175"/>
              <a:ext cx="69325" cy="68550"/>
            </a:xfrm>
            <a:custGeom>
              <a:avLst/>
              <a:gdLst/>
              <a:ahLst/>
              <a:cxnLst/>
              <a:rect l="l" t="t" r="r" b="b"/>
              <a:pathLst>
                <a:path w="2773" h="2742" extrusionOk="0">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8" name="Google Shape;6428;p85"/>
            <p:cNvSpPr/>
            <p:nvPr/>
          </p:nvSpPr>
          <p:spPr>
            <a:xfrm>
              <a:off x="-29790850" y="3269025"/>
              <a:ext cx="137875" cy="68550"/>
            </a:xfrm>
            <a:custGeom>
              <a:avLst/>
              <a:gdLst/>
              <a:ahLst/>
              <a:cxnLst/>
              <a:rect l="l" t="t" r="r" b="b"/>
              <a:pathLst>
                <a:path w="5515" h="2742" extrusionOk="0">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9" name="Google Shape;6429;p85"/>
            <p:cNvSpPr/>
            <p:nvPr/>
          </p:nvSpPr>
          <p:spPr>
            <a:xfrm>
              <a:off x="-29911350" y="3321000"/>
              <a:ext cx="69325" cy="68550"/>
            </a:xfrm>
            <a:custGeom>
              <a:avLst/>
              <a:gdLst/>
              <a:ahLst/>
              <a:cxnLst/>
              <a:rect l="l" t="t" r="r" b="b"/>
              <a:pathLst>
                <a:path w="2773" h="2742" extrusionOk="0">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0" name="Google Shape;6430;p85"/>
            <p:cNvSpPr/>
            <p:nvPr/>
          </p:nvSpPr>
          <p:spPr>
            <a:xfrm>
              <a:off x="-29946000" y="3406850"/>
              <a:ext cx="137075" cy="67775"/>
            </a:xfrm>
            <a:custGeom>
              <a:avLst/>
              <a:gdLst/>
              <a:ahLst/>
              <a:cxnLst/>
              <a:rect l="l" t="t" r="r" b="b"/>
              <a:pathLst>
                <a:path w="5483" h="2711" extrusionOk="0">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1" name="Google Shape;6431;p85"/>
          <p:cNvGrpSpPr/>
          <p:nvPr/>
        </p:nvGrpSpPr>
        <p:grpSpPr>
          <a:xfrm>
            <a:off x="2610305" y="1380289"/>
            <a:ext cx="358408" cy="354161"/>
            <a:chOff x="-34408675" y="3202075"/>
            <a:chExt cx="295375" cy="291875"/>
          </a:xfrm>
        </p:grpSpPr>
        <p:sp>
          <p:nvSpPr>
            <p:cNvPr id="6432" name="Google Shape;6432;p85"/>
            <p:cNvSpPr/>
            <p:nvPr/>
          </p:nvSpPr>
          <p:spPr>
            <a:xfrm>
              <a:off x="-34274775" y="3202075"/>
              <a:ext cx="161475" cy="161475"/>
            </a:xfrm>
            <a:custGeom>
              <a:avLst/>
              <a:gdLst/>
              <a:ahLst/>
              <a:cxnLst/>
              <a:rect l="l" t="t" r="r" b="b"/>
              <a:pathLst>
                <a:path w="6459" h="6459" extrusionOk="0">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3" name="Google Shape;6433;p85"/>
            <p:cNvSpPr/>
            <p:nvPr/>
          </p:nvSpPr>
          <p:spPr>
            <a:xfrm>
              <a:off x="-34378750" y="3263175"/>
              <a:ext cx="76425" cy="73600"/>
            </a:xfrm>
            <a:custGeom>
              <a:avLst/>
              <a:gdLst/>
              <a:ahLst/>
              <a:cxnLst/>
              <a:rect l="l" t="t" r="r" b="b"/>
              <a:pathLst>
                <a:path w="3057" h="2944" extrusionOk="0">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4" name="Google Shape;6434;p85"/>
            <p:cNvSpPr/>
            <p:nvPr/>
          </p:nvSpPr>
          <p:spPr>
            <a:xfrm>
              <a:off x="-34250375" y="3392300"/>
              <a:ext cx="77225" cy="74425"/>
            </a:xfrm>
            <a:custGeom>
              <a:avLst/>
              <a:gdLst/>
              <a:ahLst/>
              <a:cxnLst/>
              <a:rect l="l" t="t" r="r" b="b"/>
              <a:pathLst>
                <a:path w="3089" h="2977" extrusionOk="0">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5" name="Google Shape;6435;p85"/>
            <p:cNvSpPr/>
            <p:nvPr/>
          </p:nvSpPr>
          <p:spPr>
            <a:xfrm>
              <a:off x="-34408675" y="3290275"/>
              <a:ext cx="207150" cy="203675"/>
            </a:xfrm>
            <a:custGeom>
              <a:avLst/>
              <a:gdLst/>
              <a:ahLst/>
              <a:cxnLst/>
              <a:rect l="l" t="t" r="r" b="b"/>
              <a:pathLst>
                <a:path w="8286" h="8147" extrusionOk="0">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6" name="Google Shape;6436;p85"/>
          <p:cNvGrpSpPr/>
          <p:nvPr/>
        </p:nvGrpSpPr>
        <p:grpSpPr>
          <a:xfrm>
            <a:off x="2612216" y="1820283"/>
            <a:ext cx="354586" cy="356254"/>
            <a:chOff x="-34405525" y="3558075"/>
            <a:chExt cx="292225" cy="293600"/>
          </a:xfrm>
        </p:grpSpPr>
        <p:sp>
          <p:nvSpPr>
            <p:cNvPr id="6437" name="Google Shape;6437;p85"/>
            <p:cNvSpPr/>
            <p:nvPr/>
          </p:nvSpPr>
          <p:spPr>
            <a:xfrm>
              <a:off x="-34303150" y="3663825"/>
              <a:ext cx="189850" cy="187850"/>
            </a:xfrm>
            <a:custGeom>
              <a:avLst/>
              <a:gdLst/>
              <a:ahLst/>
              <a:cxnLst/>
              <a:rect l="l" t="t" r="r" b="b"/>
              <a:pathLst>
                <a:path w="7594" h="7514" extrusionOk="0">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8" name="Google Shape;6438;p85"/>
            <p:cNvSpPr/>
            <p:nvPr/>
          </p:nvSpPr>
          <p:spPr>
            <a:xfrm>
              <a:off x="-34250375" y="3565950"/>
              <a:ext cx="46500" cy="46500"/>
            </a:xfrm>
            <a:custGeom>
              <a:avLst/>
              <a:gdLst/>
              <a:ahLst/>
              <a:cxnLst/>
              <a:rect l="l" t="t" r="r" b="b"/>
              <a:pathLst>
                <a:path w="1860" h="1860" extrusionOk="0">
                  <a:moveTo>
                    <a:pt x="1" y="1"/>
                  </a:moveTo>
                  <a:lnTo>
                    <a:pt x="1" y="1859"/>
                  </a:lnTo>
                  <a:lnTo>
                    <a:pt x="1860" y="1859"/>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9" name="Google Shape;6439;p85"/>
            <p:cNvSpPr/>
            <p:nvPr/>
          </p:nvSpPr>
          <p:spPr>
            <a:xfrm>
              <a:off x="-34405525" y="3558075"/>
              <a:ext cx="206375" cy="276475"/>
            </a:xfrm>
            <a:custGeom>
              <a:avLst/>
              <a:gdLst/>
              <a:ahLst/>
              <a:cxnLst/>
              <a:rect l="l" t="t" r="r" b="b"/>
              <a:pathLst>
                <a:path w="8255" h="11059" extrusionOk="0">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0" name="Google Shape;6440;p85"/>
          <p:cNvGrpSpPr/>
          <p:nvPr/>
        </p:nvGrpSpPr>
        <p:grpSpPr>
          <a:xfrm>
            <a:off x="2611730" y="2256940"/>
            <a:ext cx="355557" cy="353615"/>
            <a:chOff x="-34406325" y="3919600"/>
            <a:chExt cx="293025" cy="291425"/>
          </a:xfrm>
        </p:grpSpPr>
        <p:sp>
          <p:nvSpPr>
            <p:cNvPr id="6441" name="Google Shape;6441;p85"/>
            <p:cNvSpPr/>
            <p:nvPr/>
          </p:nvSpPr>
          <p:spPr>
            <a:xfrm>
              <a:off x="-34167675" y="3932000"/>
              <a:ext cx="42550" cy="40575"/>
            </a:xfrm>
            <a:custGeom>
              <a:avLst/>
              <a:gdLst/>
              <a:ahLst/>
              <a:cxnLst/>
              <a:rect l="l" t="t" r="r" b="b"/>
              <a:pathLst>
                <a:path w="1702" h="1623" extrusionOk="0">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2" name="Google Shape;6442;p85"/>
            <p:cNvSpPr/>
            <p:nvPr/>
          </p:nvSpPr>
          <p:spPr>
            <a:xfrm>
              <a:off x="-34286600" y="3922950"/>
              <a:ext cx="171725" cy="167575"/>
            </a:xfrm>
            <a:custGeom>
              <a:avLst/>
              <a:gdLst/>
              <a:ahLst/>
              <a:cxnLst/>
              <a:rect l="l" t="t" r="r" b="b"/>
              <a:pathLst>
                <a:path w="6869" h="6703" extrusionOk="0">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3" name="Google Shape;6443;p85"/>
            <p:cNvSpPr/>
            <p:nvPr/>
          </p:nvSpPr>
          <p:spPr>
            <a:xfrm>
              <a:off x="-34406325" y="4115900"/>
              <a:ext cx="98475" cy="95125"/>
            </a:xfrm>
            <a:custGeom>
              <a:avLst/>
              <a:gdLst/>
              <a:ahLst/>
              <a:cxnLst/>
              <a:rect l="l" t="t" r="r" b="b"/>
              <a:pathLst>
                <a:path w="3939" h="3805" extrusionOk="0">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4" name="Google Shape;6444;p85"/>
            <p:cNvSpPr/>
            <p:nvPr/>
          </p:nvSpPr>
          <p:spPr>
            <a:xfrm>
              <a:off x="-34364575" y="3966850"/>
              <a:ext cx="204025" cy="204025"/>
            </a:xfrm>
            <a:custGeom>
              <a:avLst/>
              <a:gdLst/>
              <a:ahLst/>
              <a:cxnLst/>
              <a:rect l="l" t="t" r="r" b="b"/>
              <a:pathLst>
                <a:path w="8161" h="8161" extrusionOk="0">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5" name="Google Shape;6445;p85"/>
            <p:cNvSpPr/>
            <p:nvPr/>
          </p:nvSpPr>
          <p:spPr>
            <a:xfrm>
              <a:off x="-34200750" y="3919600"/>
              <a:ext cx="17350" cy="33875"/>
            </a:xfrm>
            <a:custGeom>
              <a:avLst/>
              <a:gdLst/>
              <a:ahLst/>
              <a:cxnLst/>
              <a:rect l="l" t="t" r="r" b="b"/>
              <a:pathLst>
                <a:path w="694" h="1355" extrusionOk="0">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6" name="Google Shape;6446;p85"/>
            <p:cNvSpPr/>
            <p:nvPr/>
          </p:nvSpPr>
          <p:spPr>
            <a:xfrm>
              <a:off x="-34147975" y="3989700"/>
              <a:ext cx="34675" cy="17350"/>
            </a:xfrm>
            <a:custGeom>
              <a:avLst/>
              <a:gdLst/>
              <a:ahLst/>
              <a:cxnLst/>
              <a:rect l="l" t="t" r="r" b="b"/>
              <a:pathLst>
                <a:path w="1387" h="694" extrusionOk="0">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7" name="Google Shape;6447;p85"/>
            <p:cNvSpPr/>
            <p:nvPr/>
          </p:nvSpPr>
          <p:spPr>
            <a:xfrm>
              <a:off x="-34278725" y="4116500"/>
              <a:ext cx="116600" cy="68600"/>
            </a:xfrm>
            <a:custGeom>
              <a:avLst/>
              <a:gdLst/>
              <a:ahLst/>
              <a:cxnLst/>
              <a:rect l="l" t="t" r="r" b="b"/>
              <a:pathLst>
                <a:path w="4664" h="2744" extrusionOk="0">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8" name="Google Shape;6448;p85"/>
          <p:cNvGrpSpPr/>
          <p:nvPr/>
        </p:nvGrpSpPr>
        <p:grpSpPr>
          <a:xfrm>
            <a:off x="1275628" y="2736303"/>
            <a:ext cx="353645" cy="342179"/>
            <a:chOff x="-32568800" y="3232000"/>
            <a:chExt cx="291450" cy="282000"/>
          </a:xfrm>
        </p:grpSpPr>
        <p:sp>
          <p:nvSpPr>
            <p:cNvPr id="6449" name="Google Shape;6449;p85"/>
            <p:cNvSpPr/>
            <p:nvPr/>
          </p:nvSpPr>
          <p:spPr>
            <a:xfrm>
              <a:off x="-32545150" y="3232000"/>
              <a:ext cx="244175" cy="246550"/>
            </a:xfrm>
            <a:custGeom>
              <a:avLst/>
              <a:gdLst/>
              <a:ahLst/>
              <a:cxnLst/>
              <a:rect l="l" t="t" r="r" b="b"/>
              <a:pathLst>
                <a:path w="9767" h="9862" extrusionOk="0">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0" name="Google Shape;6450;p85"/>
            <p:cNvSpPr/>
            <p:nvPr/>
          </p:nvSpPr>
          <p:spPr>
            <a:xfrm>
              <a:off x="-32568800" y="3392675"/>
              <a:ext cx="291450" cy="121325"/>
            </a:xfrm>
            <a:custGeom>
              <a:avLst/>
              <a:gdLst/>
              <a:ahLst/>
              <a:cxnLst/>
              <a:rect l="l" t="t" r="r" b="b"/>
              <a:pathLst>
                <a:path w="11658" h="4853" extrusionOk="0">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1" name="Google Shape;6451;p85"/>
          <p:cNvGrpSpPr/>
          <p:nvPr/>
        </p:nvGrpSpPr>
        <p:grpSpPr>
          <a:xfrm>
            <a:off x="1275158" y="3201213"/>
            <a:ext cx="354586" cy="353645"/>
            <a:chOff x="-32569575" y="3586425"/>
            <a:chExt cx="292225" cy="291450"/>
          </a:xfrm>
        </p:grpSpPr>
        <p:sp>
          <p:nvSpPr>
            <p:cNvPr id="6452" name="Google Shape;6452;p85"/>
            <p:cNvSpPr/>
            <p:nvPr/>
          </p:nvSpPr>
          <p:spPr>
            <a:xfrm>
              <a:off x="-32569575" y="3672275"/>
              <a:ext cx="292225" cy="205600"/>
            </a:xfrm>
            <a:custGeom>
              <a:avLst/>
              <a:gdLst/>
              <a:ahLst/>
              <a:cxnLst/>
              <a:rect l="l" t="t" r="r" b="b"/>
              <a:pathLst>
                <a:path w="11689" h="8224" extrusionOk="0">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3" name="Google Shape;6453;p85"/>
            <p:cNvSpPr/>
            <p:nvPr/>
          </p:nvSpPr>
          <p:spPr>
            <a:xfrm>
              <a:off x="-32456950" y="3586425"/>
              <a:ext cx="68550" cy="69350"/>
            </a:xfrm>
            <a:custGeom>
              <a:avLst/>
              <a:gdLst/>
              <a:ahLst/>
              <a:cxnLst/>
              <a:rect l="l" t="t" r="r" b="b"/>
              <a:pathLst>
                <a:path w="2742" h="2774" extrusionOk="0">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4" name="Google Shape;6454;p85"/>
          <p:cNvGrpSpPr/>
          <p:nvPr/>
        </p:nvGrpSpPr>
        <p:grpSpPr>
          <a:xfrm>
            <a:off x="1266073" y="3665805"/>
            <a:ext cx="372756" cy="354343"/>
            <a:chOff x="-32576675" y="3944600"/>
            <a:chExt cx="307200" cy="292025"/>
          </a:xfrm>
        </p:grpSpPr>
        <p:sp>
          <p:nvSpPr>
            <p:cNvPr id="6455" name="Google Shape;6455;p85"/>
            <p:cNvSpPr/>
            <p:nvPr/>
          </p:nvSpPr>
          <p:spPr>
            <a:xfrm>
              <a:off x="-32482950" y="3944600"/>
              <a:ext cx="213475" cy="214650"/>
            </a:xfrm>
            <a:custGeom>
              <a:avLst/>
              <a:gdLst/>
              <a:ahLst/>
              <a:cxnLst/>
              <a:rect l="l" t="t" r="r" b="b"/>
              <a:pathLst>
                <a:path w="8539" h="8586" extrusionOk="0">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6" name="Google Shape;6456;p85"/>
            <p:cNvSpPr/>
            <p:nvPr/>
          </p:nvSpPr>
          <p:spPr>
            <a:xfrm>
              <a:off x="-32576675" y="4020200"/>
              <a:ext cx="215850" cy="216425"/>
            </a:xfrm>
            <a:custGeom>
              <a:avLst/>
              <a:gdLst/>
              <a:ahLst/>
              <a:cxnLst/>
              <a:rect l="l" t="t" r="r" b="b"/>
              <a:pathLst>
                <a:path w="8634" h="8657" extrusionOk="0">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7" name="Google Shape;6457;p85"/>
          <p:cNvGrpSpPr/>
          <p:nvPr/>
        </p:nvGrpSpPr>
        <p:grpSpPr>
          <a:xfrm>
            <a:off x="3511040" y="2730100"/>
            <a:ext cx="354586" cy="354586"/>
            <a:chOff x="-30735200" y="3192625"/>
            <a:chExt cx="292225" cy="292225"/>
          </a:xfrm>
        </p:grpSpPr>
        <p:sp>
          <p:nvSpPr>
            <p:cNvPr id="6458" name="Google Shape;6458;p85"/>
            <p:cNvSpPr/>
            <p:nvPr/>
          </p:nvSpPr>
          <p:spPr>
            <a:xfrm>
              <a:off x="-30665100" y="3192625"/>
              <a:ext cx="175650" cy="223700"/>
            </a:xfrm>
            <a:custGeom>
              <a:avLst/>
              <a:gdLst/>
              <a:ahLst/>
              <a:cxnLst/>
              <a:rect l="l" t="t" r="r" b="b"/>
              <a:pathLst>
                <a:path w="7026" h="8948" extrusionOk="0">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9" name="Google Shape;6459;p85"/>
            <p:cNvSpPr/>
            <p:nvPr/>
          </p:nvSpPr>
          <p:spPr>
            <a:xfrm>
              <a:off x="-30615475" y="3278475"/>
              <a:ext cx="52775" cy="52000"/>
            </a:xfrm>
            <a:custGeom>
              <a:avLst/>
              <a:gdLst/>
              <a:ahLst/>
              <a:cxnLst/>
              <a:rect l="l" t="t" r="r" b="b"/>
              <a:pathLst>
                <a:path w="2111" h="2080" extrusionOk="0">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0" name="Google Shape;6460;p85"/>
            <p:cNvSpPr/>
            <p:nvPr/>
          </p:nvSpPr>
          <p:spPr>
            <a:xfrm>
              <a:off x="-30528850" y="3296575"/>
              <a:ext cx="85875" cy="25250"/>
            </a:xfrm>
            <a:custGeom>
              <a:avLst/>
              <a:gdLst/>
              <a:ahLst/>
              <a:cxnLst/>
              <a:rect l="l" t="t" r="r" b="b"/>
              <a:pathLst>
                <a:path w="3435" h="1010" extrusionOk="0">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1" name="Google Shape;6461;p85"/>
            <p:cNvSpPr/>
            <p:nvPr/>
          </p:nvSpPr>
          <p:spPr>
            <a:xfrm>
              <a:off x="-30546175" y="3338325"/>
              <a:ext cx="85875" cy="26025"/>
            </a:xfrm>
            <a:custGeom>
              <a:avLst/>
              <a:gdLst/>
              <a:ahLst/>
              <a:cxnLst/>
              <a:rect l="l" t="t" r="r" b="b"/>
              <a:pathLst>
                <a:path w="3435" h="1041" extrusionOk="0">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2" name="Google Shape;6462;p85"/>
            <p:cNvSpPr/>
            <p:nvPr/>
          </p:nvSpPr>
          <p:spPr>
            <a:xfrm>
              <a:off x="-30546175" y="3381650"/>
              <a:ext cx="67750" cy="26025"/>
            </a:xfrm>
            <a:custGeom>
              <a:avLst/>
              <a:gdLst/>
              <a:ahLst/>
              <a:cxnLst/>
              <a:rect l="l" t="t" r="r" b="b"/>
              <a:pathLst>
                <a:path w="2710" h="1041" extrusionOk="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3" name="Google Shape;6463;p85"/>
            <p:cNvSpPr/>
            <p:nvPr/>
          </p:nvSpPr>
          <p:spPr>
            <a:xfrm>
              <a:off x="-30546175" y="3424175"/>
              <a:ext cx="51225" cy="26025"/>
            </a:xfrm>
            <a:custGeom>
              <a:avLst/>
              <a:gdLst/>
              <a:ahLst/>
              <a:cxnLst/>
              <a:rect l="l" t="t" r="r" b="b"/>
              <a:pathLst>
                <a:path w="2049" h="1041" extrusionOk="0">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4" name="Google Shape;6464;p85"/>
            <p:cNvSpPr/>
            <p:nvPr/>
          </p:nvSpPr>
          <p:spPr>
            <a:xfrm>
              <a:off x="-30735200" y="3209325"/>
              <a:ext cx="174075" cy="275525"/>
            </a:xfrm>
            <a:custGeom>
              <a:avLst/>
              <a:gdLst/>
              <a:ahLst/>
              <a:cxnLst/>
              <a:rect l="l" t="t" r="r" b="b"/>
              <a:pathLst>
                <a:path w="6963" h="11021" extrusionOk="0">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5" name="Google Shape;6465;p85"/>
          <p:cNvGrpSpPr/>
          <p:nvPr/>
        </p:nvGrpSpPr>
        <p:grpSpPr>
          <a:xfrm>
            <a:off x="3511040" y="3201532"/>
            <a:ext cx="354586" cy="353008"/>
            <a:chOff x="-30735200" y="3552550"/>
            <a:chExt cx="292225" cy="290925"/>
          </a:xfrm>
        </p:grpSpPr>
        <p:sp>
          <p:nvSpPr>
            <p:cNvPr id="6466" name="Google Shape;6466;p85"/>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7" name="Google Shape;6467;p85"/>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8" name="Google Shape;6468;p85"/>
          <p:cNvGrpSpPr/>
          <p:nvPr/>
        </p:nvGrpSpPr>
        <p:grpSpPr>
          <a:xfrm>
            <a:off x="3511040" y="3666154"/>
            <a:ext cx="354586" cy="353645"/>
            <a:chOff x="-30735200" y="3910925"/>
            <a:chExt cx="292225" cy="291450"/>
          </a:xfrm>
        </p:grpSpPr>
        <p:sp>
          <p:nvSpPr>
            <p:cNvPr id="6469" name="Google Shape;6469;p85"/>
            <p:cNvSpPr/>
            <p:nvPr/>
          </p:nvSpPr>
          <p:spPr>
            <a:xfrm>
              <a:off x="-30683225" y="3962900"/>
              <a:ext cx="188275" cy="186700"/>
            </a:xfrm>
            <a:custGeom>
              <a:avLst/>
              <a:gdLst/>
              <a:ahLst/>
              <a:cxnLst/>
              <a:rect l="l" t="t" r="r" b="b"/>
              <a:pathLst>
                <a:path w="7531" h="7468" extrusionOk="0">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0" name="Google Shape;6470;p85"/>
            <p:cNvSpPr/>
            <p:nvPr/>
          </p:nvSpPr>
          <p:spPr>
            <a:xfrm>
              <a:off x="-30735200" y="3910925"/>
              <a:ext cx="292225" cy="291450"/>
            </a:xfrm>
            <a:custGeom>
              <a:avLst/>
              <a:gdLst/>
              <a:ahLst/>
              <a:cxnLst/>
              <a:rect l="l" t="t" r="r" b="b"/>
              <a:pathLst>
                <a:path w="11689" h="11658" extrusionOk="0">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71" name="Google Shape;6471;p85"/>
          <p:cNvSpPr/>
          <p:nvPr/>
        </p:nvSpPr>
        <p:spPr>
          <a:xfrm>
            <a:off x="2614155" y="4123242"/>
            <a:ext cx="354586" cy="353645"/>
          </a:xfrm>
          <a:custGeom>
            <a:avLst/>
            <a:gdLst/>
            <a:ahLst/>
            <a:cxnLst/>
            <a:rect l="l" t="t" r="r" b="b"/>
            <a:pathLst>
              <a:path w="11689" h="11658" extrusionOk="0">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72" name="Google Shape;6472;p85"/>
          <p:cNvGrpSpPr/>
          <p:nvPr/>
        </p:nvGrpSpPr>
        <p:grpSpPr>
          <a:xfrm>
            <a:off x="4864547" y="1375808"/>
            <a:ext cx="358971" cy="359224"/>
            <a:chOff x="-57956275" y="3197925"/>
            <a:chExt cx="319000" cy="319225"/>
          </a:xfrm>
        </p:grpSpPr>
        <p:sp>
          <p:nvSpPr>
            <p:cNvPr id="6473" name="Google Shape;6473;p85"/>
            <p:cNvSpPr/>
            <p:nvPr/>
          </p:nvSpPr>
          <p:spPr>
            <a:xfrm>
              <a:off x="-57940525" y="3353300"/>
              <a:ext cx="18150" cy="65400"/>
            </a:xfrm>
            <a:custGeom>
              <a:avLst/>
              <a:gdLst/>
              <a:ahLst/>
              <a:cxnLst/>
              <a:rect l="l" t="t" r="r" b="b"/>
              <a:pathLst>
                <a:path w="726" h="2616" extrusionOk="0">
                  <a:moveTo>
                    <a:pt x="725" y="0"/>
                  </a:moveTo>
                  <a:cubicBezTo>
                    <a:pt x="316" y="284"/>
                    <a:pt x="1" y="756"/>
                    <a:pt x="1" y="1292"/>
                  </a:cubicBezTo>
                  <a:cubicBezTo>
                    <a:pt x="1" y="1859"/>
                    <a:pt x="316" y="2332"/>
                    <a:pt x="725" y="2615"/>
                  </a:cubicBezTo>
                  <a:lnTo>
                    <a:pt x="725" y="2395"/>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4" name="Google Shape;6474;p85"/>
            <p:cNvSpPr/>
            <p:nvPr/>
          </p:nvSpPr>
          <p:spPr>
            <a:xfrm>
              <a:off x="-57679825" y="3353300"/>
              <a:ext cx="18925" cy="65400"/>
            </a:xfrm>
            <a:custGeom>
              <a:avLst/>
              <a:gdLst/>
              <a:ahLst/>
              <a:cxnLst/>
              <a:rect l="l" t="t" r="r" b="b"/>
              <a:pathLst>
                <a:path w="757" h="2616" extrusionOk="0">
                  <a:moveTo>
                    <a:pt x="1" y="0"/>
                  </a:moveTo>
                  <a:lnTo>
                    <a:pt x="1" y="2395"/>
                  </a:lnTo>
                  <a:lnTo>
                    <a:pt x="1" y="2615"/>
                  </a:lnTo>
                  <a:cubicBezTo>
                    <a:pt x="442" y="2332"/>
                    <a:pt x="757" y="1859"/>
                    <a:pt x="757" y="1292"/>
                  </a:cubicBezTo>
                  <a:cubicBezTo>
                    <a:pt x="757" y="756"/>
                    <a:pt x="442" y="28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5" name="Google Shape;6475;p85"/>
            <p:cNvSpPr/>
            <p:nvPr/>
          </p:nvSpPr>
          <p:spPr>
            <a:xfrm>
              <a:off x="-57956275" y="3255625"/>
              <a:ext cx="319000" cy="55175"/>
            </a:xfrm>
            <a:custGeom>
              <a:avLst/>
              <a:gdLst/>
              <a:ahLst/>
              <a:cxnLst/>
              <a:rect l="l" t="t" r="r" b="b"/>
              <a:pathLst>
                <a:path w="12760" h="2207" extrusionOk="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6" name="Google Shape;6476;p85"/>
            <p:cNvSpPr/>
            <p:nvPr/>
          </p:nvSpPr>
          <p:spPr>
            <a:xfrm>
              <a:off x="-57868050" y="3494275"/>
              <a:ext cx="18900" cy="22875"/>
            </a:xfrm>
            <a:custGeom>
              <a:avLst/>
              <a:gdLst/>
              <a:ahLst/>
              <a:cxnLst/>
              <a:rect l="l" t="t" r="r" b="b"/>
              <a:pathLst>
                <a:path w="756" h="915" extrusionOk="0">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7" name="Google Shape;6477;p85"/>
            <p:cNvSpPr/>
            <p:nvPr/>
          </p:nvSpPr>
          <p:spPr>
            <a:xfrm>
              <a:off x="-57755425" y="3494275"/>
              <a:ext cx="18125" cy="22875"/>
            </a:xfrm>
            <a:custGeom>
              <a:avLst/>
              <a:gdLst/>
              <a:ahLst/>
              <a:cxnLst/>
              <a:rect l="l" t="t" r="r" b="b"/>
              <a:pathLst>
                <a:path w="725" h="915" extrusionOk="0">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8" name="Google Shape;6478;p85"/>
            <p:cNvSpPr/>
            <p:nvPr/>
          </p:nvSpPr>
          <p:spPr>
            <a:xfrm>
              <a:off x="-57903500" y="3329675"/>
              <a:ext cx="204800" cy="187475"/>
            </a:xfrm>
            <a:custGeom>
              <a:avLst/>
              <a:gdLst/>
              <a:ahLst/>
              <a:cxnLst/>
              <a:rect l="l" t="t" r="r" b="b"/>
              <a:pathLst>
                <a:path w="8192" h="7499" extrusionOk="0">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9" name="Google Shape;6479;p85"/>
            <p:cNvSpPr/>
            <p:nvPr/>
          </p:nvSpPr>
          <p:spPr>
            <a:xfrm>
              <a:off x="-57860975" y="3197925"/>
              <a:ext cx="119750" cy="37250"/>
            </a:xfrm>
            <a:custGeom>
              <a:avLst/>
              <a:gdLst/>
              <a:ahLst/>
              <a:cxnLst/>
              <a:rect l="l" t="t" r="r" b="b"/>
              <a:pathLst>
                <a:path w="4790" h="1490" extrusionOk="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0" name="Google Shape;6480;p85"/>
          <p:cNvGrpSpPr/>
          <p:nvPr/>
        </p:nvGrpSpPr>
        <p:grpSpPr>
          <a:xfrm>
            <a:off x="4886701" y="1832234"/>
            <a:ext cx="314662" cy="358971"/>
            <a:chOff x="-57940525" y="3590375"/>
            <a:chExt cx="279625" cy="319000"/>
          </a:xfrm>
        </p:grpSpPr>
        <p:sp>
          <p:nvSpPr>
            <p:cNvPr id="6481" name="Google Shape;6481;p85"/>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2" name="Google Shape;6482;p85"/>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3" name="Google Shape;6483;p85"/>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4" name="Google Shape;6484;p85"/>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5" name="Google Shape;6485;p85"/>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6" name="Google Shape;6486;p85"/>
          <p:cNvGrpSpPr/>
          <p:nvPr/>
        </p:nvGrpSpPr>
        <p:grpSpPr>
          <a:xfrm>
            <a:off x="4857582" y="2273605"/>
            <a:ext cx="358099" cy="358999"/>
            <a:chOff x="-57959425" y="3982600"/>
            <a:chExt cx="318225" cy="319025"/>
          </a:xfrm>
        </p:grpSpPr>
        <p:sp>
          <p:nvSpPr>
            <p:cNvPr id="6487" name="Google Shape;6487;p85"/>
            <p:cNvSpPr/>
            <p:nvPr/>
          </p:nvSpPr>
          <p:spPr>
            <a:xfrm>
              <a:off x="-57771975" y="4150375"/>
              <a:ext cx="17350" cy="18125"/>
            </a:xfrm>
            <a:custGeom>
              <a:avLst/>
              <a:gdLst/>
              <a:ahLst/>
              <a:cxnLst/>
              <a:rect l="l" t="t" r="r" b="b"/>
              <a:pathLst>
                <a:path w="694" h="725" extrusionOk="0">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8" name="Google Shape;6488;p85"/>
            <p:cNvSpPr/>
            <p:nvPr/>
          </p:nvSpPr>
          <p:spPr>
            <a:xfrm>
              <a:off x="-57959425" y="3982600"/>
              <a:ext cx="318225" cy="130775"/>
            </a:xfrm>
            <a:custGeom>
              <a:avLst/>
              <a:gdLst/>
              <a:ahLst/>
              <a:cxnLst/>
              <a:rect l="l" t="t" r="r" b="b"/>
              <a:pathLst>
                <a:path w="12729" h="5231" extrusionOk="0">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9" name="Google Shape;6489;p85"/>
            <p:cNvSpPr/>
            <p:nvPr/>
          </p:nvSpPr>
          <p:spPr>
            <a:xfrm>
              <a:off x="-57903500" y="4125950"/>
              <a:ext cx="204800" cy="175675"/>
            </a:xfrm>
            <a:custGeom>
              <a:avLst/>
              <a:gdLst/>
              <a:ahLst/>
              <a:cxnLst/>
              <a:rect l="l" t="t" r="r" b="b"/>
              <a:pathLst>
                <a:path w="8192" h="7027" extrusionOk="0">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0" name="Google Shape;6490;p85"/>
            <p:cNvSpPr/>
            <p:nvPr/>
          </p:nvSpPr>
          <p:spPr>
            <a:xfrm>
              <a:off x="-57835775" y="4113350"/>
              <a:ext cx="138650" cy="70125"/>
            </a:xfrm>
            <a:custGeom>
              <a:avLst/>
              <a:gdLst/>
              <a:ahLst/>
              <a:cxnLst/>
              <a:rect l="l" t="t" r="r" b="b"/>
              <a:pathLst>
                <a:path w="5546" h="2805" extrusionOk="0">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1" name="Google Shape;6491;p85"/>
          <p:cNvGrpSpPr/>
          <p:nvPr/>
        </p:nvGrpSpPr>
        <p:grpSpPr>
          <a:xfrm>
            <a:off x="7057749" y="1376934"/>
            <a:ext cx="357226" cy="357226"/>
            <a:chOff x="-55987225" y="3198925"/>
            <a:chExt cx="317450" cy="317450"/>
          </a:xfrm>
        </p:grpSpPr>
        <p:sp>
          <p:nvSpPr>
            <p:cNvPr id="6492" name="Google Shape;6492;p85"/>
            <p:cNvSpPr/>
            <p:nvPr/>
          </p:nvSpPr>
          <p:spPr>
            <a:xfrm>
              <a:off x="-55987225" y="3261925"/>
              <a:ext cx="173300" cy="198500"/>
            </a:xfrm>
            <a:custGeom>
              <a:avLst/>
              <a:gdLst/>
              <a:ahLst/>
              <a:cxnLst/>
              <a:rect l="l" t="t" r="r" b="b"/>
              <a:pathLst>
                <a:path w="6932" h="7940" extrusionOk="0">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3" name="Google Shape;6493;p85"/>
            <p:cNvSpPr/>
            <p:nvPr/>
          </p:nvSpPr>
          <p:spPr>
            <a:xfrm>
              <a:off x="-55837575" y="3198925"/>
              <a:ext cx="167800" cy="298525"/>
            </a:xfrm>
            <a:custGeom>
              <a:avLst/>
              <a:gdLst/>
              <a:ahLst/>
              <a:cxnLst/>
              <a:rect l="l" t="t" r="r" b="b"/>
              <a:pathLst>
                <a:path w="6712" h="11941" extrusionOk="0">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4" name="Google Shape;6494;p85"/>
            <p:cNvSpPr/>
            <p:nvPr/>
          </p:nvSpPr>
          <p:spPr>
            <a:xfrm>
              <a:off x="-55931300" y="3435200"/>
              <a:ext cx="194575" cy="81175"/>
            </a:xfrm>
            <a:custGeom>
              <a:avLst/>
              <a:gdLst/>
              <a:ahLst/>
              <a:cxnLst/>
              <a:rect l="l" t="t" r="r" b="b"/>
              <a:pathLst>
                <a:path w="7783" h="3247" extrusionOk="0">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5" name="Google Shape;6495;p85"/>
            <p:cNvSpPr/>
            <p:nvPr/>
          </p:nvSpPr>
          <p:spPr>
            <a:xfrm>
              <a:off x="-55927350" y="3202850"/>
              <a:ext cx="70900" cy="71200"/>
            </a:xfrm>
            <a:custGeom>
              <a:avLst/>
              <a:gdLst/>
              <a:ahLst/>
              <a:cxnLst/>
              <a:rect l="l" t="t" r="r" b="b"/>
              <a:pathLst>
                <a:path w="2836" h="2848" extrusionOk="0">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6" name="Google Shape;6496;p85"/>
          <p:cNvGrpSpPr/>
          <p:nvPr/>
        </p:nvGrpSpPr>
        <p:grpSpPr>
          <a:xfrm>
            <a:off x="7057749" y="1832965"/>
            <a:ext cx="357226" cy="357367"/>
            <a:chOff x="-55987225" y="3591025"/>
            <a:chExt cx="317450" cy="317575"/>
          </a:xfrm>
        </p:grpSpPr>
        <p:sp>
          <p:nvSpPr>
            <p:cNvPr id="6497" name="Google Shape;6497;p85"/>
            <p:cNvSpPr/>
            <p:nvPr/>
          </p:nvSpPr>
          <p:spPr>
            <a:xfrm>
              <a:off x="-55950200" y="3740025"/>
              <a:ext cx="204800" cy="168575"/>
            </a:xfrm>
            <a:custGeom>
              <a:avLst/>
              <a:gdLst/>
              <a:ahLst/>
              <a:cxnLst/>
              <a:rect l="l" t="t" r="r" b="b"/>
              <a:pathLst>
                <a:path w="8192" h="6743" extrusionOk="0">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8" name="Google Shape;6498;p85"/>
            <p:cNvSpPr/>
            <p:nvPr/>
          </p:nvSpPr>
          <p:spPr>
            <a:xfrm>
              <a:off x="-55967525" y="3591025"/>
              <a:ext cx="297750" cy="131700"/>
            </a:xfrm>
            <a:custGeom>
              <a:avLst/>
              <a:gdLst/>
              <a:ahLst/>
              <a:cxnLst/>
              <a:rect l="l" t="t" r="r" b="b"/>
              <a:pathLst>
                <a:path w="11910" h="5268" extrusionOk="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9" name="Google Shape;6499;p85"/>
            <p:cNvSpPr/>
            <p:nvPr/>
          </p:nvSpPr>
          <p:spPr>
            <a:xfrm>
              <a:off x="-55875375" y="3703000"/>
              <a:ext cx="55950" cy="17350"/>
            </a:xfrm>
            <a:custGeom>
              <a:avLst/>
              <a:gdLst/>
              <a:ahLst/>
              <a:cxnLst/>
              <a:rect l="l" t="t" r="r" b="b"/>
              <a:pathLst>
                <a:path w="2238" h="694" extrusionOk="0">
                  <a:moveTo>
                    <a:pt x="347" y="0"/>
                  </a:moveTo>
                  <a:cubicBezTo>
                    <a:pt x="158" y="0"/>
                    <a:pt x="1" y="158"/>
                    <a:pt x="1" y="347"/>
                  </a:cubicBezTo>
                  <a:lnTo>
                    <a:pt x="1" y="694"/>
                  </a:lnTo>
                  <a:lnTo>
                    <a:pt x="2238" y="694"/>
                  </a:lnTo>
                  <a:lnTo>
                    <a:pt x="2238" y="347"/>
                  </a:lnTo>
                  <a:cubicBezTo>
                    <a:pt x="2238" y="158"/>
                    <a:pt x="2080" y="0"/>
                    <a:pt x="18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0" name="Google Shape;6500;p85"/>
            <p:cNvSpPr/>
            <p:nvPr/>
          </p:nvSpPr>
          <p:spPr>
            <a:xfrm>
              <a:off x="-55987225" y="3746325"/>
              <a:ext cx="18150" cy="63825"/>
            </a:xfrm>
            <a:custGeom>
              <a:avLst/>
              <a:gdLst/>
              <a:ahLst/>
              <a:cxnLst/>
              <a:rect l="l" t="t" r="r" b="b"/>
              <a:pathLst>
                <a:path w="726" h="2553" extrusionOk="0">
                  <a:moveTo>
                    <a:pt x="726" y="0"/>
                  </a:moveTo>
                  <a:cubicBezTo>
                    <a:pt x="253" y="221"/>
                    <a:pt x="1" y="693"/>
                    <a:pt x="1" y="1260"/>
                  </a:cubicBezTo>
                  <a:cubicBezTo>
                    <a:pt x="1" y="1796"/>
                    <a:pt x="316" y="2269"/>
                    <a:pt x="726" y="2552"/>
                  </a:cubicBezTo>
                  <a:lnTo>
                    <a:pt x="7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1" name="Google Shape;6501;p85"/>
            <p:cNvSpPr/>
            <p:nvPr/>
          </p:nvSpPr>
          <p:spPr>
            <a:xfrm>
              <a:off x="-55725725"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2" name="Google Shape;6502;p85"/>
          <p:cNvGrpSpPr/>
          <p:nvPr/>
        </p:nvGrpSpPr>
        <p:grpSpPr>
          <a:xfrm>
            <a:off x="7071665" y="2273605"/>
            <a:ext cx="358999" cy="358999"/>
            <a:chOff x="-55988800" y="3982600"/>
            <a:chExt cx="319025" cy="319025"/>
          </a:xfrm>
        </p:grpSpPr>
        <p:sp>
          <p:nvSpPr>
            <p:cNvPr id="6503" name="Google Shape;6503;p85"/>
            <p:cNvSpPr/>
            <p:nvPr/>
          </p:nvSpPr>
          <p:spPr>
            <a:xfrm>
              <a:off x="-55791875" y="3982600"/>
              <a:ext cx="102400" cy="102425"/>
            </a:xfrm>
            <a:custGeom>
              <a:avLst/>
              <a:gdLst/>
              <a:ahLst/>
              <a:cxnLst/>
              <a:rect l="l" t="t" r="r" b="b"/>
              <a:pathLst>
                <a:path w="4096" h="4097" extrusionOk="0">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4" name="Google Shape;6504;p85"/>
            <p:cNvSpPr/>
            <p:nvPr/>
          </p:nvSpPr>
          <p:spPr>
            <a:xfrm>
              <a:off x="-55969100" y="3982600"/>
              <a:ext cx="102400" cy="102425"/>
            </a:xfrm>
            <a:custGeom>
              <a:avLst/>
              <a:gdLst/>
              <a:ahLst/>
              <a:cxnLst/>
              <a:rect l="l" t="t" r="r" b="b"/>
              <a:pathLst>
                <a:path w="4096" h="4097" extrusionOk="0">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5" name="Google Shape;6505;p85"/>
            <p:cNvSpPr/>
            <p:nvPr/>
          </p:nvSpPr>
          <p:spPr>
            <a:xfrm>
              <a:off x="-55819450" y="4021200"/>
              <a:ext cx="92950" cy="92175"/>
            </a:xfrm>
            <a:custGeom>
              <a:avLst/>
              <a:gdLst/>
              <a:ahLst/>
              <a:cxnLst/>
              <a:rect l="l" t="t" r="r" b="b"/>
              <a:pathLst>
                <a:path w="3718" h="3687" extrusionOk="0">
                  <a:moveTo>
                    <a:pt x="32" y="0"/>
                  </a:moveTo>
                  <a:lnTo>
                    <a:pt x="32" y="1103"/>
                  </a:lnTo>
                  <a:cubicBezTo>
                    <a:pt x="1" y="2521"/>
                    <a:pt x="1198" y="3686"/>
                    <a:pt x="2615" y="3686"/>
                  </a:cubicBezTo>
                  <a:lnTo>
                    <a:pt x="3718" y="3686"/>
                  </a:lnTo>
                  <a:cubicBezTo>
                    <a:pt x="3529" y="1733"/>
                    <a:pt x="1985" y="158"/>
                    <a:pt x="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6" name="Google Shape;6506;p85"/>
            <p:cNvSpPr/>
            <p:nvPr/>
          </p:nvSpPr>
          <p:spPr>
            <a:xfrm>
              <a:off x="-55930500" y="4021200"/>
              <a:ext cx="92950" cy="92175"/>
            </a:xfrm>
            <a:custGeom>
              <a:avLst/>
              <a:gdLst/>
              <a:ahLst/>
              <a:cxnLst/>
              <a:rect l="l" t="t" r="r" b="b"/>
              <a:pathLst>
                <a:path w="3718" h="3687" extrusionOk="0">
                  <a:moveTo>
                    <a:pt x="3718" y="0"/>
                  </a:moveTo>
                  <a:cubicBezTo>
                    <a:pt x="1733" y="158"/>
                    <a:pt x="158" y="1733"/>
                    <a:pt x="0" y="3686"/>
                  </a:cubicBezTo>
                  <a:lnTo>
                    <a:pt x="1103" y="3686"/>
                  </a:lnTo>
                  <a:cubicBezTo>
                    <a:pt x="2552" y="3686"/>
                    <a:pt x="3718" y="2521"/>
                    <a:pt x="3718" y="1103"/>
                  </a:cubicBezTo>
                  <a:lnTo>
                    <a:pt x="37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7" name="Google Shape;6507;p85"/>
            <p:cNvSpPr/>
            <p:nvPr/>
          </p:nvSpPr>
          <p:spPr>
            <a:xfrm>
              <a:off x="-55988800" y="4086575"/>
              <a:ext cx="319025" cy="215050"/>
            </a:xfrm>
            <a:custGeom>
              <a:avLst/>
              <a:gdLst/>
              <a:ahLst/>
              <a:cxnLst/>
              <a:rect l="l" t="t" r="r" b="b"/>
              <a:pathLst>
                <a:path w="12761" h="8602" extrusionOk="0">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8" name="Google Shape;6508;p85"/>
          <p:cNvGrpSpPr/>
          <p:nvPr/>
        </p:nvGrpSpPr>
        <p:grpSpPr>
          <a:xfrm>
            <a:off x="5730184" y="2731562"/>
            <a:ext cx="356326" cy="358971"/>
            <a:chOff x="-54026025" y="3192625"/>
            <a:chExt cx="316650" cy="319000"/>
          </a:xfrm>
        </p:grpSpPr>
        <p:sp>
          <p:nvSpPr>
            <p:cNvPr id="6509" name="Google Shape;6509;p85"/>
            <p:cNvSpPr/>
            <p:nvPr/>
          </p:nvSpPr>
          <p:spPr>
            <a:xfrm>
              <a:off x="-54026025" y="3312350"/>
              <a:ext cx="18125" cy="63800"/>
            </a:xfrm>
            <a:custGeom>
              <a:avLst/>
              <a:gdLst/>
              <a:ahLst/>
              <a:cxnLst/>
              <a:rect l="l" t="t" r="r" b="b"/>
              <a:pathLst>
                <a:path w="725" h="2552" extrusionOk="0">
                  <a:moveTo>
                    <a:pt x="725" y="0"/>
                  </a:moveTo>
                  <a:cubicBezTo>
                    <a:pt x="315" y="189"/>
                    <a:pt x="0" y="693"/>
                    <a:pt x="0" y="1260"/>
                  </a:cubicBezTo>
                  <a:cubicBezTo>
                    <a:pt x="0" y="1796"/>
                    <a:pt x="315" y="2268"/>
                    <a:pt x="725" y="2552"/>
                  </a:cubicBezTo>
                  <a:lnTo>
                    <a:pt x="725" y="158"/>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0" name="Google Shape;6510;p85"/>
            <p:cNvSpPr/>
            <p:nvPr/>
          </p:nvSpPr>
          <p:spPr>
            <a:xfrm>
              <a:off x="-53890550" y="3192625"/>
              <a:ext cx="125250" cy="56725"/>
            </a:xfrm>
            <a:custGeom>
              <a:avLst/>
              <a:gdLst/>
              <a:ahLst/>
              <a:cxnLst/>
              <a:rect l="l" t="t" r="r" b="b"/>
              <a:pathLst>
                <a:path w="5010" h="2269" extrusionOk="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1" name="Google Shape;6511;p85"/>
            <p:cNvSpPr/>
            <p:nvPr/>
          </p:nvSpPr>
          <p:spPr>
            <a:xfrm>
              <a:off x="-53839375" y="3306025"/>
              <a:ext cx="55175" cy="55175"/>
            </a:xfrm>
            <a:custGeom>
              <a:avLst/>
              <a:gdLst/>
              <a:ahLst/>
              <a:cxnLst/>
              <a:rect l="l" t="t" r="r" b="b"/>
              <a:pathLst>
                <a:path w="2207" h="2207" extrusionOk="0">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2" name="Google Shape;6512;p85"/>
            <p:cNvSpPr/>
            <p:nvPr/>
          </p:nvSpPr>
          <p:spPr>
            <a:xfrm>
              <a:off x="-53950425" y="3306025"/>
              <a:ext cx="55150" cy="55175"/>
            </a:xfrm>
            <a:custGeom>
              <a:avLst/>
              <a:gdLst/>
              <a:ahLst/>
              <a:cxnLst/>
              <a:rect l="l" t="t" r="r" b="b"/>
              <a:pathLst>
                <a:path w="2206" h="2207" extrusionOk="0">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3" name="Google Shape;6513;p85"/>
            <p:cNvSpPr/>
            <p:nvPr/>
          </p:nvSpPr>
          <p:spPr>
            <a:xfrm>
              <a:off x="-53985075" y="3400950"/>
              <a:ext cx="236300" cy="110675"/>
            </a:xfrm>
            <a:custGeom>
              <a:avLst/>
              <a:gdLst/>
              <a:ahLst/>
              <a:cxnLst/>
              <a:rect l="l" t="t" r="r" b="b"/>
              <a:pathLst>
                <a:path w="9452" h="4427" extrusionOk="0">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4" name="Google Shape;6514;p85"/>
            <p:cNvSpPr/>
            <p:nvPr/>
          </p:nvSpPr>
          <p:spPr>
            <a:xfrm>
              <a:off x="-53986650" y="3342275"/>
              <a:ext cx="241025" cy="55150"/>
            </a:xfrm>
            <a:custGeom>
              <a:avLst/>
              <a:gdLst/>
              <a:ahLst/>
              <a:cxnLst/>
              <a:rect l="l" t="t" r="r" b="b"/>
              <a:pathLst>
                <a:path w="9641" h="2206" extrusionOk="0">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5" name="Google Shape;6515;p85"/>
            <p:cNvSpPr/>
            <p:nvPr/>
          </p:nvSpPr>
          <p:spPr>
            <a:xfrm>
              <a:off x="-53989000" y="3199700"/>
              <a:ext cx="241800" cy="123700"/>
            </a:xfrm>
            <a:custGeom>
              <a:avLst/>
              <a:gdLst/>
              <a:ahLst/>
              <a:cxnLst/>
              <a:rect l="l" t="t" r="r" b="b"/>
              <a:pathLst>
                <a:path w="9672" h="4948" extrusionOk="0">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6" name="Google Shape;6516;p85"/>
            <p:cNvSpPr/>
            <p:nvPr/>
          </p:nvSpPr>
          <p:spPr>
            <a:xfrm>
              <a:off x="-53728300" y="3310775"/>
              <a:ext cx="18925" cy="64600"/>
            </a:xfrm>
            <a:custGeom>
              <a:avLst/>
              <a:gdLst/>
              <a:ahLst/>
              <a:cxnLst/>
              <a:rect l="l" t="t" r="r" b="b"/>
              <a:pathLst>
                <a:path w="757" h="2584" extrusionOk="0">
                  <a:moveTo>
                    <a:pt x="0" y="0"/>
                  </a:moveTo>
                  <a:lnTo>
                    <a:pt x="0" y="158"/>
                  </a:lnTo>
                  <a:lnTo>
                    <a:pt x="0" y="2583"/>
                  </a:lnTo>
                  <a:cubicBezTo>
                    <a:pt x="441" y="2300"/>
                    <a:pt x="756" y="1827"/>
                    <a:pt x="756" y="1260"/>
                  </a:cubicBezTo>
                  <a:cubicBezTo>
                    <a:pt x="756" y="756"/>
                    <a:pt x="473"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7" name="Google Shape;6517;p85"/>
          <p:cNvGrpSpPr/>
          <p:nvPr/>
        </p:nvGrpSpPr>
        <p:grpSpPr>
          <a:xfrm>
            <a:off x="5750130" y="3202536"/>
            <a:ext cx="316434" cy="358099"/>
            <a:chOff x="-54007925" y="3584850"/>
            <a:chExt cx="281200" cy="318225"/>
          </a:xfrm>
        </p:grpSpPr>
        <p:sp>
          <p:nvSpPr>
            <p:cNvPr id="6518" name="Google Shape;6518;p85"/>
            <p:cNvSpPr/>
            <p:nvPr/>
          </p:nvSpPr>
          <p:spPr>
            <a:xfrm>
              <a:off x="-53943325" y="3716375"/>
              <a:ext cx="151250" cy="18950"/>
            </a:xfrm>
            <a:custGeom>
              <a:avLst/>
              <a:gdLst/>
              <a:ahLst/>
              <a:cxnLst/>
              <a:rect l="l" t="t" r="r" b="b"/>
              <a:pathLst>
                <a:path w="6050" h="758" extrusionOk="0">
                  <a:moveTo>
                    <a:pt x="0" y="1"/>
                  </a:moveTo>
                  <a:cubicBezTo>
                    <a:pt x="441" y="474"/>
                    <a:pt x="1040" y="757"/>
                    <a:pt x="1702" y="757"/>
                  </a:cubicBezTo>
                  <a:lnTo>
                    <a:pt x="4348" y="757"/>
                  </a:lnTo>
                  <a:cubicBezTo>
                    <a:pt x="5041" y="757"/>
                    <a:pt x="5608" y="474"/>
                    <a:pt x="6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9" name="Google Shape;6519;p85"/>
            <p:cNvSpPr/>
            <p:nvPr/>
          </p:nvSpPr>
          <p:spPr>
            <a:xfrm>
              <a:off x="-53970100" y="3679375"/>
              <a:ext cx="205575" cy="18125"/>
            </a:xfrm>
            <a:custGeom>
              <a:avLst/>
              <a:gdLst/>
              <a:ahLst/>
              <a:cxnLst/>
              <a:rect l="l" t="t" r="r" b="b"/>
              <a:pathLst>
                <a:path w="8223" h="725" extrusionOk="0">
                  <a:moveTo>
                    <a:pt x="0" y="0"/>
                  </a:moveTo>
                  <a:lnTo>
                    <a:pt x="0" y="725"/>
                  </a:lnTo>
                  <a:lnTo>
                    <a:pt x="8223" y="725"/>
                  </a:lnTo>
                  <a:lnTo>
                    <a:pt x="822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0" name="Google Shape;6520;p85"/>
            <p:cNvSpPr/>
            <p:nvPr/>
          </p:nvSpPr>
          <p:spPr>
            <a:xfrm>
              <a:off x="-53970100" y="3715600"/>
              <a:ext cx="204800" cy="187475"/>
            </a:xfrm>
            <a:custGeom>
              <a:avLst/>
              <a:gdLst/>
              <a:ahLst/>
              <a:cxnLst/>
              <a:rect l="l" t="t" r="r" b="b"/>
              <a:pathLst>
                <a:path w="8192" h="7499" extrusionOk="0">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1" name="Google Shape;6521;p85"/>
            <p:cNvSpPr/>
            <p:nvPr/>
          </p:nvSpPr>
          <p:spPr>
            <a:xfrm>
              <a:off x="-54007125" y="3584850"/>
              <a:ext cx="278825" cy="74850"/>
            </a:xfrm>
            <a:custGeom>
              <a:avLst/>
              <a:gdLst/>
              <a:ahLst/>
              <a:cxnLst/>
              <a:rect l="l" t="t" r="r" b="b"/>
              <a:pathLst>
                <a:path w="11153" h="2994" extrusionOk="0">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2" name="Google Shape;6522;p85"/>
            <p:cNvSpPr/>
            <p:nvPr/>
          </p:nvSpPr>
          <p:spPr>
            <a:xfrm>
              <a:off x="-54007925"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3" name="Google Shape;6523;p85"/>
            <p:cNvSpPr/>
            <p:nvPr/>
          </p:nvSpPr>
          <p:spPr>
            <a:xfrm>
              <a:off x="-53745625" y="3740025"/>
              <a:ext cx="18900" cy="64600"/>
            </a:xfrm>
            <a:custGeom>
              <a:avLst/>
              <a:gdLst/>
              <a:ahLst/>
              <a:cxnLst/>
              <a:rect l="l" t="t" r="r" b="b"/>
              <a:pathLst>
                <a:path w="756" h="2584" extrusionOk="0">
                  <a:moveTo>
                    <a:pt x="0" y="0"/>
                  </a:moveTo>
                  <a:lnTo>
                    <a:pt x="0" y="2584"/>
                  </a:lnTo>
                  <a:cubicBezTo>
                    <a:pt x="441" y="2300"/>
                    <a:pt x="756" y="1827"/>
                    <a:pt x="756" y="1260"/>
                  </a:cubicBezTo>
                  <a:cubicBezTo>
                    <a:pt x="693" y="725"/>
                    <a:pt x="441"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4" name="Google Shape;6524;p85"/>
          <p:cNvGrpSpPr/>
          <p:nvPr/>
        </p:nvGrpSpPr>
        <p:grpSpPr>
          <a:xfrm>
            <a:off x="5750130" y="3664421"/>
            <a:ext cx="316434" cy="358914"/>
            <a:chOff x="-54007925" y="3975575"/>
            <a:chExt cx="281200" cy="318950"/>
          </a:xfrm>
        </p:grpSpPr>
        <p:sp>
          <p:nvSpPr>
            <p:cNvPr id="6525" name="Google Shape;6525;p85"/>
            <p:cNvSpPr/>
            <p:nvPr/>
          </p:nvSpPr>
          <p:spPr>
            <a:xfrm>
              <a:off x="-53988225" y="3975575"/>
              <a:ext cx="244175" cy="142825"/>
            </a:xfrm>
            <a:custGeom>
              <a:avLst/>
              <a:gdLst/>
              <a:ahLst/>
              <a:cxnLst/>
              <a:rect l="l" t="t" r="r" b="b"/>
              <a:pathLst>
                <a:path w="9767" h="5713" extrusionOk="0">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6" name="Google Shape;6526;p85"/>
            <p:cNvSpPr/>
            <p:nvPr/>
          </p:nvSpPr>
          <p:spPr>
            <a:xfrm>
              <a:off x="-53970100" y="4100750"/>
              <a:ext cx="204800" cy="193775"/>
            </a:xfrm>
            <a:custGeom>
              <a:avLst/>
              <a:gdLst/>
              <a:ahLst/>
              <a:cxnLst/>
              <a:rect l="l" t="t" r="r" b="b"/>
              <a:pathLst>
                <a:path w="8192" h="7751" extrusionOk="0">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7" name="Google Shape;6527;p85"/>
            <p:cNvSpPr/>
            <p:nvPr/>
          </p:nvSpPr>
          <p:spPr>
            <a:xfrm>
              <a:off x="-53745625" y="4132250"/>
              <a:ext cx="18900" cy="63825"/>
            </a:xfrm>
            <a:custGeom>
              <a:avLst/>
              <a:gdLst/>
              <a:ahLst/>
              <a:cxnLst/>
              <a:rect l="l" t="t" r="r" b="b"/>
              <a:pathLst>
                <a:path w="756" h="2553" extrusionOk="0">
                  <a:moveTo>
                    <a:pt x="0" y="1"/>
                  </a:moveTo>
                  <a:lnTo>
                    <a:pt x="0" y="2552"/>
                  </a:lnTo>
                  <a:cubicBezTo>
                    <a:pt x="441" y="2269"/>
                    <a:pt x="756" y="1796"/>
                    <a:pt x="756" y="1261"/>
                  </a:cubicBezTo>
                  <a:cubicBezTo>
                    <a:pt x="693" y="694"/>
                    <a:pt x="441" y="22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8" name="Google Shape;6528;p85"/>
            <p:cNvSpPr/>
            <p:nvPr/>
          </p:nvSpPr>
          <p:spPr>
            <a:xfrm>
              <a:off x="-54007925"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9" name="Google Shape;6529;p85"/>
          <p:cNvGrpSpPr/>
          <p:nvPr/>
        </p:nvGrpSpPr>
        <p:grpSpPr>
          <a:xfrm>
            <a:off x="7984996" y="2748891"/>
            <a:ext cx="274770" cy="358492"/>
            <a:chOff x="-52005775" y="3208025"/>
            <a:chExt cx="244175" cy="318575"/>
          </a:xfrm>
        </p:grpSpPr>
        <p:sp>
          <p:nvSpPr>
            <p:cNvPr id="6530" name="Google Shape;6530;p85"/>
            <p:cNvSpPr/>
            <p:nvPr/>
          </p:nvSpPr>
          <p:spPr>
            <a:xfrm>
              <a:off x="-51800200" y="3469850"/>
              <a:ext cx="38600" cy="56750"/>
            </a:xfrm>
            <a:custGeom>
              <a:avLst/>
              <a:gdLst/>
              <a:ahLst/>
              <a:cxnLst/>
              <a:rect l="l" t="t" r="r" b="b"/>
              <a:pathLst>
                <a:path w="1544" h="2270" extrusionOk="0">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1" name="Google Shape;6531;p85"/>
            <p:cNvSpPr/>
            <p:nvPr/>
          </p:nvSpPr>
          <p:spPr>
            <a:xfrm>
              <a:off x="-52005775" y="3208025"/>
              <a:ext cx="111875" cy="131900"/>
            </a:xfrm>
            <a:custGeom>
              <a:avLst/>
              <a:gdLst/>
              <a:ahLst/>
              <a:cxnLst/>
              <a:rect l="l" t="t" r="r" b="b"/>
              <a:pathLst>
                <a:path w="4475" h="5276" extrusionOk="0">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2" name="Google Shape;6532;p85"/>
            <p:cNvSpPr/>
            <p:nvPr/>
          </p:nvSpPr>
          <p:spPr>
            <a:xfrm>
              <a:off x="-51800200" y="3385575"/>
              <a:ext cx="37025" cy="37850"/>
            </a:xfrm>
            <a:custGeom>
              <a:avLst/>
              <a:gdLst/>
              <a:ahLst/>
              <a:cxnLst/>
              <a:rect l="l" t="t" r="r" b="b"/>
              <a:pathLst>
                <a:path w="1481" h="1514" extrusionOk="0">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3" name="Google Shape;6533;p85"/>
            <p:cNvSpPr/>
            <p:nvPr/>
          </p:nvSpPr>
          <p:spPr>
            <a:xfrm>
              <a:off x="-51800200" y="3348575"/>
              <a:ext cx="37025" cy="37025"/>
            </a:xfrm>
            <a:custGeom>
              <a:avLst/>
              <a:gdLst/>
              <a:ahLst/>
              <a:cxnLst/>
              <a:rect l="l" t="t" r="r" b="b"/>
              <a:pathLst>
                <a:path w="1481" h="1481" extrusionOk="0">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4" name="Google Shape;6534;p85"/>
            <p:cNvSpPr/>
            <p:nvPr/>
          </p:nvSpPr>
          <p:spPr>
            <a:xfrm>
              <a:off x="-51800200" y="3423400"/>
              <a:ext cx="37025" cy="37025"/>
            </a:xfrm>
            <a:custGeom>
              <a:avLst/>
              <a:gdLst/>
              <a:ahLst/>
              <a:cxnLst/>
              <a:rect l="l" t="t" r="r" b="b"/>
              <a:pathLst>
                <a:path w="1481" h="1481" extrusionOk="0">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5" name="Google Shape;6535;p85"/>
            <p:cNvSpPr/>
            <p:nvPr/>
          </p:nvSpPr>
          <p:spPr>
            <a:xfrm>
              <a:off x="-51875025" y="3208025"/>
              <a:ext cx="111850" cy="131125"/>
            </a:xfrm>
            <a:custGeom>
              <a:avLst/>
              <a:gdLst/>
              <a:ahLst/>
              <a:cxnLst/>
              <a:rect l="l" t="t" r="r" b="b"/>
              <a:pathLst>
                <a:path w="4474" h="5245" extrusionOk="0">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6" name="Google Shape;6536;p85"/>
            <p:cNvSpPr/>
            <p:nvPr/>
          </p:nvSpPr>
          <p:spPr>
            <a:xfrm>
              <a:off x="-52005000" y="3469850"/>
              <a:ext cx="38625" cy="56750"/>
            </a:xfrm>
            <a:custGeom>
              <a:avLst/>
              <a:gdLst/>
              <a:ahLst/>
              <a:cxnLst/>
              <a:rect l="l" t="t" r="r" b="b"/>
              <a:pathLst>
                <a:path w="1545" h="2270" extrusionOk="0">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7" name="Google Shape;6537;p85"/>
            <p:cNvSpPr/>
            <p:nvPr/>
          </p:nvSpPr>
          <p:spPr>
            <a:xfrm>
              <a:off x="-52005000" y="3423400"/>
              <a:ext cx="37050" cy="37025"/>
            </a:xfrm>
            <a:custGeom>
              <a:avLst/>
              <a:gdLst/>
              <a:ahLst/>
              <a:cxnLst/>
              <a:rect l="l" t="t" r="r" b="b"/>
              <a:pathLst>
                <a:path w="1482" h="1481" extrusionOk="0">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8" name="Google Shape;6538;p85"/>
            <p:cNvSpPr/>
            <p:nvPr/>
          </p:nvSpPr>
          <p:spPr>
            <a:xfrm>
              <a:off x="-52005000" y="3385575"/>
              <a:ext cx="37050" cy="37850"/>
            </a:xfrm>
            <a:custGeom>
              <a:avLst/>
              <a:gdLst/>
              <a:ahLst/>
              <a:cxnLst/>
              <a:rect l="l" t="t" r="r" b="b"/>
              <a:pathLst>
                <a:path w="1482" h="1514" extrusionOk="0">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9" name="Google Shape;6539;p85"/>
            <p:cNvSpPr/>
            <p:nvPr/>
          </p:nvSpPr>
          <p:spPr>
            <a:xfrm>
              <a:off x="-51957725" y="3298150"/>
              <a:ext cx="148100" cy="209550"/>
            </a:xfrm>
            <a:custGeom>
              <a:avLst/>
              <a:gdLst/>
              <a:ahLst/>
              <a:cxnLst/>
              <a:rect l="l" t="t" r="r" b="b"/>
              <a:pathLst>
                <a:path w="5924" h="8382" extrusionOk="0">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0" name="Google Shape;6540;p85"/>
            <p:cNvSpPr/>
            <p:nvPr/>
          </p:nvSpPr>
          <p:spPr>
            <a:xfrm>
              <a:off x="-52005000" y="3348575"/>
              <a:ext cx="37050" cy="37025"/>
            </a:xfrm>
            <a:custGeom>
              <a:avLst/>
              <a:gdLst/>
              <a:ahLst/>
              <a:cxnLst/>
              <a:rect l="l" t="t" r="r" b="b"/>
              <a:pathLst>
                <a:path w="1482" h="1481" extrusionOk="0">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1" name="Google Shape;6541;p85"/>
          <p:cNvGrpSpPr/>
          <p:nvPr/>
        </p:nvGrpSpPr>
        <p:grpSpPr>
          <a:xfrm>
            <a:off x="5291462" y="1376934"/>
            <a:ext cx="358099" cy="358099"/>
            <a:chOff x="-57568775" y="3198925"/>
            <a:chExt cx="318225" cy="318225"/>
          </a:xfrm>
        </p:grpSpPr>
        <p:sp>
          <p:nvSpPr>
            <p:cNvPr id="6542" name="Google Shape;6542;p85"/>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3" name="Google Shape;6543;p85"/>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4" name="Google Shape;6544;p85"/>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5" name="Google Shape;6545;p85"/>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6" name="Google Shape;6546;p85"/>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7" name="Google Shape;6547;p85"/>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8" name="Google Shape;6548;p85"/>
          <p:cNvGrpSpPr/>
          <p:nvPr/>
        </p:nvGrpSpPr>
        <p:grpSpPr>
          <a:xfrm>
            <a:off x="5313181" y="1832234"/>
            <a:ext cx="314662" cy="358099"/>
            <a:chOff x="-57549075" y="3590375"/>
            <a:chExt cx="279625" cy="318225"/>
          </a:xfrm>
        </p:grpSpPr>
        <p:sp>
          <p:nvSpPr>
            <p:cNvPr id="6549" name="Google Shape;6549;p85"/>
            <p:cNvSpPr/>
            <p:nvPr/>
          </p:nvSpPr>
          <p:spPr>
            <a:xfrm>
              <a:off x="-57493150" y="3777825"/>
              <a:ext cx="167000" cy="74850"/>
            </a:xfrm>
            <a:custGeom>
              <a:avLst/>
              <a:gdLst/>
              <a:ahLst/>
              <a:cxnLst/>
              <a:rect l="l" t="t" r="r" b="b"/>
              <a:pathLst>
                <a:path w="6680" h="2994" extrusionOk="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0" name="Google Shape;6550;p85"/>
            <p:cNvSpPr/>
            <p:nvPr/>
          </p:nvSpPr>
          <p:spPr>
            <a:xfrm>
              <a:off x="-57478975" y="3647075"/>
              <a:ext cx="139425" cy="37050"/>
            </a:xfrm>
            <a:custGeom>
              <a:avLst/>
              <a:gdLst/>
              <a:ahLst/>
              <a:cxnLst/>
              <a:rect l="l" t="t" r="r" b="b"/>
              <a:pathLst>
                <a:path w="5577" h="1482" extrusionOk="0">
                  <a:moveTo>
                    <a:pt x="2804" y="1"/>
                  </a:moveTo>
                  <a:cubicBezTo>
                    <a:pt x="1639" y="1"/>
                    <a:pt x="599" y="568"/>
                    <a:pt x="1" y="1481"/>
                  </a:cubicBezTo>
                  <a:lnTo>
                    <a:pt x="5577" y="1481"/>
                  </a:lnTo>
                  <a:cubicBezTo>
                    <a:pt x="4947" y="568"/>
                    <a:pt x="3939" y="1"/>
                    <a:pt x="28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1" name="Google Shape;6551;p85"/>
            <p:cNvSpPr/>
            <p:nvPr/>
          </p:nvSpPr>
          <p:spPr>
            <a:xfrm>
              <a:off x="-57493950" y="3703775"/>
              <a:ext cx="168575" cy="55175"/>
            </a:xfrm>
            <a:custGeom>
              <a:avLst/>
              <a:gdLst/>
              <a:ahLst/>
              <a:cxnLst/>
              <a:rect l="l" t="t" r="r" b="b"/>
              <a:pathLst>
                <a:path w="6743" h="2207" extrusionOk="0">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2" name="Google Shape;6552;p85"/>
            <p:cNvSpPr/>
            <p:nvPr/>
          </p:nvSpPr>
          <p:spPr>
            <a:xfrm>
              <a:off x="-57549075" y="3590375"/>
              <a:ext cx="279625" cy="318225"/>
            </a:xfrm>
            <a:custGeom>
              <a:avLst/>
              <a:gdLst/>
              <a:ahLst/>
              <a:cxnLst/>
              <a:rect l="l" t="t" r="r" b="b"/>
              <a:pathLst>
                <a:path w="11185" h="12729" extrusionOk="0">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3" name="Google Shape;6553;p85"/>
          <p:cNvGrpSpPr/>
          <p:nvPr/>
        </p:nvGrpSpPr>
        <p:grpSpPr>
          <a:xfrm>
            <a:off x="5305378" y="2273605"/>
            <a:ext cx="359871" cy="359871"/>
            <a:chOff x="-57570350" y="3982600"/>
            <a:chExt cx="319800" cy="319800"/>
          </a:xfrm>
        </p:grpSpPr>
        <p:sp>
          <p:nvSpPr>
            <p:cNvPr id="6554" name="Google Shape;6554;p85"/>
            <p:cNvSpPr/>
            <p:nvPr/>
          </p:nvSpPr>
          <p:spPr>
            <a:xfrm>
              <a:off x="-57570350" y="4033000"/>
              <a:ext cx="319800" cy="269400"/>
            </a:xfrm>
            <a:custGeom>
              <a:avLst/>
              <a:gdLst/>
              <a:ahLst/>
              <a:cxnLst/>
              <a:rect l="l" t="t" r="r" b="b"/>
              <a:pathLst>
                <a:path w="12792" h="10776" extrusionOk="0">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5" name="Google Shape;6555;p85"/>
            <p:cNvSpPr/>
            <p:nvPr/>
          </p:nvSpPr>
          <p:spPr>
            <a:xfrm>
              <a:off x="-57493150" y="4151150"/>
              <a:ext cx="55150" cy="36250"/>
            </a:xfrm>
            <a:custGeom>
              <a:avLst/>
              <a:gdLst/>
              <a:ahLst/>
              <a:cxnLst/>
              <a:rect l="l" t="t" r="r" b="b"/>
              <a:pathLst>
                <a:path w="2206" h="1450" extrusionOk="0">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6" name="Google Shape;6556;p85"/>
            <p:cNvSpPr/>
            <p:nvPr/>
          </p:nvSpPr>
          <p:spPr>
            <a:xfrm>
              <a:off x="-57381300" y="4151150"/>
              <a:ext cx="55925" cy="36250"/>
            </a:xfrm>
            <a:custGeom>
              <a:avLst/>
              <a:gdLst/>
              <a:ahLst/>
              <a:cxnLst/>
              <a:rect l="l" t="t" r="r" b="b"/>
              <a:pathLst>
                <a:path w="2237" h="1450" extrusionOk="0">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7" name="Google Shape;6557;p85"/>
            <p:cNvSpPr/>
            <p:nvPr/>
          </p:nvSpPr>
          <p:spPr>
            <a:xfrm>
              <a:off x="-57442750" y="3982600"/>
              <a:ext cx="65400" cy="93750"/>
            </a:xfrm>
            <a:custGeom>
              <a:avLst/>
              <a:gdLst/>
              <a:ahLst/>
              <a:cxnLst/>
              <a:rect l="l" t="t" r="r" b="b"/>
              <a:pathLst>
                <a:path w="2616" h="3750" extrusionOk="0">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8" name="Google Shape;6558;p85"/>
          <p:cNvGrpSpPr/>
          <p:nvPr/>
        </p:nvGrpSpPr>
        <p:grpSpPr>
          <a:xfrm>
            <a:off x="7520416" y="1376033"/>
            <a:ext cx="314662" cy="358999"/>
            <a:chOff x="-55576850" y="3198125"/>
            <a:chExt cx="279625" cy="319025"/>
          </a:xfrm>
        </p:grpSpPr>
        <p:sp>
          <p:nvSpPr>
            <p:cNvPr id="6559" name="Google Shape;6559;p85"/>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0" name="Google Shape;6560;p85"/>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1" name="Google Shape;6561;p85"/>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2" name="Google Shape;6562;p85"/>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3" name="Google Shape;6563;p85"/>
          <p:cNvGrpSpPr/>
          <p:nvPr/>
        </p:nvGrpSpPr>
        <p:grpSpPr>
          <a:xfrm>
            <a:off x="7497812" y="1832009"/>
            <a:ext cx="359871" cy="358324"/>
            <a:chOff x="-55596550" y="3590175"/>
            <a:chExt cx="319800" cy="318425"/>
          </a:xfrm>
        </p:grpSpPr>
        <p:sp>
          <p:nvSpPr>
            <p:cNvPr id="6564" name="Google Shape;6564;p85"/>
            <p:cNvSpPr/>
            <p:nvPr/>
          </p:nvSpPr>
          <p:spPr>
            <a:xfrm>
              <a:off x="-55596550" y="3590175"/>
              <a:ext cx="319800" cy="112850"/>
            </a:xfrm>
            <a:custGeom>
              <a:avLst/>
              <a:gdLst/>
              <a:ahLst/>
              <a:cxnLst/>
              <a:rect l="l" t="t" r="r" b="b"/>
              <a:pathLst>
                <a:path w="12792" h="4514" extrusionOk="0">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5" name="Google Shape;6565;p85"/>
            <p:cNvSpPr/>
            <p:nvPr/>
          </p:nvSpPr>
          <p:spPr>
            <a:xfrm>
              <a:off x="-55539850" y="3721900"/>
              <a:ext cx="204800" cy="186700"/>
            </a:xfrm>
            <a:custGeom>
              <a:avLst/>
              <a:gdLst/>
              <a:ahLst/>
              <a:cxnLst/>
              <a:rect l="l" t="t" r="r" b="b"/>
              <a:pathLst>
                <a:path w="8192" h="7468" extrusionOk="0">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6" name="Google Shape;6566;p85"/>
            <p:cNvSpPr/>
            <p:nvPr/>
          </p:nvSpPr>
          <p:spPr>
            <a:xfrm>
              <a:off x="-55316150" y="3726625"/>
              <a:ext cx="18925" cy="63825"/>
            </a:xfrm>
            <a:custGeom>
              <a:avLst/>
              <a:gdLst/>
              <a:ahLst/>
              <a:cxnLst/>
              <a:rect l="l" t="t" r="r" b="b"/>
              <a:pathLst>
                <a:path w="757" h="2553" extrusionOk="0">
                  <a:moveTo>
                    <a:pt x="0" y="1"/>
                  </a:moveTo>
                  <a:lnTo>
                    <a:pt x="0" y="2552"/>
                  </a:lnTo>
                  <a:cubicBezTo>
                    <a:pt x="441" y="2269"/>
                    <a:pt x="756" y="1796"/>
                    <a:pt x="756" y="1261"/>
                  </a:cubicBezTo>
                  <a:cubicBezTo>
                    <a:pt x="756" y="757"/>
                    <a:pt x="473" y="284"/>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7" name="Google Shape;6567;p85"/>
            <p:cNvSpPr/>
            <p:nvPr/>
          </p:nvSpPr>
          <p:spPr>
            <a:xfrm>
              <a:off x="-55576850" y="3727425"/>
              <a:ext cx="18900" cy="63800"/>
            </a:xfrm>
            <a:custGeom>
              <a:avLst/>
              <a:gdLst/>
              <a:ahLst/>
              <a:cxnLst/>
              <a:rect l="l" t="t" r="r" b="b"/>
              <a:pathLst>
                <a:path w="756" h="2552" extrusionOk="0">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8" name="Google Shape;6568;p85"/>
          <p:cNvGrpSpPr/>
          <p:nvPr/>
        </p:nvGrpSpPr>
        <p:grpSpPr>
          <a:xfrm>
            <a:off x="7513049" y="2273351"/>
            <a:ext cx="358999" cy="359252"/>
            <a:chOff x="-55595775" y="3982375"/>
            <a:chExt cx="319025" cy="319250"/>
          </a:xfrm>
        </p:grpSpPr>
        <p:sp>
          <p:nvSpPr>
            <p:cNvPr id="6569" name="Google Shape;6569;p85"/>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0" name="Google Shape;6570;p85"/>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1" name="Google Shape;6571;p85"/>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2" name="Google Shape;6572;p85"/>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3" name="Google Shape;6573;p85"/>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4" name="Google Shape;6574;p85"/>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5" name="Google Shape;6575;p85"/>
          <p:cNvGrpSpPr/>
          <p:nvPr/>
        </p:nvGrpSpPr>
        <p:grpSpPr>
          <a:xfrm>
            <a:off x="6170232" y="2731562"/>
            <a:ext cx="358999" cy="358099"/>
            <a:chOff x="-53635375" y="3192625"/>
            <a:chExt cx="319025" cy="318225"/>
          </a:xfrm>
        </p:grpSpPr>
        <p:sp>
          <p:nvSpPr>
            <p:cNvPr id="6576" name="Google Shape;6576;p85"/>
            <p:cNvSpPr/>
            <p:nvPr/>
          </p:nvSpPr>
          <p:spPr>
            <a:xfrm>
              <a:off x="-53560550" y="3342275"/>
              <a:ext cx="167000" cy="151250"/>
            </a:xfrm>
            <a:custGeom>
              <a:avLst/>
              <a:gdLst/>
              <a:ahLst/>
              <a:cxnLst/>
              <a:rect l="l" t="t" r="r" b="b"/>
              <a:pathLst>
                <a:path w="6680" h="6050" extrusionOk="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7" name="Google Shape;6577;p85"/>
            <p:cNvSpPr/>
            <p:nvPr/>
          </p:nvSpPr>
          <p:spPr>
            <a:xfrm>
              <a:off x="-53559750" y="3305250"/>
              <a:ext cx="168575" cy="18150"/>
            </a:xfrm>
            <a:custGeom>
              <a:avLst/>
              <a:gdLst/>
              <a:ahLst/>
              <a:cxnLst/>
              <a:rect l="l" t="t" r="r" b="b"/>
              <a:pathLst>
                <a:path w="6743" h="726" extrusionOk="0">
                  <a:moveTo>
                    <a:pt x="0" y="0"/>
                  </a:moveTo>
                  <a:lnTo>
                    <a:pt x="0" y="725"/>
                  </a:lnTo>
                  <a:lnTo>
                    <a:pt x="6742" y="725"/>
                  </a:lnTo>
                  <a:lnTo>
                    <a:pt x="67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8" name="Google Shape;6578;p85"/>
            <p:cNvSpPr/>
            <p:nvPr/>
          </p:nvSpPr>
          <p:spPr>
            <a:xfrm>
              <a:off x="-53635375" y="3192625"/>
              <a:ext cx="319025" cy="318225"/>
            </a:xfrm>
            <a:custGeom>
              <a:avLst/>
              <a:gdLst/>
              <a:ahLst/>
              <a:cxnLst/>
              <a:rect l="l" t="t" r="r" b="b"/>
              <a:pathLst>
                <a:path w="12761" h="12729" extrusionOk="0">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9" name="Google Shape;6579;p85"/>
          <p:cNvGrpSpPr/>
          <p:nvPr/>
        </p:nvGrpSpPr>
        <p:grpSpPr>
          <a:xfrm>
            <a:off x="6192401" y="3202536"/>
            <a:ext cx="314662" cy="358999"/>
            <a:chOff x="-53615675" y="3584850"/>
            <a:chExt cx="279625" cy="319025"/>
          </a:xfrm>
        </p:grpSpPr>
        <p:sp>
          <p:nvSpPr>
            <p:cNvPr id="6580" name="Google Shape;6580;p85"/>
            <p:cNvSpPr/>
            <p:nvPr/>
          </p:nvSpPr>
          <p:spPr>
            <a:xfrm>
              <a:off x="-53577075" y="3584850"/>
              <a:ext cx="204800" cy="319025"/>
            </a:xfrm>
            <a:custGeom>
              <a:avLst/>
              <a:gdLst/>
              <a:ahLst/>
              <a:cxnLst/>
              <a:rect l="l" t="t" r="r" b="b"/>
              <a:pathLst>
                <a:path w="8192" h="12761" extrusionOk="0">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1" name="Google Shape;6581;p85"/>
            <p:cNvSpPr/>
            <p:nvPr/>
          </p:nvSpPr>
          <p:spPr>
            <a:xfrm>
              <a:off x="-53615675" y="3739225"/>
              <a:ext cx="20500" cy="65400"/>
            </a:xfrm>
            <a:custGeom>
              <a:avLst/>
              <a:gdLst/>
              <a:ahLst/>
              <a:cxnLst/>
              <a:rect l="l" t="t" r="r" b="b"/>
              <a:pathLst>
                <a:path w="820" h="2616" extrusionOk="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2" name="Google Shape;6582;p85"/>
            <p:cNvSpPr/>
            <p:nvPr/>
          </p:nvSpPr>
          <p:spPr>
            <a:xfrm>
              <a:off x="-53356550" y="3738450"/>
              <a:ext cx="20500" cy="64600"/>
            </a:xfrm>
            <a:custGeom>
              <a:avLst/>
              <a:gdLst/>
              <a:ahLst/>
              <a:cxnLst/>
              <a:rect l="l" t="t" r="r" b="b"/>
              <a:pathLst>
                <a:path w="820" h="2584" extrusionOk="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3" name="Google Shape;6583;p85"/>
          <p:cNvGrpSpPr/>
          <p:nvPr/>
        </p:nvGrpSpPr>
        <p:grpSpPr>
          <a:xfrm>
            <a:off x="6170246" y="3665461"/>
            <a:ext cx="358971" cy="357874"/>
            <a:chOff x="-53634575" y="3976500"/>
            <a:chExt cx="319000" cy="318025"/>
          </a:xfrm>
        </p:grpSpPr>
        <p:sp>
          <p:nvSpPr>
            <p:cNvPr id="6584" name="Google Shape;6584;p85"/>
            <p:cNvSpPr/>
            <p:nvPr/>
          </p:nvSpPr>
          <p:spPr>
            <a:xfrm>
              <a:off x="-53634575" y="3976500"/>
              <a:ext cx="319000" cy="93550"/>
            </a:xfrm>
            <a:custGeom>
              <a:avLst/>
              <a:gdLst/>
              <a:ahLst/>
              <a:cxnLst/>
              <a:rect l="l" t="t" r="r" b="b"/>
              <a:pathLst>
                <a:path w="12760" h="3742" extrusionOk="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5" name="Google Shape;6585;p85"/>
            <p:cNvSpPr/>
            <p:nvPr/>
          </p:nvSpPr>
          <p:spPr>
            <a:xfrm>
              <a:off x="-53614900" y="4163750"/>
              <a:ext cx="140225" cy="130775"/>
            </a:xfrm>
            <a:custGeom>
              <a:avLst/>
              <a:gdLst/>
              <a:ahLst/>
              <a:cxnLst/>
              <a:rect l="l" t="t" r="r" b="b"/>
              <a:pathLst>
                <a:path w="5609" h="5231" extrusionOk="0">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6" name="Google Shape;6586;p85"/>
            <p:cNvSpPr/>
            <p:nvPr/>
          </p:nvSpPr>
          <p:spPr>
            <a:xfrm>
              <a:off x="-53616475" y="4088925"/>
              <a:ext cx="126050" cy="74850"/>
            </a:xfrm>
            <a:custGeom>
              <a:avLst/>
              <a:gdLst/>
              <a:ahLst/>
              <a:cxnLst/>
              <a:rect l="l" t="t" r="r" b="b"/>
              <a:pathLst>
                <a:path w="5042" h="2994" extrusionOk="0">
                  <a:moveTo>
                    <a:pt x="1" y="1"/>
                  </a:moveTo>
                  <a:lnTo>
                    <a:pt x="1" y="2994"/>
                  </a:lnTo>
                  <a:cubicBezTo>
                    <a:pt x="32" y="2175"/>
                    <a:pt x="694" y="1481"/>
                    <a:pt x="1513" y="1481"/>
                  </a:cubicBezTo>
                  <a:lnTo>
                    <a:pt x="2521" y="1481"/>
                  </a:lnTo>
                  <a:cubicBezTo>
                    <a:pt x="3561" y="1481"/>
                    <a:pt x="4569" y="914"/>
                    <a:pt x="50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7" name="Google Shape;6587;p85"/>
            <p:cNvSpPr/>
            <p:nvPr/>
          </p:nvSpPr>
          <p:spPr>
            <a:xfrm>
              <a:off x="-53475475" y="4163750"/>
              <a:ext cx="139425" cy="130775"/>
            </a:xfrm>
            <a:custGeom>
              <a:avLst/>
              <a:gdLst/>
              <a:ahLst/>
              <a:cxnLst/>
              <a:rect l="l" t="t" r="r" b="b"/>
              <a:pathLst>
                <a:path w="5577" h="5231" extrusionOk="0">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8" name="Google Shape;6588;p85"/>
            <p:cNvSpPr/>
            <p:nvPr/>
          </p:nvSpPr>
          <p:spPr>
            <a:xfrm>
              <a:off x="-53559750" y="4100750"/>
              <a:ext cx="167775" cy="174875"/>
            </a:xfrm>
            <a:custGeom>
              <a:avLst/>
              <a:gdLst/>
              <a:ahLst/>
              <a:cxnLst/>
              <a:rect l="l" t="t" r="r" b="b"/>
              <a:pathLst>
                <a:path w="6711" h="6995" extrusionOk="0">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9" name="Google Shape;6589;p85"/>
            <p:cNvSpPr/>
            <p:nvPr/>
          </p:nvSpPr>
          <p:spPr>
            <a:xfrm>
              <a:off x="-53373875" y="4144850"/>
              <a:ext cx="18925" cy="37825"/>
            </a:xfrm>
            <a:custGeom>
              <a:avLst/>
              <a:gdLst/>
              <a:ahLst/>
              <a:cxnLst/>
              <a:rect l="l" t="t" r="r" b="b"/>
              <a:pathLst>
                <a:path w="757" h="1513" extrusionOk="0">
                  <a:moveTo>
                    <a:pt x="0" y="1"/>
                  </a:moveTo>
                  <a:lnTo>
                    <a:pt x="0" y="1513"/>
                  </a:lnTo>
                  <a:cubicBezTo>
                    <a:pt x="410" y="1513"/>
                    <a:pt x="757" y="1135"/>
                    <a:pt x="757" y="757"/>
                  </a:cubicBezTo>
                  <a:cubicBezTo>
                    <a:pt x="757" y="347"/>
                    <a:pt x="441" y="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0" name="Google Shape;6590;p85"/>
            <p:cNvSpPr/>
            <p:nvPr/>
          </p:nvSpPr>
          <p:spPr>
            <a:xfrm>
              <a:off x="-53596775" y="4144850"/>
              <a:ext cx="18125" cy="37825"/>
            </a:xfrm>
            <a:custGeom>
              <a:avLst/>
              <a:gdLst/>
              <a:ahLst/>
              <a:cxnLst/>
              <a:rect l="l" t="t" r="r" b="b"/>
              <a:pathLst>
                <a:path w="725" h="1513" extrusionOk="0">
                  <a:moveTo>
                    <a:pt x="725" y="1"/>
                  </a:moveTo>
                  <a:cubicBezTo>
                    <a:pt x="347" y="1"/>
                    <a:pt x="1" y="347"/>
                    <a:pt x="1" y="757"/>
                  </a:cubicBezTo>
                  <a:cubicBezTo>
                    <a:pt x="1" y="1135"/>
                    <a:pt x="347" y="1513"/>
                    <a:pt x="725" y="1513"/>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1" name="Google Shape;6591;p85"/>
            <p:cNvSpPr/>
            <p:nvPr/>
          </p:nvSpPr>
          <p:spPr>
            <a:xfrm>
              <a:off x="-53461300" y="4088925"/>
              <a:ext cx="125250" cy="74850"/>
            </a:xfrm>
            <a:custGeom>
              <a:avLst/>
              <a:gdLst/>
              <a:ahLst/>
              <a:cxnLst/>
              <a:rect l="l" t="t" r="r" b="b"/>
              <a:pathLst>
                <a:path w="5010" h="2994" extrusionOk="0">
                  <a:moveTo>
                    <a:pt x="0" y="1"/>
                  </a:moveTo>
                  <a:cubicBezTo>
                    <a:pt x="504" y="914"/>
                    <a:pt x="1450" y="1481"/>
                    <a:pt x="2521" y="1481"/>
                  </a:cubicBezTo>
                  <a:lnTo>
                    <a:pt x="3497" y="1481"/>
                  </a:lnTo>
                  <a:cubicBezTo>
                    <a:pt x="4348" y="1481"/>
                    <a:pt x="5010" y="2175"/>
                    <a:pt x="5010" y="2994"/>
                  </a:cubicBezTo>
                  <a:lnTo>
                    <a:pt x="501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2" name="Google Shape;6592;p85"/>
          <p:cNvGrpSpPr/>
          <p:nvPr/>
        </p:nvGrpSpPr>
        <p:grpSpPr>
          <a:xfrm>
            <a:off x="7965050" y="3208415"/>
            <a:ext cx="314662" cy="358436"/>
            <a:chOff x="-52023900" y="3590075"/>
            <a:chExt cx="279625" cy="318525"/>
          </a:xfrm>
        </p:grpSpPr>
        <p:sp>
          <p:nvSpPr>
            <p:cNvPr id="6593" name="Google Shape;6593;p85"/>
            <p:cNvSpPr/>
            <p:nvPr/>
          </p:nvSpPr>
          <p:spPr>
            <a:xfrm>
              <a:off x="-52005000" y="3611625"/>
              <a:ext cx="92175" cy="92175"/>
            </a:xfrm>
            <a:custGeom>
              <a:avLst/>
              <a:gdLst/>
              <a:ahLst/>
              <a:cxnLst/>
              <a:rect l="l" t="t" r="r" b="b"/>
              <a:pathLst>
                <a:path w="3687" h="3687" extrusionOk="0">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4" name="Google Shape;6594;p85"/>
            <p:cNvSpPr/>
            <p:nvPr/>
          </p:nvSpPr>
          <p:spPr>
            <a:xfrm>
              <a:off x="-51894725" y="3614000"/>
              <a:ext cx="121325" cy="106350"/>
            </a:xfrm>
            <a:custGeom>
              <a:avLst/>
              <a:gdLst/>
              <a:ahLst/>
              <a:cxnLst/>
              <a:rect l="l" t="t" r="r" b="b"/>
              <a:pathLst>
                <a:path w="4853" h="4254" extrusionOk="0">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5" name="Google Shape;6595;p85"/>
            <p:cNvSpPr/>
            <p:nvPr/>
          </p:nvSpPr>
          <p:spPr>
            <a:xfrm>
              <a:off x="-51838000" y="3590075"/>
              <a:ext cx="76400" cy="74350"/>
            </a:xfrm>
            <a:custGeom>
              <a:avLst/>
              <a:gdLst/>
              <a:ahLst/>
              <a:cxnLst/>
              <a:rect l="l" t="t" r="r" b="b"/>
              <a:pathLst>
                <a:path w="3056" h="2974" extrusionOk="0">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6" name="Google Shape;6596;p85"/>
            <p:cNvSpPr/>
            <p:nvPr/>
          </p:nvSpPr>
          <p:spPr>
            <a:xfrm>
              <a:off x="-51988450" y="3666775"/>
              <a:ext cx="204800" cy="241825"/>
            </a:xfrm>
            <a:custGeom>
              <a:avLst/>
              <a:gdLst/>
              <a:ahLst/>
              <a:cxnLst/>
              <a:rect l="l" t="t" r="r" b="b"/>
              <a:pathLst>
                <a:path w="8192" h="9673" extrusionOk="0">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7" name="Google Shape;6597;p85"/>
            <p:cNvSpPr/>
            <p:nvPr/>
          </p:nvSpPr>
          <p:spPr>
            <a:xfrm>
              <a:off x="-51893150" y="3797500"/>
              <a:ext cx="18150" cy="17375"/>
            </a:xfrm>
            <a:custGeom>
              <a:avLst/>
              <a:gdLst/>
              <a:ahLst/>
              <a:cxnLst/>
              <a:rect l="l" t="t" r="r" b="b"/>
              <a:pathLst>
                <a:path w="726" h="695" extrusionOk="0">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8" name="Google Shape;6598;p85"/>
            <p:cNvSpPr/>
            <p:nvPr/>
          </p:nvSpPr>
          <p:spPr>
            <a:xfrm>
              <a:off x="-51763200"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9" name="Google Shape;6599;p85"/>
            <p:cNvSpPr/>
            <p:nvPr/>
          </p:nvSpPr>
          <p:spPr>
            <a:xfrm>
              <a:off x="-52023900" y="374632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0" name="Google Shape;6600;p85"/>
          <p:cNvGrpSpPr/>
          <p:nvPr/>
        </p:nvGrpSpPr>
        <p:grpSpPr>
          <a:xfrm>
            <a:off x="5728292" y="1376934"/>
            <a:ext cx="358971" cy="358971"/>
            <a:chOff x="-57173375" y="3198925"/>
            <a:chExt cx="319000" cy="319000"/>
          </a:xfrm>
        </p:grpSpPr>
        <p:sp>
          <p:nvSpPr>
            <p:cNvPr id="6601" name="Google Shape;6601;p85"/>
            <p:cNvSpPr/>
            <p:nvPr/>
          </p:nvSpPr>
          <p:spPr>
            <a:xfrm>
              <a:off x="-57120600" y="3237525"/>
              <a:ext cx="204800" cy="92825"/>
            </a:xfrm>
            <a:custGeom>
              <a:avLst/>
              <a:gdLst/>
              <a:ahLst/>
              <a:cxnLst/>
              <a:rect l="l" t="t" r="r" b="b"/>
              <a:pathLst>
                <a:path w="8192" h="3713" extrusionOk="0">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2" name="Google Shape;6602;p85"/>
            <p:cNvSpPr/>
            <p:nvPr/>
          </p:nvSpPr>
          <p:spPr>
            <a:xfrm>
              <a:off x="-57053650" y="3273750"/>
              <a:ext cx="70100" cy="74850"/>
            </a:xfrm>
            <a:custGeom>
              <a:avLst/>
              <a:gdLst/>
              <a:ahLst/>
              <a:cxnLst/>
              <a:rect l="l" t="t" r="r" b="b"/>
              <a:pathLst>
                <a:path w="2804" h="2994" extrusionOk="0">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3" name="Google Shape;6603;p85"/>
            <p:cNvSpPr/>
            <p:nvPr/>
          </p:nvSpPr>
          <p:spPr>
            <a:xfrm>
              <a:off x="-57058375" y="3198925"/>
              <a:ext cx="82700" cy="26800"/>
            </a:xfrm>
            <a:custGeom>
              <a:avLst/>
              <a:gdLst/>
              <a:ahLst/>
              <a:cxnLst/>
              <a:rect l="l" t="t" r="r" b="b"/>
              <a:pathLst>
                <a:path w="3308" h="1072" extrusionOk="0">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4" name="Google Shape;6604;p85"/>
            <p:cNvSpPr/>
            <p:nvPr/>
          </p:nvSpPr>
          <p:spPr>
            <a:xfrm>
              <a:off x="-57173375" y="3338325"/>
              <a:ext cx="319000" cy="179600"/>
            </a:xfrm>
            <a:custGeom>
              <a:avLst/>
              <a:gdLst/>
              <a:ahLst/>
              <a:cxnLst/>
              <a:rect l="l" t="t" r="r" b="b"/>
              <a:pathLst>
                <a:path w="12760" h="7184" extrusionOk="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5" name="Google Shape;6605;p85"/>
          <p:cNvGrpSpPr/>
          <p:nvPr/>
        </p:nvGrpSpPr>
        <p:grpSpPr>
          <a:xfrm>
            <a:off x="5729178" y="1854374"/>
            <a:ext cx="357198" cy="314690"/>
            <a:chOff x="-57176525" y="3610050"/>
            <a:chExt cx="317425" cy="279650"/>
          </a:xfrm>
        </p:grpSpPr>
        <p:sp>
          <p:nvSpPr>
            <p:cNvPr id="6606" name="Google Shape;6606;p85"/>
            <p:cNvSpPr/>
            <p:nvPr/>
          </p:nvSpPr>
          <p:spPr>
            <a:xfrm>
              <a:off x="-57109575" y="3610050"/>
              <a:ext cx="181950" cy="56750"/>
            </a:xfrm>
            <a:custGeom>
              <a:avLst/>
              <a:gdLst/>
              <a:ahLst/>
              <a:cxnLst/>
              <a:rect l="l" t="t" r="r" b="b"/>
              <a:pathLst>
                <a:path w="7278" h="2270" extrusionOk="0">
                  <a:moveTo>
                    <a:pt x="3655" y="1"/>
                  </a:moveTo>
                  <a:cubicBezTo>
                    <a:pt x="2080" y="1"/>
                    <a:pt x="693" y="914"/>
                    <a:pt x="0" y="2269"/>
                  </a:cubicBezTo>
                  <a:lnTo>
                    <a:pt x="7278" y="2269"/>
                  </a:lnTo>
                  <a:cubicBezTo>
                    <a:pt x="6648" y="914"/>
                    <a:pt x="5262" y="1"/>
                    <a:pt x="36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7" name="Google Shape;6607;p85"/>
            <p:cNvSpPr/>
            <p:nvPr/>
          </p:nvSpPr>
          <p:spPr>
            <a:xfrm>
              <a:off x="-57120600" y="3684100"/>
              <a:ext cx="88225" cy="36375"/>
            </a:xfrm>
            <a:custGeom>
              <a:avLst/>
              <a:gdLst/>
              <a:ahLst/>
              <a:cxnLst/>
              <a:rect l="l" t="t" r="r" b="b"/>
              <a:pathLst>
                <a:path w="3529" h="1455" extrusionOk="0">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8" name="Google Shape;6608;p85"/>
            <p:cNvSpPr/>
            <p:nvPr/>
          </p:nvSpPr>
          <p:spPr>
            <a:xfrm>
              <a:off x="-57176525" y="3747100"/>
              <a:ext cx="28375" cy="67775"/>
            </a:xfrm>
            <a:custGeom>
              <a:avLst/>
              <a:gdLst/>
              <a:ahLst/>
              <a:cxnLst/>
              <a:rect l="l" t="t" r="r" b="b"/>
              <a:pathLst>
                <a:path w="1135" h="2711" extrusionOk="0">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9" name="Google Shape;6609;p85"/>
            <p:cNvSpPr/>
            <p:nvPr/>
          </p:nvSpPr>
          <p:spPr>
            <a:xfrm>
              <a:off x="-57139500" y="3743175"/>
              <a:ext cx="37825" cy="89025"/>
            </a:xfrm>
            <a:custGeom>
              <a:avLst/>
              <a:gdLst/>
              <a:ahLst/>
              <a:cxnLst/>
              <a:rect l="l" t="t" r="r" b="b"/>
              <a:pathLst>
                <a:path w="1513" h="3561" extrusionOk="0">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0" name="Google Shape;6610;p85"/>
            <p:cNvSpPr/>
            <p:nvPr/>
          </p:nvSpPr>
          <p:spPr>
            <a:xfrm>
              <a:off x="-57104075" y="3684875"/>
              <a:ext cx="244975" cy="204825"/>
            </a:xfrm>
            <a:custGeom>
              <a:avLst/>
              <a:gdLst/>
              <a:ahLst/>
              <a:cxnLst/>
              <a:rect l="l" t="t" r="r" b="b"/>
              <a:pathLst>
                <a:path w="9799" h="8193" extrusionOk="0">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1" name="Google Shape;6611;p85"/>
          <p:cNvGrpSpPr/>
          <p:nvPr/>
        </p:nvGrpSpPr>
        <p:grpSpPr>
          <a:xfrm>
            <a:off x="7939633" y="1376934"/>
            <a:ext cx="358099" cy="356326"/>
            <a:chOff x="-55202750" y="3198925"/>
            <a:chExt cx="318225" cy="316650"/>
          </a:xfrm>
        </p:grpSpPr>
        <p:sp>
          <p:nvSpPr>
            <p:cNvPr id="6612" name="Google Shape;6612;p85"/>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3" name="Google Shape;6613;p85"/>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4" name="Google Shape;6614;p85"/>
          <p:cNvGrpSpPr/>
          <p:nvPr/>
        </p:nvGrpSpPr>
        <p:grpSpPr>
          <a:xfrm>
            <a:off x="7950267" y="1832234"/>
            <a:ext cx="336830" cy="358099"/>
            <a:chOff x="-55194875" y="3590375"/>
            <a:chExt cx="299325" cy="318225"/>
          </a:xfrm>
        </p:grpSpPr>
        <p:sp>
          <p:nvSpPr>
            <p:cNvPr id="6615" name="Google Shape;6615;p85"/>
            <p:cNvSpPr/>
            <p:nvPr/>
          </p:nvSpPr>
          <p:spPr>
            <a:xfrm>
              <a:off x="-55194875" y="3667550"/>
              <a:ext cx="37050" cy="241050"/>
            </a:xfrm>
            <a:custGeom>
              <a:avLst/>
              <a:gdLst/>
              <a:ahLst/>
              <a:cxnLst/>
              <a:rect l="l" t="t" r="r" b="b"/>
              <a:pathLst>
                <a:path w="1482" h="9642" extrusionOk="0">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6" name="Google Shape;6616;p85"/>
            <p:cNvSpPr/>
            <p:nvPr/>
          </p:nvSpPr>
          <p:spPr>
            <a:xfrm>
              <a:off x="-55065700" y="3643925"/>
              <a:ext cx="132350" cy="40200"/>
            </a:xfrm>
            <a:custGeom>
              <a:avLst/>
              <a:gdLst/>
              <a:ahLst/>
              <a:cxnLst/>
              <a:rect l="l" t="t" r="r" b="b"/>
              <a:pathLst>
                <a:path w="5294" h="1608" extrusionOk="0">
                  <a:moveTo>
                    <a:pt x="5294" y="1"/>
                  </a:moveTo>
                  <a:lnTo>
                    <a:pt x="1" y="1607"/>
                  </a:lnTo>
                  <a:lnTo>
                    <a:pt x="5294" y="1607"/>
                  </a:lnTo>
                  <a:lnTo>
                    <a:pt x="52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7" name="Google Shape;6617;p85"/>
            <p:cNvSpPr/>
            <p:nvPr/>
          </p:nvSpPr>
          <p:spPr>
            <a:xfrm>
              <a:off x="-55138950" y="3703000"/>
              <a:ext cx="204800" cy="168575"/>
            </a:xfrm>
            <a:custGeom>
              <a:avLst/>
              <a:gdLst/>
              <a:ahLst/>
              <a:cxnLst/>
              <a:rect l="l" t="t" r="r" b="b"/>
              <a:pathLst>
                <a:path w="8192" h="6743" extrusionOk="0">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8" name="Google Shape;6618;p85"/>
            <p:cNvSpPr/>
            <p:nvPr/>
          </p:nvSpPr>
          <p:spPr>
            <a:xfrm>
              <a:off x="-55138950" y="3590375"/>
              <a:ext cx="204025" cy="92950"/>
            </a:xfrm>
            <a:custGeom>
              <a:avLst/>
              <a:gdLst/>
              <a:ahLst/>
              <a:cxnLst/>
              <a:rect l="l" t="t" r="r" b="b"/>
              <a:pathLst>
                <a:path w="8161" h="3718" extrusionOk="0">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9" name="Google Shape;6619;p85"/>
            <p:cNvSpPr/>
            <p:nvPr/>
          </p:nvSpPr>
          <p:spPr>
            <a:xfrm>
              <a:off x="-54914475" y="3688825"/>
              <a:ext cx="18925" cy="64600"/>
            </a:xfrm>
            <a:custGeom>
              <a:avLst/>
              <a:gdLst/>
              <a:ahLst/>
              <a:cxnLst/>
              <a:rect l="l" t="t" r="r" b="b"/>
              <a:pathLst>
                <a:path w="757" h="2584" extrusionOk="0">
                  <a:moveTo>
                    <a:pt x="1" y="0"/>
                  </a:moveTo>
                  <a:lnTo>
                    <a:pt x="1" y="2584"/>
                  </a:lnTo>
                  <a:cubicBezTo>
                    <a:pt x="442" y="2300"/>
                    <a:pt x="757" y="1828"/>
                    <a:pt x="757" y="1261"/>
                  </a:cubicBezTo>
                  <a:cubicBezTo>
                    <a:pt x="757" y="756"/>
                    <a:pt x="442" y="28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0" name="Google Shape;6620;p85"/>
          <p:cNvGrpSpPr/>
          <p:nvPr/>
        </p:nvGrpSpPr>
        <p:grpSpPr>
          <a:xfrm>
            <a:off x="7954884" y="2274505"/>
            <a:ext cx="357198" cy="357198"/>
            <a:chOff x="-55203525" y="3983400"/>
            <a:chExt cx="317425" cy="317425"/>
          </a:xfrm>
        </p:grpSpPr>
        <p:sp>
          <p:nvSpPr>
            <p:cNvPr id="6621" name="Google Shape;6621;p85"/>
            <p:cNvSpPr/>
            <p:nvPr/>
          </p:nvSpPr>
          <p:spPr>
            <a:xfrm>
              <a:off x="-55147600" y="4094450"/>
              <a:ext cx="204800" cy="206375"/>
            </a:xfrm>
            <a:custGeom>
              <a:avLst/>
              <a:gdLst/>
              <a:ahLst/>
              <a:cxnLst/>
              <a:rect l="l" t="t" r="r" b="b"/>
              <a:pathLst>
                <a:path w="8192" h="8255" extrusionOk="0">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2" name="Google Shape;6622;p85"/>
            <p:cNvSpPr/>
            <p:nvPr/>
          </p:nvSpPr>
          <p:spPr>
            <a:xfrm>
              <a:off x="-55203525" y="4027500"/>
              <a:ext cx="317425" cy="196925"/>
            </a:xfrm>
            <a:custGeom>
              <a:avLst/>
              <a:gdLst/>
              <a:ahLst/>
              <a:cxnLst/>
              <a:rect l="l" t="t" r="r" b="b"/>
              <a:pathLst>
                <a:path w="12697" h="7877" extrusionOk="0">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3" name="Google Shape;6623;p85"/>
            <p:cNvSpPr/>
            <p:nvPr/>
          </p:nvSpPr>
          <p:spPr>
            <a:xfrm>
              <a:off x="-55128700" y="3983400"/>
              <a:ext cx="166200" cy="54350"/>
            </a:xfrm>
            <a:custGeom>
              <a:avLst/>
              <a:gdLst/>
              <a:ahLst/>
              <a:cxnLst/>
              <a:rect l="l" t="t" r="r" b="b"/>
              <a:pathLst>
                <a:path w="6648" h="2174" extrusionOk="0">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4" name="Google Shape;6624;p85"/>
          <p:cNvGrpSpPr/>
          <p:nvPr/>
        </p:nvGrpSpPr>
        <p:grpSpPr>
          <a:xfrm>
            <a:off x="6621365" y="2731562"/>
            <a:ext cx="335930" cy="358971"/>
            <a:chOff x="-53232900" y="3192625"/>
            <a:chExt cx="298525" cy="319000"/>
          </a:xfrm>
        </p:grpSpPr>
        <p:sp>
          <p:nvSpPr>
            <p:cNvPr id="6625" name="Google Shape;6625;p85"/>
            <p:cNvSpPr/>
            <p:nvPr/>
          </p:nvSpPr>
          <p:spPr>
            <a:xfrm>
              <a:off x="-52972975" y="3315500"/>
              <a:ext cx="37825" cy="55925"/>
            </a:xfrm>
            <a:custGeom>
              <a:avLst/>
              <a:gdLst/>
              <a:ahLst/>
              <a:cxnLst/>
              <a:rect l="l" t="t" r="r" b="b"/>
              <a:pathLst>
                <a:path w="1513" h="2237" extrusionOk="0">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6" name="Google Shape;6626;p85"/>
            <p:cNvSpPr/>
            <p:nvPr/>
          </p:nvSpPr>
          <p:spPr>
            <a:xfrm>
              <a:off x="-52978500" y="3259575"/>
              <a:ext cx="44125" cy="55950"/>
            </a:xfrm>
            <a:custGeom>
              <a:avLst/>
              <a:gdLst/>
              <a:ahLst/>
              <a:cxnLst/>
              <a:rect l="l" t="t" r="r" b="b"/>
              <a:pathLst>
                <a:path w="1765" h="2238" extrusionOk="0">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7" name="Google Shape;6627;p85"/>
            <p:cNvSpPr/>
            <p:nvPr/>
          </p:nvSpPr>
          <p:spPr>
            <a:xfrm>
              <a:off x="-53232900" y="3324950"/>
              <a:ext cx="242625" cy="55925"/>
            </a:xfrm>
            <a:custGeom>
              <a:avLst/>
              <a:gdLst/>
              <a:ahLst/>
              <a:cxnLst/>
              <a:rect l="l" t="t" r="r" b="b"/>
              <a:pathLst>
                <a:path w="9705" h="2237" extrusionOk="0">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8" name="Google Shape;6628;p85"/>
            <p:cNvSpPr/>
            <p:nvPr/>
          </p:nvSpPr>
          <p:spPr>
            <a:xfrm>
              <a:off x="-53232100" y="3399775"/>
              <a:ext cx="241825" cy="111850"/>
            </a:xfrm>
            <a:custGeom>
              <a:avLst/>
              <a:gdLst/>
              <a:ahLst/>
              <a:cxnLst/>
              <a:rect l="l" t="t" r="r" b="b"/>
              <a:pathLst>
                <a:path w="9673" h="4474" extrusionOk="0">
                  <a:moveTo>
                    <a:pt x="0" y="0"/>
                  </a:moveTo>
                  <a:cubicBezTo>
                    <a:pt x="158" y="2457"/>
                    <a:pt x="2269" y="4474"/>
                    <a:pt x="4821" y="4474"/>
                  </a:cubicBezTo>
                  <a:cubicBezTo>
                    <a:pt x="7372" y="4474"/>
                    <a:pt x="9452" y="2457"/>
                    <a:pt x="96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9" name="Google Shape;6629;p85"/>
            <p:cNvSpPr/>
            <p:nvPr/>
          </p:nvSpPr>
          <p:spPr>
            <a:xfrm>
              <a:off x="-53134450" y="3287125"/>
              <a:ext cx="44125" cy="18925"/>
            </a:xfrm>
            <a:custGeom>
              <a:avLst/>
              <a:gdLst/>
              <a:ahLst/>
              <a:cxnLst/>
              <a:rect l="l" t="t" r="r" b="b"/>
              <a:pathLst>
                <a:path w="1765" h="757" extrusionOk="0">
                  <a:moveTo>
                    <a:pt x="1" y="1"/>
                  </a:moveTo>
                  <a:lnTo>
                    <a:pt x="410" y="757"/>
                  </a:lnTo>
                  <a:lnTo>
                    <a:pt x="1419" y="757"/>
                  </a:lnTo>
                  <a:lnTo>
                    <a:pt x="17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0" name="Google Shape;6630;p85"/>
            <p:cNvSpPr/>
            <p:nvPr/>
          </p:nvSpPr>
          <p:spPr>
            <a:xfrm>
              <a:off x="-53232900" y="3287125"/>
              <a:ext cx="86675" cy="18925"/>
            </a:xfrm>
            <a:custGeom>
              <a:avLst/>
              <a:gdLst/>
              <a:ahLst/>
              <a:cxnLst/>
              <a:rect l="l" t="t" r="r" b="b"/>
              <a:pathLst>
                <a:path w="3467" h="757" extrusionOk="0">
                  <a:moveTo>
                    <a:pt x="127" y="1"/>
                  </a:moveTo>
                  <a:cubicBezTo>
                    <a:pt x="95" y="253"/>
                    <a:pt x="32" y="473"/>
                    <a:pt x="1" y="757"/>
                  </a:cubicBezTo>
                  <a:lnTo>
                    <a:pt x="3466" y="757"/>
                  </a:lnTo>
                  <a:lnTo>
                    <a:pt x="31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1" name="Google Shape;6631;p85"/>
            <p:cNvSpPr/>
            <p:nvPr/>
          </p:nvSpPr>
          <p:spPr>
            <a:xfrm>
              <a:off x="-53078525" y="3287125"/>
              <a:ext cx="86675" cy="18925"/>
            </a:xfrm>
            <a:custGeom>
              <a:avLst/>
              <a:gdLst/>
              <a:ahLst/>
              <a:cxnLst/>
              <a:rect l="l" t="t" r="r" b="b"/>
              <a:pathLst>
                <a:path w="3467" h="757" extrusionOk="0">
                  <a:moveTo>
                    <a:pt x="379" y="1"/>
                  </a:moveTo>
                  <a:lnTo>
                    <a:pt x="1" y="757"/>
                  </a:lnTo>
                  <a:lnTo>
                    <a:pt x="3466" y="757"/>
                  </a:lnTo>
                  <a:cubicBezTo>
                    <a:pt x="3466" y="536"/>
                    <a:pt x="3435" y="253"/>
                    <a:pt x="3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2" name="Google Shape;6632;p85"/>
            <p:cNvSpPr/>
            <p:nvPr/>
          </p:nvSpPr>
          <p:spPr>
            <a:xfrm>
              <a:off x="-53224225" y="3192625"/>
              <a:ext cx="223700" cy="74850"/>
            </a:xfrm>
            <a:custGeom>
              <a:avLst/>
              <a:gdLst/>
              <a:ahLst/>
              <a:cxnLst/>
              <a:rect l="l" t="t" r="r" b="b"/>
              <a:pathLst>
                <a:path w="8948" h="2994" extrusionOk="0">
                  <a:moveTo>
                    <a:pt x="4506" y="0"/>
                  </a:moveTo>
                  <a:cubicBezTo>
                    <a:pt x="2489" y="0"/>
                    <a:pt x="756" y="1260"/>
                    <a:pt x="0" y="2993"/>
                  </a:cubicBezTo>
                  <a:lnTo>
                    <a:pt x="8948" y="2993"/>
                  </a:lnTo>
                  <a:cubicBezTo>
                    <a:pt x="8255" y="1260"/>
                    <a:pt x="6522" y="0"/>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3" name="Google Shape;6633;p85"/>
          <p:cNvGrpSpPr/>
          <p:nvPr/>
        </p:nvGrpSpPr>
        <p:grpSpPr>
          <a:xfrm>
            <a:off x="6610731" y="3202536"/>
            <a:ext cx="357198" cy="356326"/>
            <a:chOff x="-53242350" y="3584850"/>
            <a:chExt cx="317425" cy="316650"/>
          </a:xfrm>
        </p:grpSpPr>
        <p:sp>
          <p:nvSpPr>
            <p:cNvPr id="6634" name="Google Shape;6634;p85"/>
            <p:cNvSpPr/>
            <p:nvPr/>
          </p:nvSpPr>
          <p:spPr>
            <a:xfrm>
              <a:off x="-53202975" y="3584850"/>
              <a:ext cx="237900" cy="98475"/>
            </a:xfrm>
            <a:custGeom>
              <a:avLst/>
              <a:gdLst/>
              <a:ahLst/>
              <a:cxnLst/>
              <a:rect l="l" t="t" r="r" b="b"/>
              <a:pathLst>
                <a:path w="9516" h="3939" extrusionOk="0">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5" name="Google Shape;6635;p85"/>
            <p:cNvSpPr/>
            <p:nvPr/>
          </p:nvSpPr>
          <p:spPr>
            <a:xfrm>
              <a:off x="-53242350" y="3711650"/>
              <a:ext cx="80350" cy="155975"/>
            </a:xfrm>
            <a:custGeom>
              <a:avLst/>
              <a:gdLst/>
              <a:ahLst/>
              <a:cxnLst/>
              <a:rect l="l" t="t" r="r" b="b"/>
              <a:pathLst>
                <a:path w="3214" h="6239" extrusionOk="0">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6" name="Google Shape;6636;p85"/>
            <p:cNvSpPr/>
            <p:nvPr/>
          </p:nvSpPr>
          <p:spPr>
            <a:xfrm>
              <a:off x="-53206125" y="3686850"/>
              <a:ext cx="243400" cy="84700"/>
            </a:xfrm>
            <a:custGeom>
              <a:avLst/>
              <a:gdLst/>
              <a:ahLst/>
              <a:cxnLst/>
              <a:rect l="l" t="t" r="r" b="b"/>
              <a:pathLst>
                <a:path w="9736" h="3388" extrusionOk="0">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7" name="Google Shape;6637;p85"/>
            <p:cNvSpPr/>
            <p:nvPr/>
          </p:nvSpPr>
          <p:spPr>
            <a:xfrm>
              <a:off x="-53186425" y="3775450"/>
              <a:ext cx="205600" cy="126050"/>
            </a:xfrm>
            <a:custGeom>
              <a:avLst/>
              <a:gdLst/>
              <a:ahLst/>
              <a:cxnLst/>
              <a:rect l="l" t="t" r="r" b="b"/>
              <a:pathLst>
                <a:path w="8224" h="5042" extrusionOk="0">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8" name="Google Shape;6638;p85"/>
            <p:cNvSpPr/>
            <p:nvPr/>
          </p:nvSpPr>
          <p:spPr>
            <a:xfrm>
              <a:off x="-52962725" y="3710875"/>
              <a:ext cx="37800" cy="95325"/>
            </a:xfrm>
            <a:custGeom>
              <a:avLst/>
              <a:gdLst/>
              <a:ahLst/>
              <a:cxnLst/>
              <a:rect l="l" t="t" r="r" b="b"/>
              <a:pathLst>
                <a:path w="1512" h="3813" extrusionOk="0">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9" name="Google Shape;6639;p85"/>
          <p:cNvGrpSpPr/>
          <p:nvPr/>
        </p:nvGrpSpPr>
        <p:grpSpPr>
          <a:xfrm>
            <a:off x="6631999" y="3665236"/>
            <a:ext cx="314662" cy="358999"/>
            <a:chOff x="-53224225" y="3976300"/>
            <a:chExt cx="279625" cy="319025"/>
          </a:xfrm>
        </p:grpSpPr>
        <p:sp>
          <p:nvSpPr>
            <p:cNvPr id="6640" name="Google Shape;6640;p85"/>
            <p:cNvSpPr/>
            <p:nvPr/>
          </p:nvSpPr>
          <p:spPr>
            <a:xfrm>
              <a:off x="-53224225" y="4132250"/>
              <a:ext cx="18925" cy="63825"/>
            </a:xfrm>
            <a:custGeom>
              <a:avLst/>
              <a:gdLst/>
              <a:ahLst/>
              <a:cxnLst/>
              <a:rect l="l" t="t" r="r" b="b"/>
              <a:pathLst>
                <a:path w="757" h="2553" extrusionOk="0">
                  <a:moveTo>
                    <a:pt x="756" y="1"/>
                  </a:moveTo>
                  <a:cubicBezTo>
                    <a:pt x="315" y="284"/>
                    <a:pt x="0" y="757"/>
                    <a:pt x="0" y="1292"/>
                  </a:cubicBezTo>
                  <a:cubicBezTo>
                    <a:pt x="0" y="1796"/>
                    <a:pt x="315" y="2269"/>
                    <a:pt x="756" y="2552"/>
                  </a:cubicBezTo>
                  <a:lnTo>
                    <a:pt x="756" y="2395"/>
                  </a:lnTo>
                  <a:lnTo>
                    <a:pt x="75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1" name="Google Shape;6641;p85"/>
            <p:cNvSpPr/>
            <p:nvPr/>
          </p:nvSpPr>
          <p:spPr>
            <a:xfrm>
              <a:off x="-53185625" y="4014900"/>
              <a:ext cx="204800" cy="117375"/>
            </a:xfrm>
            <a:custGeom>
              <a:avLst/>
              <a:gdLst/>
              <a:ahLst/>
              <a:cxnLst/>
              <a:rect l="l" t="t" r="r" b="b"/>
              <a:pathLst>
                <a:path w="8192" h="4695" extrusionOk="0">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2" name="Google Shape;6642;p85"/>
            <p:cNvSpPr/>
            <p:nvPr/>
          </p:nvSpPr>
          <p:spPr>
            <a:xfrm>
              <a:off x="-53187200" y="4110200"/>
              <a:ext cx="205575" cy="185125"/>
            </a:xfrm>
            <a:custGeom>
              <a:avLst/>
              <a:gdLst/>
              <a:ahLst/>
              <a:cxnLst/>
              <a:rect l="l" t="t" r="r" b="b"/>
              <a:pathLst>
                <a:path w="8223" h="7405" extrusionOk="0">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3" name="Google Shape;6643;p85"/>
            <p:cNvSpPr/>
            <p:nvPr/>
          </p:nvSpPr>
          <p:spPr>
            <a:xfrm>
              <a:off x="-53020225" y="4211800"/>
              <a:ext cx="74825" cy="83525"/>
            </a:xfrm>
            <a:custGeom>
              <a:avLst/>
              <a:gdLst/>
              <a:ahLst/>
              <a:cxnLst/>
              <a:rect l="l" t="t" r="r" b="b"/>
              <a:pathLst>
                <a:path w="2993" h="3341" extrusionOk="0">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4" name="Google Shape;6644;p85"/>
            <p:cNvSpPr/>
            <p:nvPr/>
          </p:nvSpPr>
          <p:spPr>
            <a:xfrm>
              <a:off x="-53224225" y="4211025"/>
              <a:ext cx="74850" cy="83500"/>
            </a:xfrm>
            <a:custGeom>
              <a:avLst/>
              <a:gdLst/>
              <a:ahLst/>
              <a:cxnLst/>
              <a:rect l="l" t="t" r="r" b="b"/>
              <a:pathLst>
                <a:path w="2994" h="3340" extrusionOk="0">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5" name="Google Shape;6645;p85"/>
            <p:cNvSpPr/>
            <p:nvPr/>
          </p:nvSpPr>
          <p:spPr>
            <a:xfrm>
              <a:off x="-52962725" y="4131475"/>
              <a:ext cx="18125" cy="63800"/>
            </a:xfrm>
            <a:custGeom>
              <a:avLst/>
              <a:gdLst/>
              <a:ahLst/>
              <a:cxnLst/>
              <a:rect l="l" t="t" r="r" b="b"/>
              <a:pathLst>
                <a:path w="725" h="2552" extrusionOk="0">
                  <a:moveTo>
                    <a:pt x="0" y="0"/>
                  </a:moveTo>
                  <a:lnTo>
                    <a:pt x="0" y="2394"/>
                  </a:lnTo>
                  <a:lnTo>
                    <a:pt x="0" y="2552"/>
                  </a:lnTo>
                  <a:cubicBezTo>
                    <a:pt x="410" y="2300"/>
                    <a:pt x="725" y="1827"/>
                    <a:pt x="725" y="1292"/>
                  </a:cubicBezTo>
                  <a:cubicBezTo>
                    <a:pt x="725" y="725"/>
                    <a:pt x="410"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6" name="Google Shape;6646;p85"/>
            <p:cNvSpPr/>
            <p:nvPr/>
          </p:nvSpPr>
          <p:spPr>
            <a:xfrm>
              <a:off x="-53125775" y="3976300"/>
              <a:ext cx="82725" cy="26800"/>
            </a:xfrm>
            <a:custGeom>
              <a:avLst/>
              <a:gdLst/>
              <a:ahLst/>
              <a:cxnLst/>
              <a:rect l="l" t="t" r="r" b="b"/>
              <a:pathLst>
                <a:path w="3309" h="1072" extrusionOk="0">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7" name="Google Shape;6647;p85"/>
          <p:cNvGrpSpPr/>
          <p:nvPr/>
        </p:nvGrpSpPr>
        <p:grpSpPr>
          <a:xfrm>
            <a:off x="7942896" y="3672917"/>
            <a:ext cx="358971" cy="358408"/>
            <a:chOff x="-52043575" y="3983125"/>
            <a:chExt cx="319000" cy="318500"/>
          </a:xfrm>
        </p:grpSpPr>
        <p:sp>
          <p:nvSpPr>
            <p:cNvPr id="6648" name="Google Shape;6648;p85"/>
            <p:cNvSpPr/>
            <p:nvPr/>
          </p:nvSpPr>
          <p:spPr>
            <a:xfrm>
              <a:off x="-52043575" y="3983200"/>
              <a:ext cx="55150" cy="105750"/>
            </a:xfrm>
            <a:custGeom>
              <a:avLst/>
              <a:gdLst/>
              <a:ahLst/>
              <a:cxnLst/>
              <a:rect l="l" t="t" r="r" b="b"/>
              <a:pathLst>
                <a:path w="2206" h="4230" extrusionOk="0">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9" name="Google Shape;6649;p85"/>
            <p:cNvSpPr/>
            <p:nvPr/>
          </p:nvSpPr>
          <p:spPr>
            <a:xfrm>
              <a:off x="-51985300" y="3983400"/>
              <a:ext cx="204800" cy="129975"/>
            </a:xfrm>
            <a:custGeom>
              <a:avLst/>
              <a:gdLst/>
              <a:ahLst/>
              <a:cxnLst/>
              <a:rect l="l" t="t" r="r" b="b"/>
              <a:pathLst>
                <a:path w="8192" h="5199" extrusionOk="0">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0" name="Google Shape;6650;p85"/>
            <p:cNvSpPr/>
            <p:nvPr/>
          </p:nvSpPr>
          <p:spPr>
            <a:xfrm>
              <a:off x="-51855350" y="3987325"/>
              <a:ext cx="74075" cy="89825"/>
            </a:xfrm>
            <a:custGeom>
              <a:avLst/>
              <a:gdLst/>
              <a:ahLst/>
              <a:cxnLst/>
              <a:rect l="l" t="t" r="r" b="b"/>
              <a:pathLst>
                <a:path w="2963" h="3593" extrusionOk="0">
                  <a:moveTo>
                    <a:pt x="1" y="1"/>
                  </a:moveTo>
                  <a:lnTo>
                    <a:pt x="1" y="3592"/>
                  </a:lnTo>
                  <a:lnTo>
                    <a:pt x="2962" y="3592"/>
                  </a:lnTo>
                  <a:cubicBezTo>
                    <a:pt x="2836" y="2647"/>
                    <a:pt x="2427" y="1733"/>
                    <a:pt x="1765" y="1009"/>
                  </a:cubicBezTo>
                  <a:cubicBezTo>
                    <a:pt x="1261" y="505"/>
                    <a:pt x="663" y="190"/>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1" name="Google Shape;6651;p85"/>
            <p:cNvSpPr/>
            <p:nvPr/>
          </p:nvSpPr>
          <p:spPr>
            <a:xfrm>
              <a:off x="-51985300" y="3987325"/>
              <a:ext cx="74050" cy="89825"/>
            </a:xfrm>
            <a:custGeom>
              <a:avLst/>
              <a:gdLst/>
              <a:ahLst/>
              <a:cxnLst/>
              <a:rect l="l" t="t" r="r" b="b"/>
              <a:pathLst>
                <a:path w="2962" h="3593" extrusionOk="0">
                  <a:moveTo>
                    <a:pt x="2962" y="1"/>
                  </a:moveTo>
                  <a:cubicBezTo>
                    <a:pt x="1324" y="473"/>
                    <a:pt x="158" y="1891"/>
                    <a:pt x="1" y="3592"/>
                  </a:cubicBezTo>
                  <a:lnTo>
                    <a:pt x="2962" y="3592"/>
                  </a:lnTo>
                  <a:lnTo>
                    <a:pt x="2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2" name="Google Shape;6652;p85"/>
            <p:cNvSpPr/>
            <p:nvPr/>
          </p:nvSpPr>
          <p:spPr>
            <a:xfrm>
              <a:off x="-51985300" y="4190350"/>
              <a:ext cx="204800" cy="111275"/>
            </a:xfrm>
            <a:custGeom>
              <a:avLst/>
              <a:gdLst/>
              <a:ahLst/>
              <a:cxnLst/>
              <a:rect l="l" t="t" r="r" b="b"/>
              <a:pathLst>
                <a:path w="8192" h="4451" extrusionOk="0">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3" name="Google Shape;6653;p85"/>
            <p:cNvSpPr/>
            <p:nvPr/>
          </p:nvSpPr>
          <p:spPr>
            <a:xfrm>
              <a:off x="-51985300" y="4133050"/>
              <a:ext cx="204800" cy="55925"/>
            </a:xfrm>
            <a:custGeom>
              <a:avLst/>
              <a:gdLst/>
              <a:ahLst/>
              <a:cxnLst/>
              <a:rect l="l" t="t" r="r" b="b"/>
              <a:pathLst>
                <a:path w="8192" h="2237" extrusionOk="0">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4" name="Google Shape;6654;p85"/>
            <p:cNvSpPr/>
            <p:nvPr/>
          </p:nvSpPr>
          <p:spPr>
            <a:xfrm>
              <a:off x="-51780525" y="3983125"/>
              <a:ext cx="55950" cy="105825"/>
            </a:xfrm>
            <a:custGeom>
              <a:avLst/>
              <a:gdLst/>
              <a:ahLst/>
              <a:cxnLst/>
              <a:rect l="l" t="t" r="r" b="b"/>
              <a:pathLst>
                <a:path w="2238" h="4233" extrusionOk="0">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5" name="Google Shape;6655;p85"/>
            <p:cNvSpPr/>
            <p:nvPr/>
          </p:nvSpPr>
          <p:spPr>
            <a:xfrm>
              <a:off x="-52023900" y="4139350"/>
              <a:ext cx="18925" cy="63800"/>
            </a:xfrm>
            <a:custGeom>
              <a:avLst/>
              <a:gdLst/>
              <a:ahLst/>
              <a:cxnLst/>
              <a:rect l="l" t="t" r="r" b="b"/>
              <a:pathLst>
                <a:path w="757" h="2552" extrusionOk="0">
                  <a:moveTo>
                    <a:pt x="757" y="0"/>
                  </a:moveTo>
                  <a:cubicBezTo>
                    <a:pt x="316" y="221"/>
                    <a:pt x="1" y="693"/>
                    <a:pt x="1" y="1260"/>
                  </a:cubicBezTo>
                  <a:cubicBezTo>
                    <a:pt x="1" y="1796"/>
                    <a:pt x="316" y="2268"/>
                    <a:pt x="757" y="2552"/>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6" name="Google Shape;6656;p85"/>
            <p:cNvSpPr/>
            <p:nvPr/>
          </p:nvSpPr>
          <p:spPr>
            <a:xfrm>
              <a:off x="-51763200" y="4139350"/>
              <a:ext cx="18925" cy="63800"/>
            </a:xfrm>
            <a:custGeom>
              <a:avLst/>
              <a:gdLst/>
              <a:ahLst/>
              <a:cxnLst/>
              <a:rect l="l" t="t" r="r" b="b"/>
              <a:pathLst>
                <a:path w="757" h="2552" extrusionOk="0">
                  <a:moveTo>
                    <a:pt x="1" y="0"/>
                  </a:moveTo>
                  <a:lnTo>
                    <a:pt x="1" y="2552"/>
                  </a:lnTo>
                  <a:cubicBezTo>
                    <a:pt x="442" y="2268"/>
                    <a:pt x="757" y="1796"/>
                    <a:pt x="757" y="1260"/>
                  </a:cubicBezTo>
                  <a:cubicBezTo>
                    <a:pt x="757" y="693"/>
                    <a:pt x="442"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7" name="Google Shape;6657;p85"/>
          <p:cNvGrpSpPr/>
          <p:nvPr/>
        </p:nvGrpSpPr>
        <p:grpSpPr>
          <a:xfrm>
            <a:off x="6196836" y="1376934"/>
            <a:ext cx="314662" cy="358971"/>
            <a:chOff x="-56766175" y="3198925"/>
            <a:chExt cx="279625" cy="319000"/>
          </a:xfrm>
        </p:grpSpPr>
        <p:sp>
          <p:nvSpPr>
            <p:cNvPr id="6658" name="Google Shape;6658;p85"/>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9" name="Google Shape;6659;p85"/>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0" name="Google Shape;6660;p85"/>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1" name="Google Shape;6661;p85"/>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2" name="Google Shape;6662;p85"/>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3" name="Google Shape;6663;p85"/>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4" name="Google Shape;6664;p85"/>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5" name="Google Shape;6665;p85"/>
          <p:cNvGrpSpPr/>
          <p:nvPr/>
        </p:nvGrpSpPr>
        <p:grpSpPr>
          <a:xfrm>
            <a:off x="6195950" y="1832234"/>
            <a:ext cx="316434" cy="358099"/>
            <a:chOff x="-56766175" y="3590375"/>
            <a:chExt cx="281200" cy="318225"/>
          </a:xfrm>
        </p:grpSpPr>
        <p:sp>
          <p:nvSpPr>
            <p:cNvPr id="6666" name="Google Shape;6666;p85"/>
            <p:cNvSpPr/>
            <p:nvPr/>
          </p:nvSpPr>
          <p:spPr>
            <a:xfrm>
              <a:off x="-56766175" y="3632900"/>
              <a:ext cx="281200" cy="275700"/>
            </a:xfrm>
            <a:custGeom>
              <a:avLst/>
              <a:gdLst/>
              <a:ahLst/>
              <a:cxnLst/>
              <a:rect l="l" t="t" r="r" b="b"/>
              <a:pathLst>
                <a:path w="11248" h="11028" extrusionOk="0">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7" name="Google Shape;6667;p85"/>
            <p:cNvSpPr/>
            <p:nvPr/>
          </p:nvSpPr>
          <p:spPr>
            <a:xfrm>
              <a:off x="-56709475" y="3722700"/>
              <a:ext cx="167800" cy="153600"/>
            </a:xfrm>
            <a:custGeom>
              <a:avLst/>
              <a:gdLst/>
              <a:ahLst/>
              <a:cxnLst/>
              <a:rect l="l" t="t" r="r" b="b"/>
              <a:pathLst>
                <a:path w="6712" h="6144" extrusionOk="0">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8" name="Google Shape;6668;p85"/>
            <p:cNvSpPr/>
            <p:nvPr/>
          </p:nvSpPr>
          <p:spPr>
            <a:xfrm>
              <a:off x="-56654325" y="3833750"/>
              <a:ext cx="55150" cy="55950"/>
            </a:xfrm>
            <a:custGeom>
              <a:avLst/>
              <a:gdLst/>
              <a:ahLst/>
              <a:cxnLst/>
              <a:rect l="l" t="t" r="r" b="b"/>
              <a:pathLst>
                <a:path w="2206" h="2238" extrusionOk="0">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9" name="Google Shape;6669;p85"/>
            <p:cNvSpPr/>
            <p:nvPr/>
          </p:nvSpPr>
          <p:spPr>
            <a:xfrm>
              <a:off x="-56710250" y="3590375"/>
              <a:ext cx="167775" cy="74850"/>
            </a:xfrm>
            <a:custGeom>
              <a:avLst/>
              <a:gdLst/>
              <a:ahLst/>
              <a:cxnLst/>
              <a:rect l="l" t="t" r="r" b="b"/>
              <a:pathLst>
                <a:path w="6711" h="2994" extrusionOk="0">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0" name="Google Shape;6670;p85"/>
          <p:cNvGrpSpPr/>
          <p:nvPr/>
        </p:nvGrpSpPr>
        <p:grpSpPr>
          <a:xfrm>
            <a:off x="6232906" y="2273605"/>
            <a:ext cx="272126" cy="358099"/>
            <a:chOff x="-56747275" y="3982600"/>
            <a:chExt cx="241825" cy="318225"/>
          </a:xfrm>
        </p:grpSpPr>
        <p:sp>
          <p:nvSpPr>
            <p:cNvPr id="6671" name="Google Shape;6671;p85"/>
            <p:cNvSpPr/>
            <p:nvPr/>
          </p:nvSpPr>
          <p:spPr>
            <a:xfrm>
              <a:off x="-56635425" y="4076325"/>
              <a:ext cx="18125" cy="37050"/>
            </a:xfrm>
            <a:custGeom>
              <a:avLst/>
              <a:gdLst/>
              <a:ahLst/>
              <a:cxnLst/>
              <a:rect l="l" t="t" r="r" b="b"/>
              <a:pathLst>
                <a:path w="725" h="1482" extrusionOk="0">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2" name="Google Shape;6672;p85"/>
            <p:cNvSpPr/>
            <p:nvPr/>
          </p:nvSpPr>
          <p:spPr>
            <a:xfrm>
              <a:off x="-56618900" y="3991275"/>
              <a:ext cx="113450" cy="136250"/>
            </a:xfrm>
            <a:custGeom>
              <a:avLst/>
              <a:gdLst/>
              <a:ahLst/>
              <a:cxnLst/>
              <a:rect l="l" t="t" r="r" b="b"/>
              <a:pathLst>
                <a:path w="4538" h="5450" extrusionOk="0">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3" name="Google Shape;6673;p85"/>
            <p:cNvSpPr/>
            <p:nvPr/>
          </p:nvSpPr>
          <p:spPr>
            <a:xfrm>
              <a:off x="-56601550" y="4094450"/>
              <a:ext cx="31525" cy="19700"/>
            </a:xfrm>
            <a:custGeom>
              <a:avLst/>
              <a:gdLst/>
              <a:ahLst/>
              <a:cxnLst/>
              <a:rect l="l" t="t" r="r" b="b"/>
              <a:pathLst>
                <a:path w="1261" h="788" extrusionOk="0">
                  <a:moveTo>
                    <a:pt x="158" y="0"/>
                  </a:moveTo>
                  <a:lnTo>
                    <a:pt x="158" y="63"/>
                  </a:lnTo>
                  <a:cubicBezTo>
                    <a:pt x="158" y="315"/>
                    <a:pt x="95" y="567"/>
                    <a:pt x="0" y="788"/>
                  </a:cubicBezTo>
                  <a:lnTo>
                    <a:pt x="1260" y="788"/>
                  </a:lnTo>
                  <a:lnTo>
                    <a:pt x="1260" y="756"/>
                  </a:lnTo>
                  <a:lnTo>
                    <a:pt x="1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4" name="Google Shape;6674;p85"/>
            <p:cNvSpPr/>
            <p:nvPr/>
          </p:nvSpPr>
          <p:spPr>
            <a:xfrm>
              <a:off x="-56688200" y="4085775"/>
              <a:ext cx="37050" cy="27600"/>
            </a:xfrm>
            <a:custGeom>
              <a:avLst/>
              <a:gdLst/>
              <a:ahLst/>
              <a:cxnLst/>
              <a:rect l="l" t="t" r="r" b="b"/>
              <a:pathLst>
                <a:path w="1482" h="1104" extrusionOk="0">
                  <a:moveTo>
                    <a:pt x="1355" y="1"/>
                  </a:moveTo>
                  <a:lnTo>
                    <a:pt x="1" y="1103"/>
                  </a:lnTo>
                  <a:lnTo>
                    <a:pt x="1481" y="1103"/>
                  </a:lnTo>
                  <a:cubicBezTo>
                    <a:pt x="1418" y="883"/>
                    <a:pt x="1324" y="631"/>
                    <a:pt x="1324" y="347"/>
                  </a:cubicBezTo>
                  <a:cubicBezTo>
                    <a:pt x="1324" y="253"/>
                    <a:pt x="1324" y="127"/>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5" name="Google Shape;6675;p85"/>
            <p:cNvSpPr/>
            <p:nvPr/>
          </p:nvSpPr>
          <p:spPr>
            <a:xfrm>
              <a:off x="-56747275" y="3982600"/>
              <a:ext cx="189850" cy="143850"/>
            </a:xfrm>
            <a:custGeom>
              <a:avLst/>
              <a:gdLst/>
              <a:ahLst/>
              <a:cxnLst/>
              <a:rect l="l" t="t" r="r" b="b"/>
              <a:pathLst>
                <a:path w="7594" h="5754" extrusionOk="0">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6" name="Google Shape;6676;p85"/>
            <p:cNvSpPr/>
            <p:nvPr/>
          </p:nvSpPr>
          <p:spPr>
            <a:xfrm>
              <a:off x="-56654325" y="4217500"/>
              <a:ext cx="55150" cy="83325"/>
            </a:xfrm>
            <a:custGeom>
              <a:avLst/>
              <a:gdLst/>
              <a:ahLst/>
              <a:cxnLst/>
              <a:rect l="l" t="t" r="r" b="b"/>
              <a:pathLst>
                <a:path w="2206" h="3333" extrusionOk="0">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7" name="Google Shape;6677;p85"/>
            <p:cNvSpPr/>
            <p:nvPr/>
          </p:nvSpPr>
          <p:spPr>
            <a:xfrm>
              <a:off x="-56729150" y="4132250"/>
              <a:ext cx="204800" cy="157550"/>
            </a:xfrm>
            <a:custGeom>
              <a:avLst/>
              <a:gdLst/>
              <a:ahLst/>
              <a:cxnLst/>
              <a:rect l="l" t="t" r="r" b="b"/>
              <a:pathLst>
                <a:path w="8192" h="6302" extrusionOk="0">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8" name="Google Shape;6678;p85"/>
          <p:cNvGrpSpPr/>
          <p:nvPr/>
        </p:nvGrpSpPr>
        <p:grpSpPr>
          <a:xfrm>
            <a:off x="4840657" y="3215842"/>
            <a:ext cx="358999" cy="342991"/>
            <a:chOff x="-54812875" y="3596675"/>
            <a:chExt cx="319025" cy="304800"/>
          </a:xfrm>
        </p:grpSpPr>
        <p:sp>
          <p:nvSpPr>
            <p:cNvPr id="6679" name="Google Shape;6679;p85"/>
            <p:cNvSpPr/>
            <p:nvPr/>
          </p:nvSpPr>
          <p:spPr>
            <a:xfrm>
              <a:off x="-54812875" y="3607700"/>
              <a:ext cx="74850" cy="293775"/>
            </a:xfrm>
            <a:custGeom>
              <a:avLst/>
              <a:gdLst/>
              <a:ahLst/>
              <a:cxnLst/>
              <a:rect l="l" t="t" r="r" b="b"/>
              <a:pathLst>
                <a:path w="2994" h="11751" extrusionOk="0">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0" name="Google Shape;6680;p85"/>
            <p:cNvSpPr/>
            <p:nvPr/>
          </p:nvSpPr>
          <p:spPr>
            <a:xfrm>
              <a:off x="-54662425" y="3621875"/>
              <a:ext cx="18125" cy="61450"/>
            </a:xfrm>
            <a:custGeom>
              <a:avLst/>
              <a:gdLst/>
              <a:ahLst/>
              <a:cxnLst/>
              <a:rect l="l" t="t" r="r" b="b"/>
              <a:pathLst>
                <a:path w="725" h="2458" extrusionOk="0">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1" name="Google Shape;6681;p85"/>
            <p:cNvSpPr/>
            <p:nvPr/>
          </p:nvSpPr>
          <p:spPr>
            <a:xfrm>
              <a:off x="-54737250" y="3652600"/>
              <a:ext cx="66175" cy="37825"/>
            </a:xfrm>
            <a:custGeom>
              <a:avLst/>
              <a:gdLst/>
              <a:ahLst/>
              <a:cxnLst/>
              <a:rect l="l" t="t" r="r" b="b"/>
              <a:pathLst>
                <a:path w="2647" h="1513" extrusionOk="0">
                  <a:moveTo>
                    <a:pt x="0" y="0"/>
                  </a:moveTo>
                  <a:lnTo>
                    <a:pt x="599" y="1512"/>
                  </a:lnTo>
                  <a:lnTo>
                    <a:pt x="2647" y="1512"/>
                  </a:lnTo>
                  <a:cubicBezTo>
                    <a:pt x="2458" y="1103"/>
                    <a:pt x="2206" y="599"/>
                    <a:pt x="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2" name="Google Shape;6682;p85"/>
            <p:cNvSpPr/>
            <p:nvPr/>
          </p:nvSpPr>
          <p:spPr>
            <a:xfrm>
              <a:off x="-54568700" y="3608475"/>
              <a:ext cx="74850" cy="293000"/>
            </a:xfrm>
            <a:custGeom>
              <a:avLst/>
              <a:gdLst/>
              <a:ahLst/>
              <a:cxnLst/>
              <a:rect l="l" t="t" r="r" b="b"/>
              <a:pathLst>
                <a:path w="2994" h="11720" extrusionOk="0">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3" name="Google Shape;6683;p85"/>
            <p:cNvSpPr/>
            <p:nvPr/>
          </p:nvSpPr>
          <p:spPr>
            <a:xfrm>
              <a:off x="-54636450" y="3652600"/>
              <a:ext cx="66975" cy="37825"/>
            </a:xfrm>
            <a:custGeom>
              <a:avLst/>
              <a:gdLst/>
              <a:ahLst/>
              <a:cxnLst/>
              <a:rect l="l" t="t" r="r" b="b"/>
              <a:pathLst>
                <a:path w="2679" h="1513" extrusionOk="0">
                  <a:moveTo>
                    <a:pt x="411" y="0"/>
                  </a:moveTo>
                  <a:cubicBezTo>
                    <a:pt x="411" y="599"/>
                    <a:pt x="221" y="1103"/>
                    <a:pt x="1" y="1512"/>
                  </a:cubicBezTo>
                  <a:lnTo>
                    <a:pt x="2080" y="1512"/>
                  </a:lnTo>
                  <a:lnTo>
                    <a:pt x="26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4" name="Google Shape;6684;p85"/>
            <p:cNvSpPr/>
            <p:nvPr/>
          </p:nvSpPr>
          <p:spPr>
            <a:xfrm>
              <a:off x="-54760100" y="3596675"/>
              <a:ext cx="212675" cy="37025"/>
            </a:xfrm>
            <a:custGeom>
              <a:avLst/>
              <a:gdLst/>
              <a:ahLst/>
              <a:cxnLst/>
              <a:rect l="l" t="t" r="r" b="b"/>
              <a:pathLst>
                <a:path w="8507" h="1481" extrusionOk="0">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5" name="Google Shape;6685;p85"/>
            <p:cNvSpPr/>
            <p:nvPr/>
          </p:nvSpPr>
          <p:spPr>
            <a:xfrm>
              <a:off x="-54738050" y="3708500"/>
              <a:ext cx="169375" cy="186700"/>
            </a:xfrm>
            <a:custGeom>
              <a:avLst/>
              <a:gdLst/>
              <a:ahLst/>
              <a:cxnLst/>
              <a:rect l="l" t="t" r="r" b="b"/>
              <a:pathLst>
                <a:path w="6775" h="7468" extrusionOk="0">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86" name="Google Shape;6686;p85"/>
          <p:cNvSpPr/>
          <p:nvPr/>
        </p:nvSpPr>
        <p:spPr>
          <a:xfrm>
            <a:off x="5015548" y="3590113"/>
            <a:ext cx="8018" cy="900"/>
          </a:xfrm>
          <a:custGeom>
            <a:avLst/>
            <a:gdLst/>
            <a:ahLst/>
            <a:cxnLst/>
            <a:rect l="l" t="t" r="r" b="b"/>
            <a:pathLst>
              <a:path w="285" h="32" extrusionOk="0">
                <a:moveTo>
                  <a:pt x="1" y="0"/>
                </a:moveTo>
                <a:cubicBezTo>
                  <a:pt x="95" y="32"/>
                  <a:pt x="158" y="32"/>
                  <a:pt x="284" y="32"/>
                </a:cubicBezTo>
                <a:cubicBezTo>
                  <a:pt x="221" y="32"/>
                  <a:pt x="127" y="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7" name="Google Shape;6687;p85"/>
          <p:cNvSpPr/>
          <p:nvPr/>
        </p:nvSpPr>
        <p:spPr>
          <a:xfrm>
            <a:off x="5015998" y="3590985"/>
            <a:ext cx="7118" cy="928"/>
          </a:xfrm>
          <a:custGeom>
            <a:avLst/>
            <a:gdLst/>
            <a:ahLst/>
            <a:cxnLst/>
            <a:rect l="l" t="t" r="r" b="b"/>
            <a:pathLst>
              <a:path w="253" h="33" extrusionOk="0">
                <a:moveTo>
                  <a:pt x="253" y="1"/>
                </a:moveTo>
                <a:lnTo>
                  <a:pt x="253" y="1"/>
                </a:lnTo>
                <a:cubicBezTo>
                  <a:pt x="189" y="1"/>
                  <a:pt x="64" y="1"/>
                  <a:pt x="1" y="32"/>
                </a:cubicBezTo>
                <a:cubicBezTo>
                  <a:pt x="95" y="1"/>
                  <a:pt x="190" y="1"/>
                  <a:pt x="2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88" name="Google Shape;6688;p85"/>
          <p:cNvGrpSpPr/>
          <p:nvPr/>
        </p:nvGrpSpPr>
        <p:grpSpPr>
          <a:xfrm>
            <a:off x="4862826" y="3672326"/>
            <a:ext cx="314662" cy="358099"/>
            <a:chOff x="-54793175" y="3982600"/>
            <a:chExt cx="279625" cy="318225"/>
          </a:xfrm>
        </p:grpSpPr>
        <p:sp>
          <p:nvSpPr>
            <p:cNvPr id="6689" name="Google Shape;6689;p85"/>
            <p:cNvSpPr/>
            <p:nvPr/>
          </p:nvSpPr>
          <p:spPr>
            <a:xfrm>
              <a:off x="-54646675" y="3982600"/>
              <a:ext cx="113425" cy="111075"/>
            </a:xfrm>
            <a:custGeom>
              <a:avLst/>
              <a:gdLst/>
              <a:ahLst/>
              <a:cxnLst/>
              <a:rect l="l" t="t" r="r" b="b"/>
              <a:pathLst>
                <a:path w="4537" h="4443" extrusionOk="0">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0" name="Google Shape;6690;p85"/>
            <p:cNvSpPr/>
            <p:nvPr/>
          </p:nvSpPr>
          <p:spPr>
            <a:xfrm>
              <a:off x="-54644325" y="4003075"/>
              <a:ext cx="36250" cy="90600"/>
            </a:xfrm>
            <a:custGeom>
              <a:avLst/>
              <a:gdLst/>
              <a:ahLst/>
              <a:cxnLst/>
              <a:rect l="l" t="t" r="r" b="b"/>
              <a:pathLst>
                <a:path w="1450" h="3624" extrusionOk="0">
                  <a:moveTo>
                    <a:pt x="1" y="1"/>
                  </a:moveTo>
                  <a:lnTo>
                    <a:pt x="1" y="3624"/>
                  </a:lnTo>
                  <a:lnTo>
                    <a:pt x="1450" y="3624"/>
                  </a:lnTo>
                  <a:cubicBezTo>
                    <a:pt x="1419" y="1765"/>
                    <a:pt x="726" y="379"/>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1" name="Google Shape;6691;p85"/>
            <p:cNvSpPr/>
            <p:nvPr/>
          </p:nvSpPr>
          <p:spPr>
            <a:xfrm>
              <a:off x="-54773475" y="3983400"/>
              <a:ext cx="113425" cy="111075"/>
            </a:xfrm>
            <a:custGeom>
              <a:avLst/>
              <a:gdLst/>
              <a:ahLst/>
              <a:cxnLst/>
              <a:rect l="l" t="t" r="r" b="b"/>
              <a:pathLst>
                <a:path w="4537" h="4443" extrusionOk="0">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2" name="Google Shape;6692;p85"/>
            <p:cNvSpPr/>
            <p:nvPr/>
          </p:nvSpPr>
          <p:spPr>
            <a:xfrm>
              <a:off x="-54699450" y="4003075"/>
              <a:ext cx="36250" cy="90600"/>
            </a:xfrm>
            <a:custGeom>
              <a:avLst/>
              <a:gdLst/>
              <a:ahLst/>
              <a:cxnLst/>
              <a:rect l="l" t="t" r="r" b="b"/>
              <a:pathLst>
                <a:path w="1450" h="3624" extrusionOk="0">
                  <a:moveTo>
                    <a:pt x="1450" y="1"/>
                  </a:moveTo>
                  <a:cubicBezTo>
                    <a:pt x="725" y="379"/>
                    <a:pt x="64" y="1765"/>
                    <a:pt x="1" y="3624"/>
                  </a:cubicBezTo>
                  <a:lnTo>
                    <a:pt x="1450" y="3624"/>
                  </a:lnTo>
                  <a:lnTo>
                    <a:pt x="145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3" name="Google Shape;6693;p85"/>
            <p:cNvSpPr/>
            <p:nvPr/>
          </p:nvSpPr>
          <p:spPr>
            <a:xfrm>
              <a:off x="-54756150" y="4112550"/>
              <a:ext cx="204800" cy="188275"/>
            </a:xfrm>
            <a:custGeom>
              <a:avLst/>
              <a:gdLst/>
              <a:ahLst/>
              <a:cxnLst/>
              <a:rect l="l" t="t" r="r" b="b"/>
              <a:pathLst>
                <a:path w="8192" h="7531" extrusionOk="0">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4" name="Google Shape;6694;p85"/>
            <p:cNvSpPr/>
            <p:nvPr/>
          </p:nvSpPr>
          <p:spPr>
            <a:xfrm>
              <a:off x="-54532475" y="4136975"/>
              <a:ext cx="18925" cy="63825"/>
            </a:xfrm>
            <a:custGeom>
              <a:avLst/>
              <a:gdLst/>
              <a:ahLst/>
              <a:cxnLst/>
              <a:rect l="l" t="t" r="r" b="b"/>
              <a:pathLst>
                <a:path w="757" h="2553" extrusionOk="0">
                  <a:moveTo>
                    <a:pt x="1" y="1"/>
                  </a:moveTo>
                  <a:lnTo>
                    <a:pt x="1" y="2552"/>
                  </a:lnTo>
                  <a:cubicBezTo>
                    <a:pt x="442" y="2300"/>
                    <a:pt x="757" y="1828"/>
                    <a:pt x="757" y="1261"/>
                  </a:cubicBezTo>
                  <a:cubicBezTo>
                    <a:pt x="757" y="757"/>
                    <a:pt x="442"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5" name="Google Shape;6695;p85"/>
            <p:cNvSpPr/>
            <p:nvPr/>
          </p:nvSpPr>
          <p:spPr>
            <a:xfrm>
              <a:off x="-54793175" y="4136975"/>
              <a:ext cx="18925" cy="65400"/>
            </a:xfrm>
            <a:custGeom>
              <a:avLst/>
              <a:gdLst/>
              <a:ahLst/>
              <a:cxnLst/>
              <a:rect l="l" t="t" r="r" b="b"/>
              <a:pathLst>
                <a:path w="757" h="2616" extrusionOk="0">
                  <a:moveTo>
                    <a:pt x="757" y="1"/>
                  </a:moveTo>
                  <a:cubicBezTo>
                    <a:pt x="316" y="284"/>
                    <a:pt x="0" y="757"/>
                    <a:pt x="0" y="1292"/>
                  </a:cubicBezTo>
                  <a:cubicBezTo>
                    <a:pt x="0" y="1859"/>
                    <a:pt x="316" y="2332"/>
                    <a:pt x="757" y="2615"/>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6" name="Google Shape;6696;p85"/>
          <p:cNvGrpSpPr/>
          <p:nvPr/>
        </p:nvGrpSpPr>
        <p:grpSpPr>
          <a:xfrm>
            <a:off x="7074284" y="2731562"/>
            <a:ext cx="314662" cy="358099"/>
            <a:chOff x="-52832000" y="3192625"/>
            <a:chExt cx="279625" cy="318225"/>
          </a:xfrm>
        </p:grpSpPr>
        <p:sp>
          <p:nvSpPr>
            <p:cNvPr id="6697" name="Google Shape;6697;p85"/>
            <p:cNvSpPr/>
            <p:nvPr/>
          </p:nvSpPr>
          <p:spPr>
            <a:xfrm>
              <a:off x="-52574450" y="3306025"/>
              <a:ext cx="22075" cy="110300"/>
            </a:xfrm>
            <a:custGeom>
              <a:avLst/>
              <a:gdLst/>
              <a:ahLst/>
              <a:cxnLst/>
              <a:rect l="l" t="t" r="r" b="b"/>
              <a:pathLst>
                <a:path w="883" h="4412" extrusionOk="0">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8" name="Google Shape;6698;p85"/>
            <p:cNvSpPr/>
            <p:nvPr/>
          </p:nvSpPr>
          <p:spPr>
            <a:xfrm>
              <a:off x="-52826475" y="3192625"/>
              <a:ext cx="267800" cy="100050"/>
            </a:xfrm>
            <a:custGeom>
              <a:avLst/>
              <a:gdLst/>
              <a:ahLst/>
              <a:cxnLst/>
              <a:rect l="l" t="t" r="r" b="b"/>
              <a:pathLst>
                <a:path w="10712" h="4002" extrusionOk="0">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9" name="Google Shape;6699;p85"/>
            <p:cNvSpPr/>
            <p:nvPr/>
          </p:nvSpPr>
          <p:spPr>
            <a:xfrm>
              <a:off x="-52794975" y="3361175"/>
              <a:ext cx="204800" cy="149675"/>
            </a:xfrm>
            <a:custGeom>
              <a:avLst/>
              <a:gdLst/>
              <a:ahLst/>
              <a:cxnLst/>
              <a:rect l="l" t="t" r="r" b="b"/>
              <a:pathLst>
                <a:path w="8192" h="5987" extrusionOk="0">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0" name="Google Shape;6700;p85"/>
            <p:cNvSpPr/>
            <p:nvPr/>
          </p:nvSpPr>
          <p:spPr>
            <a:xfrm>
              <a:off x="-52791025" y="3231225"/>
              <a:ext cx="137850" cy="74825"/>
            </a:xfrm>
            <a:custGeom>
              <a:avLst/>
              <a:gdLst/>
              <a:ahLst/>
              <a:cxnLst/>
              <a:rect l="l" t="t" r="r" b="b"/>
              <a:pathLst>
                <a:path w="5514" h="2993" extrusionOk="0">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1" name="Google Shape;6701;p85"/>
            <p:cNvSpPr/>
            <p:nvPr/>
          </p:nvSpPr>
          <p:spPr>
            <a:xfrm>
              <a:off x="-52683125" y="3361950"/>
              <a:ext cx="74825" cy="37850"/>
            </a:xfrm>
            <a:custGeom>
              <a:avLst/>
              <a:gdLst/>
              <a:ahLst/>
              <a:cxnLst/>
              <a:rect l="l" t="t" r="r" b="b"/>
              <a:pathLst>
                <a:path w="2993" h="1514" extrusionOk="0">
                  <a:moveTo>
                    <a:pt x="0" y="1"/>
                  </a:moveTo>
                  <a:cubicBezTo>
                    <a:pt x="0" y="851"/>
                    <a:pt x="662" y="1513"/>
                    <a:pt x="1481" y="1513"/>
                  </a:cubicBezTo>
                  <a:cubicBezTo>
                    <a:pt x="2300" y="1513"/>
                    <a:pt x="2993" y="820"/>
                    <a:pt x="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2" name="Google Shape;6702;p85"/>
            <p:cNvSpPr/>
            <p:nvPr/>
          </p:nvSpPr>
          <p:spPr>
            <a:xfrm>
              <a:off x="-52794975" y="3247750"/>
              <a:ext cx="204800" cy="104000"/>
            </a:xfrm>
            <a:custGeom>
              <a:avLst/>
              <a:gdLst/>
              <a:ahLst/>
              <a:cxnLst/>
              <a:rect l="l" t="t" r="r" b="b"/>
              <a:pathLst>
                <a:path w="8192" h="4160" extrusionOk="0">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3" name="Google Shape;6703;p85"/>
            <p:cNvSpPr/>
            <p:nvPr/>
          </p:nvSpPr>
          <p:spPr>
            <a:xfrm>
              <a:off x="-52776850" y="3361950"/>
              <a:ext cx="74825" cy="37850"/>
            </a:xfrm>
            <a:custGeom>
              <a:avLst/>
              <a:gdLst/>
              <a:ahLst/>
              <a:cxnLst/>
              <a:rect l="l" t="t" r="r" b="b"/>
              <a:pathLst>
                <a:path w="2993" h="1514" extrusionOk="0">
                  <a:moveTo>
                    <a:pt x="0" y="1"/>
                  </a:moveTo>
                  <a:cubicBezTo>
                    <a:pt x="0" y="851"/>
                    <a:pt x="662" y="1513"/>
                    <a:pt x="1481" y="1513"/>
                  </a:cubicBezTo>
                  <a:cubicBezTo>
                    <a:pt x="2332" y="1513"/>
                    <a:pt x="2993" y="820"/>
                    <a:pt x="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4" name="Google Shape;6704;p85"/>
            <p:cNvSpPr/>
            <p:nvPr/>
          </p:nvSpPr>
          <p:spPr>
            <a:xfrm>
              <a:off x="-52832000" y="3306025"/>
              <a:ext cx="21300" cy="110300"/>
            </a:xfrm>
            <a:custGeom>
              <a:avLst/>
              <a:gdLst/>
              <a:ahLst/>
              <a:cxnLst/>
              <a:rect l="l" t="t" r="r" b="b"/>
              <a:pathLst>
                <a:path w="852" h="4412" extrusionOk="0">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5" name="Google Shape;6705;p85"/>
          <p:cNvGrpSpPr/>
          <p:nvPr/>
        </p:nvGrpSpPr>
        <p:grpSpPr>
          <a:xfrm>
            <a:off x="5760817" y="2272929"/>
            <a:ext cx="323524" cy="358774"/>
            <a:chOff x="-57162350" y="3982000"/>
            <a:chExt cx="287500" cy="318825"/>
          </a:xfrm>
        </p:grpSpPr>
        <p:sp>
          <p:nvSpPr>
            <p:cNvPr id="6706" name="Google Shape;6706;p85"/>
            <p:cNvSpPr/>
            <p:nvPr/>
          </p:nvSpPr>
          <p:spPr>
            <a:xfrm>
              <a:off x="-56989850" y="4151150"/>
              <a:ext cx="55150" cy="55150"/>
            </a:xfrm>
            <a:custGeom>
              <a:avLst/>
              <a:gdLst/>
              <a:ahLst/>
              <a:cxnLst/>
              <a:rect l="l" t="t" r="r" b="b"/>
              <a:pathLst>
                <a:path w="2206" h="2206" extrusionOk="0">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7" name="Google Shape;6707;p85"/>
            <p:cNvSpPr/>
            <p:nvPr/>
          </p:nvSpPr>
          <p:spPr>
            <a:xfrm>
              <a:off x="-57162350" y="3982000"/>
              <a:ext cx="287500" cy="161300"/>
            </a:xfrm>
            <a:custGeom>
              <a:avLst/>
              <a:gdLst/>
              <a:ahLst/>
              <a:cxnLst/>
              <a:rect l="l" t="t" r="r" b="b"/>
              <a:pathLst>
                <a:path w="11500" h="6452" extrusionOk="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8" name="Google Shape;6708;p85"/>
            <p:cNvSpPr/>
            <p:nvPr/>
          </p:nvSpPr>
          <p:spPr>
            <a:xfrm>
              <a:off x="-57119850" y="4066875"/>
              <a:ext cx="126075" cy="111875"/>
            </a:xfrm>
            <a:custGeom>
              <a:avLst/>
              <a:gdLst/>
              <a:ahLst/>
              <a:cxnLst/>
              <a:rect l="l" t="t" r="r" b="b"/>
              <a:pathLst>
                <a:path w="5043" h="4475" extrusionOk="0">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9" name="Google Shape;6709;p85"/>
            <p:cNvSpPr/>
            <p:nvPr/>
          </p:nvSpPr>
          <p:spPr>
            <a:xfrm>
              <a:off x="-57100925" y="4151150"/>
              <a:ext cx="55175" cy="55150"/>
            </a:xfrm>
            <a:custGeom>
              <a:avLst/>
              <a:gdLst/>
              <a:ahLst/>
              <a:cxnLst/>
              <a:rect l="l" t="t" r="r" b="b"/>
              <a:pathLst>
                <a:path w="2207" h="2206" extrusionOk="0">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0" name="Google Shape;6710;p85"/>
            <p:cNvSpPr/>
            <p:nvPr/>
          </p:nvSpPr>
          <p:spPr>
            <a:xfrm>
              <a:off x="-57119825" y="4179500"/>
              <a:ext cx="204800" cy="121325"/>
            </a:xfrm>
            <a:custGeom>
              <a:avLst/>
              <a:gdLst/>
              <a:ahLst/>
              <a:cxnLst/>
              <a:rect l="l" t="t" r="r" b="b"/>
              <a:pathLst>
                <a:path w="8192" h="4853" extrusionOk="0">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1" name="Google Shape;6711;p85"/>
            <p:cNvSpPr/>
            <p:nvPr/>
          </p:nvSpPr>
          <p:spPr>
            <a:xfrm>
              <a:off x="-57158400" y="4156675"/>
              <a:ext cx="18900" cy="63825"/>
            </a:xfrm>
            <a:custGeom>
              <a:avLst/>
              <a:gdLst/>
              <a:ahLst/>
              <a:cxnLst/>
              <a:rect l="l" t="t" r="r" b="b"/>
              <a:pathLst>
                <a:path w="756" h="2553" extrusionOk="0">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2" name="Google Shape;6712;p85"/>
            <p:cNvSpPr/>
            <p:nvPr/>
          </p:nvSpPr>
          <p:spPr>
            <a:xfrm>
              <a:off x="-56896125" y="4155875"/>
              <a:ext cx="18925" cy="63825"/>
            </a:xfrm>
            <a:custGeom>
              <a:avLst/>
              <a:gdLst/>
              <a:ahLst/>
              <a:cxnLst/>
              <a:rect l="l" t="t" r="r" b="b"/>
              <a:pathLst>
                <a:path w="757" h="2553" extrusionOk="0">
                  <a:moveTo>
                    <a:pt x="0" y="1"/>
                  </a:moveTo>
                  <a:lnTo>
                    <a:pt x="0" y="2553"/>
                  </a:lnTo>
                  <a:cubicBezTo>
                    <a:pt x="441" y="2269"/>
                    <a:pt x="756" y="1796"/>
                    <a:pt x="756" y="1261"/>
                  </a:cubicBezTo>
                  <a:cubicBezTo>
                    <a:pt x="756" y="757"/>
                    <a:pt x="441" y="284"/>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3" name="Google Shape;6713;p85"/>
            <p:cNvSpPr/>
            <p:nvPr/>
          </p:nvSpPr>
          <p:spPr>
            <a:xfrm>
              <a:off x="-56924475" y="4149575"/>
              <a:ext cx="9450" cy="29175"/>
            </a:xfrm>
            <a:custGeom>
              <a:avLst/>
              <a:gdLst/>
              <a:ahLst/>
              <a:cxnLst/>
              <a:rect l="l" t="t" r="r" b="b"/>
              <a:pathLst>
                <a:path w="378" h="1167" extrusionOk="0">
                  <a:moveTo>
                    <a:pt x="0" y="1"/>
                  </a:moveTo>
                  <a:cubicBezTo>
                    <a:pt x="221" y="379"/>
                    <a:pt x="378" y="757"/>
                    <a:pt x="378" y="1166"/>
                  </a:cubicBezTo>
                  <a:lnTo>
                    <a:pt x="378" y="883"/>
                  </a:lnTo>
                  <a:lnTo>
                    <a:pt x="3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4" name="Google Shape;6714;p85"/>
          <p:cNvGrpSpPr/>
          <p:nvPr/>
        </p:nvGrpSpPr>
        <p:grpSpPr>
          <a:xfrm>
            <a:off x="7052130" y="3203436"/>
            <a:ext cx="358971" cy="357198"/>
            <a:chOff x="-52851675" y="3585650"/>
            <a:chExt cx="319000" cy="317425"/>
          </a:xfrm>
        </p:grpSpPr>
        <p:sp>
          <p:nvSpPr>
            <p:cNvPr id="6715" name="Google Shape;6715;p85"/>
            <p:cNvSpPr/>
            <p:nvPr/>
          </p:nvSpPr>
          <p:spPr>
            <a:xfrm>
              <a:off x="-52851675" y="3641575"/>
              <a:ext cx="319000" cy="106350"/>
            </a:xfrm>
            <a:custGeom>
              <a:avLst/>
              <a:gdLst/>
              <a:ahLst/>
              <a:cxnLst/>
              <a:rect l="l" t="t" r="r" b="b"/>
              <a:pathLst>
                <a:path w="12760" h="4254" extrusionOk="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6" name="Google Shape;6716;p85"/>
            <p:cNvSpPr/>
            <p:nvPr/>
          </p:nvSpPr>
          <p:spPr>
            <a:xfrm>
              <a:off x="-52787100" y="3585650"/>
              <a:ext cx="189050" cy="52000"/>
            </a:xfrm>
            <a:custGeom>
              <a:avLst/>
              <a:gdLst/>
              <a:ahLst/>
              <a:cxnLst/>
              <a:rect l="l" t="t" r="r" b="b"/>
              <a:pathLst>
                <a:path w="7562" h="2080" extrusionOk="0">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7" name="Google Shape;6717;p85"/>
            <p:cNvSpPr/>
            <p:nvPr/>
          </p:nvSpPr>
          <p:spPr>
            <a:xfrm>
              <a:off x="-52794975" y="3696700"/>
              <a:ext cx="127625" cy="74850"/>
            </a:xfrm>
            <a:custGeom>
              <a:avLst/>
              <a:gdLst/>
              <a:ahLst/>
              <a:cxnLst/>
              <a:rect l="l" t="t" r="r" b="b"/>
              <a:pathLst>
                <a:path w="5105" h="2994" extrusionOk="0">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8" name="Google Shape;6718;p85"/>
            <p:cNvSpPr/>
            <p:nvPr/>
          </p:nvSpPr>
          <p:spPr>
            <a:xfrm>
              <a:off x="-52795750" y="3700625"/>
              <a:ext cx="204800" cy="202450"/>
            </a:xfrm>
            <a:custGeom>
              <a:avLst/>
              <a:gdLst/>
              <a:ahLst/>
              <a:cxnLst/>
              <a:rect l="l" t="t" r="r" b="b"/>
              <a:pathLst>
                <a:path w="8192" h="8098" extrusionOk="0">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9" name="Google Shape;6719;p85"/>
            <p:cNvSpPr/>
            <p:nvPr/>
          </p:nvSpPr>
          <p:spPr>
            <a:xfrm>
              <a:off x="-52832775" y="3740025"/>
              <a:ext cx="18125" cy="64600"/>
            </a:xfrm>
            <a:custGeom>
              <a:avLst/>
              <a:gdLst/>
              <a:ahLst/>
              <a:cxnLst/>
              <a:rect l="l" t="t" r="r" b="b"/>
              <a:pathLst>
                <a:path w="725" h="2584" extrusionOk="0">
                  <a:moveTo>
                    <a:pt x="725" y="0"/>
                  </a:moveTo>
                  <a:cubicBezTo>
                    <a:pt x="315" y="252"/>
                    <a:pt x="0" y="725"/>
                    <a:pt x="0" y="1260"/>
                  </a:cubicBezTo>
                  <a:cubicBezTo>
                    <a:pt x="0" y="1827"/>
                    <a:pt x="315" y="2300"/>
                    <a:pt x="725" y="2584"/>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0" name="Google Shape;6720;p85"/>
            <p:cNvSpPr/>
            <p:nvPr/>
          </p:nvSpPr>
          <p:spPr>
            <a:xfrm>
              <a:off x="-52570500" y="3740025"/>
              <a:ext cx="18925" cy="64600"/>
            </a:xfrm>
            <a:custGeom>
              <a:avLst/>
              <a:gdLst/>
              <a:ahLst/>
              <a:cxnLst/>
              <a:rect l="l" t="t" r="r" b="b"/>
              <a:pathLst>
                <a:path w="757" h="2584" extrusionOk="0">
                  <a:moveTo>
                    <a:pt x="0" y="0"/>
                  </a:moveTo>
                  <a:lnTo>
                    <a:pt x="0" y="2584"/>
                  </a:lnTo>
                  <a:cubicBezTo>
                    <a:pt x="442" y="2300"/>
                    <a:pt x="757" y="1827"/>
                    <a:pt x="757" y="1260"/>
                  </a:cubicBezTo>
                  <a:cubicBezTo>
                    <a:pt x="757" y="725"/>
                    <a:pt x="442"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1" name="Google Shape;6721;p85"/>
          <p:cNvGrpSpPr/>
          <p:nvPr/>
        </p:nvGrpSpPr>
        <p:grpSpPr>
          <a:xfrm>
            <a:off x="7074284" y="3665236"/>
            <a:ext cx="314662" cy="358999"/>
            <a:chOff x="-52832000" y="3976300"/>
            <a:chExt cx="279625" cy="319025"/>
          </a:xfrm>
        </p:grpSpPr>
        <p:sp>
          <p:nvSpPr>
            <p:cNvPr id="6722" name="Google Shape;6722;p85"/>
            <p:cNvSpPr/>
            <p:nvPr/>
          </p:nvSpPr>
          <p:spPr>
            <a:xfrm>
              <a:off x="-52794975" y="3976300"/>
              <a:ext cx="204800" cy="112650"/>
            </a:xfrm>
            <a:custGeom>
              <a:avLst/>
              <a:gdLst/>
              <a:ahLst/>
              <a:cxnLst/>
              <a:rect l="l" t="t" r="r" b="b"/>
              <a:pathLst>
                <a:path w="8192" h="4506" extrusionOk="0">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3" name="Google Shape;6723;p85"/>
            <p:cNvSpPr/>
            <p:nvPr/>
          </p:nvSpPr>
          <p:spPr>
            <a:xfrm>
              <a:off x="-52757175" y="4051125"/>
              <a:ext cx="167000" cy="94550"/>
            </a:xfrm>
            <a:custGeom>
              <a:avLst/>
              <a:gdLst/>
              <a:ahLst/>
              <a:cxnLst/>
              <a:rect l="l" t="t" r="r" b="b"/>
              <a:pathLst>
                <a:path w="6680" h="3782" extrusionOk="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4" name="Google Shape;6724;p85"/>
            <p:cNvSpPr/>
            <p:nvPr/>
          </p:nvSpPr>
          <p:spPr>
            <a:xfrm>
              <a:off x="-52794975" y="4088925"/>
              <a:ext cx="204025" cy="206400"/>
            </a:xfrm>
            <a:custGeom>
              <a:avLst/>
              <a:gdLst/>
              <a:ahLst/>
              <a:cxnLst/>
              <a:rect l="l" t="t" r="r" b="b"/>
              <a:pathLst>
                <a:path w="8161" h="8256" extrusionOk="0">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5" name="Google Shape;6725;p85"/>
            <p:cNvSpPr/>
            <p:nvPr/>
          </p:nvSpPr>
          <p:spPr>
            <a:xfrm>
              <a:off x="-52832000"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6" name="Google Shape;6726;p85"/>
            <p:cNvSpPr/>
            <p:nvPr/>
          </p:nvSpPr>
          <p:spPr>
            <a:xfrm>
              <a:off x="-52571300" y="4132250"/>
              <a:ext cx="18925" cy="63825"/>
            </a:xfrm>
            <a:custGeom>
              <a:avLst/>
              <a:gdLst/>
              <a:ahLst/>
              <a:cxnLst/>
              <a:rect l="l" t="t" r="r" b="b"/>
              <a:pathLst>
                <a:path w="757" h="2553" extrusionOk="0">
                  <a:moveTo>
                    <a:pt x="1" y="1"/>
                  </a:moveTo>
                  <a:lnTo>
                    <a:pt x="1" y="2552"/>
                  </a:lnTo>
                  <a:cubicBezTo>
                    <a:pt x="442" y="2269"/>
                    <a:pt x="757" y="1796"/>
                    <a:pt x="757" y="1261"/>
                  </a:cubicBezTo>
                  <a:cubicBezTo>
                    <a:pt x="757" y="694"/>
                    <a:pt x="442" y="221"/>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7" name="Google Shape;6727;p85"/>
          <p:cNvGrpSpPr/>
          <p:nvPr/>
        </p:nvGrpSpPr>
        <p:grpSpPr>
          <a:xfrm>
            <a:off x="6191490" y="4119884"/>
            <a:ext cx="316434" cy="358099"/>
            <a:chOff x="-51633225" y="3198925"/>
            <a:chExt cx="281200" cy="318225"/>
          </a:xfrm>
        </p:grpSpPr>
        <p:sp>
          <p:nvSpPr>
            <p:cNvPr id="6728" name="Google Shape;6728;p85"/>
            <p:cNvSpPr/>
            <p:nvPr/>
          </p:nvSpPr>
          <p:spPr>
            <a:xfrm>
              <a:off x="-51633225" y="3353300"/>
              <a:ext cx="18925" cy="63825"/>
            </a:xfrm>
            <a:custGeom>
              <a:avLst/>
              <a:gdLst/>
              <a:ahLst/>
              <a:cxnLst/>
              <a:rect l="l" t="t" r="r" b="b"/>
              <a:pathLst>
                <a:path w="757" h="2553" extrusionOk="0">
                  <a:moveTo>
                    <a:pt x="756" y="0"/>
                  </a:moveTo>
                  <a:cubicBezTo>
                    <a:pt x="315" y="284"/>
                    <a:pt x="0" y="756"/>
                    <a:pt x="0" y="1292"/>
                  </a:cubicBezTo>
                  <a:cubicBezTo>
                    <a:pt x="0" y="1859"/>
                    <a:pt x="315" y="2332"/>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9" name="Google Shape;6729;p85"/>
            <p:cNvSpPr/>
            <p:nvPr/>
          </p:nvSpPr>
          <p:spPr>
            <a:xfrm>
              <a:off x="-51595425" y="3348575"/>
              <a:ext cx="204800" cy="168575"/>
            </a:xfrm>
            <a:custGeom>
              <a:avLst/>
              <a:gdLst/>
              <a:ahLst/>
              <a:cxnLst/>
              <a:rect l="l" t="t" r="r" b="b"/>
              <a:pathLst>
                <a:path w="8192" h="6743" extrusionOk="0">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0" name="Google Shape;6730;p85"/>
            <p:cNvSpPr/>
            <p:nvPr/>
          </p:nvSpPr>
          <p:spPr>
            <a:xfrm>
              <a:off x="-51633225" y="3292650"/>
              <a:ext cx="279625" cy="37050"/>
            </a:xfrm>
            <a:custGeom>
              <a:avLst/>
              <a:gdLst/>
              <a:ahLst/>
              <a:cxnLst/>
              <a:rect l="l" t="t" r="r" b="b"/>
              <a:pathLst>
                <a:path w="11185" h="1482" extrusionOk="0">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1" name="Google Shape;6731;p85"/>
            <p:cNvSpPr/>
            <p:nvPr/>
          </p:nvSpPr>
          <p:spPr>
            <a:xfrm>
              <a:off x="-51492250" y="3198925"/>
              <a:ext cx="98475" cy="74850"/>
            </a:xfrm>
            <a:custGeom>
              <a:avLst/>
              <a:gdLst/>
              <a:ahLst/>
              <a:cxnLst/>
              <a:rect l="l" t="t" r="r" b="b"/>
              <a:pathLst>
                <a:path w="3939" h="2994" extrusionOk="0">
                  <a:moveTo>
                    <a:pt x="1" y="0"/>
                  </a:moveTo>
                  <a:lnTo>
                    <a:pt x="1" y="0"/>
                  </a:lnTo>
                  <a:cubicBezTo>
                    <a:pt x="946" y="0"/>
                    <a:pt x="1576" y="1418"/>
                    <a:pt x="1765" y="2993"/>
                  </a:cubicBezTo>
                  <a:lnTo>
                    <a:pt x="3939" y="2993"/>
                  </a:lnTo>
                  <a:cubicBezTo>
                    <a:pt x="3466" y="1261"/>
                    <a:pt x="1859" y="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2" name="Google Shape;6732;p85"/>
            <p:cNvSpPr/>
            <p:nvPr/>
          </p:nvSpPr>
          <p:spPr>
            <a:xfrm>
              <a:off x="-51590700" y="3198925"/>
              <a:ext cx="98475" cy="74850"/>
            </a:xfrm>
            <a:custGeom>
              <a:avLst/>
              <a:gdLst/>
              <a:ahLst/>
              <a:cxnLst/>
              <a:rect l="l" t="t" r="r" b="b"/>
              <a:pathLst>
                <a:path w="3939" h="2994" extrusionOk="0">
                  <a:moveTo>
                    <a:pt x="3939" y="0"/>
                  </a:moveTo>
                  <a:lnTo>
                    <a:pt x="3939" y="0"/>
                  </a:lnTo>
                  <a:cubicBezTo>
                    <a:pt x="2048" y="0"/>
                    <a:pt x="473" y="1292"/>
                    <a:pt x="1" y="2993"/>
                  </a:cubicBezTo>
                  <a:lnTo>
                    <a:pt x="2174" y="2993"/>
                  </a:lnTo>
                  <a:cubicBezTo>
                    <a:pt x="2332" y="1418"/>
                    <a:pt x="2962" y="0"/>
                    <a:pt x="3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3" name="Google Shape;6733;p85"/>
            <p:cNvSpPr/>
            <p:nvPr/>
          </p:nvSpPr>
          <p:spPr>
            <a:xfrm>
              <a:off x="-51517450" y="3218600"/>
              <a:ext cx="52000" cy="55950"/>
            </a:xfrm>
            <a:custGeom>
              <a:avLst/>
              <a:gdLst/>
              <a:ahLst/>
              <a:cxnLst/>
              <a:rect l="l" t="t" r="r" b="b"/>
              <a:pathLst>
                <a:path w="2080" h="2238" extrusionOk="0">
                  <a:moveTo>
                    <a:pt x="1009" y="1"/>
                  </a:moveTo>
                  <a:cubicBezTo>
                    <a:pt x="662" y="1"/>
                    <a:pt x="158" y="852"/>
                    <a:pt x="1" y="2238"/>
                  </a:cubicBezTo>
                  <a:lnTo>
                    <a:pt x="2080" y="2238"/>
                  </a:lnTo>
                  <a:cubicBezTo>
                    <a:pt x="1828" y="820"/>
                    <a:pt x="1355"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4" name="Google Shape;6734;p85"/>
            <p:cNvSpPr/>
            <p:nvPr/>
          </p:nvSpPr>
          <p:spPr>
            <a:xfrm>
              <a:off x="-51370950" y="3354075"/>
              <a:ext cx="18925" cy="64625"/>
            </a:xfrm>
            <a:custGeom>
              <a:avLst/>
              <a:gdLst/>
              <a:ahLst/>
              <a:cxnLst/>
              <a:rect l="l" t="t" r="r" b="b"/>
              <a:pathLst>
                <a:path w="757" h="2585" extrusionOk="0">
                  <a:moveTo>
                    <a:pt x="0" y="1"/>
                  </a:moveTo>
                  <a:lnTo>
                    <a:pt x="0" y="2584"/>
                  </a:lnTo>
                  <a:cubicBezTo>
                    <a:pt x="442" y="2301"/>
                    <a:pt x="757" y="1828"/>
                    <a:pt x="757" y="1324"/>
                  </a:cubicBezTo>
                  <a:cubicBezTo>
                    <a:pt x="757" y="725"/>
                    <a:pt x="442" y="25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5" name="Google Shape;6735;p85"/>
          <p:cNvGrpSpPr/>
          <p:nvPr/>
        </p:nvGrpSpPr>
        <p:grpSpPr>
          <a:xfrm>
            <a:off x="6610314" y="1377806"/>
            <a:ext cx="365188" cy="357226"/>
            <a:chOff x="-56396775" y="3199700"/>
            <a:chExt cx="324525" cy="317450"/>
          </a:xfrm>
        </p:grpSpPr>
        <p:sp>
          <p:nvSpPr>
            <p:cNvPr id="6736" name="Google Shape;6736;p85"/>
            <p:cNvSpPr/>
            <p:nvPr/>
          </p:nvSpPr>
          <p:spPr>
            <a:xfrm>
              <a:off x="-56374725" y="3353300"/>
              <a:ext cx="18925" cy="63825"/>
            </a:xfrm>
            <a:custGeom>
              <a:avLst/>
              <a:gdLst/>
              <a:ahLst/>
              <a:cxnLst/>
              <a:rect l="l" t="t" r="r" b="b"/>
              <a:pathLst>
                <a:path w="757" h="2553" extrusionOk="0">
                  <a:moveTo>
                    <a:pt x="757" y="0"/>
                  </a:moveTo>
                  <a:cubicBezTo>
                    <a:pt x="316" y="284"/>
                    <a:pt x="1" y="756"/>
                    <a:pt x="1" y="1292"/>
                  </a:cubicBezTo>
                  <a:cubicBezTo>
                    <a:pt x="1" y="1859"/>
                    <a:pt x="316" y="2332"/>
                    <a:pt x="757" y="2552"/>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7" name="Google Shape;6737;p85"/>
            <p:cNvSpPr/>
            <p:nvPr/>
          </p:nvSpPr>
          <p:spPr>
            <a:xfrm>
              <a:off x="-56333775" y="3199700"/>
              <a:ext cx="198500" cy="73275"/>
            </a:xfrm>
            <a:custGeom>
              <a:avLst/>
              <a:gdLst/>
              <a:ahLst/>
              <a:cxnLst/>
              <a:rect l="l" t="t" r="r" b="b"/>
              <a:pathLst>
                <a:path w="7940" h="2931" extrusionOk="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8" name="Google Shape;6738;p85"/>
            <p:cNvSpPr/>
            <p:nvPr/>
          </p:nvSpPr>
          <p:spPr>
            <a:xfrm>
              <a:off x="-56396775" y="3273325"/>
              <a:ext cx="324525" cy="58725"/>
            </a:xfrm>
            <a:custGeom>
              <a:avLst/>
              <a:gdLst/>
              <a:ahLst/>
              <a:cxnLst/>
              <a:rect l="l" t="t" r="r" b="b"/>
              <a:pathLst>
                <a:path w="12981" h="2349" extrusionOk="0">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9" name="Google Shape;6739;p85"/>
            <p:cNvSpPr/>
            <p:nvPr/>
          </p:nvSpPr>
          <p:spPr>
            <a:xfrm>
              <a:off x="-56336925" y="3346200"/>
              <a:ext cx="204800" cy="78800"/>
            </a:xfrm>
            <a:custGeom>
              <a:avLst/>
              <a:gdLst/>
              <a:ahLst/>
              <a:cxnLst/>
              <a:rect l="l" t="t" r="r" b="b"/>
              <a:pathLst>
                <a:path w="8192" h="3152" extrusionOk="0">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0" name="Google Shape;6740;p85"/>
            <p:cNvSpPr/>
            <p:nvPr/>
          </p:nvSpPr>
          <p:spPr>
            <a:xfrm>
              <a:off x="-56332200" y="3406850"/>
              <a:ext cx="193775" cy="110300"/>
            </a:xfrm>
            <a:custGeom>
              <a:avLst/>
              <a:gdLst/>
              <a:ahLst/>
              <a:cxnLst/>
              <a:rect l="l" t="t" r="r" b="b"/>
              <a:pathLst>
                <a:path w="7751" h="4412" extrusionOk="0">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1" name="Google Shape;6741;p85"/>
            <p:cNvSpPr/>
            <p:nvPr/>
          </p:nvSpPr>
          <p:spPr>
            <a:xfrm>
              <a:off x="-56113225" y="3354075"/>
              <a:ext cx="18125" cy="64625"/>
            </a:xfrm>
            <a:custGeom>
              <a:avLst/>
              <a:gdLst/>
              <a:ahLst/>
              <a:cxnLst/>
              <a:rect l="l" t="t" r="r" b="b"/>
              <a:pathLst>
                <a:path w="725" h="2585" extrusionOk="0">
                  <a:moveTo>
                    <a:pt x="0" y="1"/>
                  </a:moveTo>
                  <a:lnTo>
                    <a:pt x="0" y="2584"/>
                  </a:lnTo>
                  <a:cubicBezTo>
                    <a:pt x="410" y="2332"/>
                    <a:pt x="725" y="1828"/>
                    <a:pt x="725" y="1261"/>
                  </a:cubicBezTo>
                  <a:cubicBezTo>
                    <a:pt x="725" y="725"/>
                    <a:pt x="473" y="25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2" name="Google Shape;6742;p85"/>
          <p:cNvGrpSpPr/>
          <p:nvPr/>
        </p:nvGrpSpPr>
        <p:grpSpPr>
          <a:xfrm>
            <a:off x="6613408" y="1843740"/>
            <a:ext cx="358999" cy="335958"/>
            <a:chOff x="-56394425" y="3600600"/>
            <a:chExt cx="319025" cy="298550"/>
          </a:xfrm>
        </p:grpSpPr>
        <p:sp>
          <p:nvSpPr>
            <p:cNvPr id="6743" name="Google Shape;6743;p85"/>
            <p:cNvSpPr/>
            <p:nvPr/>
          </p:nvSpPr>
          <p:spPr>
            <a:xfrm>
              <a:off x="-56272325" y="3861300"/>
              <a:ext cx="74825" cy="37850"/>
            </a:xfrm>
            <a:custGeom>
              <a:avLst/>
              <a:gdLst/>
              <a:ahLst/>
              <a:cxnLst/>
              <a:rect l="l" t="t" r="r" b="b"/>
              <a:pathLst>
                <a:path w="2993" h="1514" extrusionOk="0">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4" name="Google Shape;6744;p85"/>
            <p:cNvSpPr/>
            <p:nvPr/>
          </p:nvSpPr>
          <p:spPr>
            <a:xfrm>
              <a:off x="-56297550" y="3600600"/>
              <a:ext cx="126050" cy="71700"/>
            </a:xfrm>
            <a:custGeom>
              <a:avLst/>
              <a:gdLst/>
              <a:ahLst/>
              <a:cxnLst/>
              <a:rect l="l" t="t" r="r" b="b"/>
              <a:pathLst>
                <a:path w="5042" h="2868" extrusionOk="0">
                  <a:moveTo>
                    <a:pt x="2521" y="1"/>
                  </a:moveTo>
                  <a:cubicBezTo>
                    <a:pt x="1576" y="1"/>
                    <a:pt x="694" y="316"/>
                    <a:pt x="1" y="851"/>
                  </a:cubicBezTo>
                  <a:lnTo>
                    <a:pt x="2521" y="2868"/>
                  </a:lnTo>
                  <a:lnTo>
                    <a:pt x="5042" y="851"/>
                  </a:lnTo>
                  <a:cubicBezTo>
                    <a:pt x="4317" y="316"/>
                    <a:pt x="3467" y="1"/>
                    <a:pt x="25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5" name="Google Shape;6745;p85"/>
            <p:cNvSpPr/>
            <p:nvPr/>
          </p:nvSpPr>
          <p:spPr>
            <a:xfrm>
              <a:off x="-56394425" y="3635275"/>
              <a:ext cx="319025" cy="233925"/>
            </a:xfrm>
            <a:custGeom>
              <a:avLst/>
              <a:gdLst/>
              <a:ahLst/>
              <a:cxnLst/>
              <a:rect l="l" t="t" r="r" b="b"/>
              <a:pathLst>
                <a:path w="12761" h="9357" extrusionOk="0">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6" name="Google Shape;6746;p85"/>
          <p:cNvGrpSpPr/>
          <p:nvPr/>
        </p:nvGrpSpPr>
        <p:grpSpPr>
          <a:xfrm>
            <a:off x="6644175" y="2274505"/>
            <a:ext cx="327068" cy="357198"/>
            <a:chOff x="-56379450" y="3983400"/>
            <a:chExt cx="290650" cy="317425"/>
          </a:xfrm>
        </p:grpSpPr>
        <p:sp>
          <p:nvSpPr>
            <p:cNvPr id="6747" name="Google Shape;6747;p85"/>
            <p:cNvSpPr/>
            <p:nvPr/>
          </p:nvSpPr>
          <p:spPr>
            <a:xfrm>
              <a:off x="-56330625" y="3983400"/>
              <a:ext cx="241825" cy="111075"/>
            </a:xfrm>
            <a:custGeom>
              <a:avLst/>
              <a:gdLst/>
              <a:ahLst/>
              <a:cxnLst/>
              <a:rect l="l" t="t" r="r" b="b"/>
              <a:pathLst>
                <a:path w="9673" h="4443" extrusionOk="0">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8" name="Google Shape;6748;p85"/>
            <p:cNvSpPr/>
            <p:nvPr/>
          </p:nvSpPr>
          <p:spPr>
            <a:xfrm>
              <a:off x="-56350300" y="4058225"/>
              <a:ext cx="186675" cy="55150"/>
            </a:xfrm>
            <a:custGeom>
              <a:avLst/>
              <a:gdLst/>
              <a:ahLst/>
              <a:cxnLst/>
              <a:rect l="l" t="t" r="r" b="b"/>
              <a:pathLst>
                <a:path w="7467" h="2206" extrusionOk="0">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9" name="Google Shape;6749;p85"/>
            <p:cNvSpPr/>
            <p:nvPr/>
          </p:nvSpPr>
          <p:spPr>
            <a:xfrm>
              <a:off x="-56245550" y="4168275"/>
              <a:ext cx="78000" cy="26600"/>
            </a:xfrm>
            <a:custGeom>
              <a:avLst/>
              <a:gdLst/>
              <a:ahLst/>
              <a:cxnLst/>
              <a:rect l="l" t="t" r="r" b="b"/>
              <a:pathLst>
                <a:path w="3120" h="1064" extrusionOk="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0" name="Google Shape;6750;p85"/>
            <p:cNvSpPr/>
            <p:nvPr/>
          </p:nvSpPr>
          <p:spPr>
            <a:xfrm>
              <a:off x="-56359750" y="4112550"/>
              <a:ext cx="204800" cy="53100"/>
            </a:xfrm>
            <a:custGeom>
              <a:avLst/>
              <a:gdLst/>
              <a:ahLst/>
              <a:cxnLst/>
              <a:rect l="l" t="t" r="r" b="b"/>
              <a:pathLst>
                <a:path w="8192" h="2124" extrusionOk="0">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1" name="Google Shape;6751;p85"/>
            <p:cNvSpPr/>
            <p:nvPr/>
          </p:nvSpPr>
          <p:spPr>
            <a:xfrm>
              <a:off x="-56345575" y="4169000"/>
              <a:ext cx="77200" cy="26325"/>
            </a:xfrm>
            <a:custGeom>
              <a:avLst/>
              <a:gdLst/>
              <a:ahLst/>
              <a:cxnLst/>
              <a:rect l="l" t="t" r="r" b="b"/>
              <a:pathLst>
                <a:path w="3088" h="1053" extrusionOk="0">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2" name="Google Shape;6752;p85"/>
            <p:cNvSpPr/>
            <p:nvPr/>
          </p:nvSpPr>
          <p:spPr>
            <a:xfrm>
              <a:off x="-56379450" y="4180300"/>
              <a:ext cx="242600" cy="120525"/>
            </a:xfrm>
            <a:custGeom>
              <a:avLst/>
              <a:gdLst/>
              <a:ahLst/>
              <a:cxnLst/>
              <a:rect l="l" t="t" r="r" b="b"/>
              <a:pathLst>
                <a:path w="9704" h="4821" extrusionOk="0">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3" name="Google Shape;6753;p85"/>
            <p:cNvSpPr/>
            <p:nvPr/>
          </p:nvSpPr>
          <p:spPr>
            <a:xfrm>
              <a:off x="-56181750" y="4039300"/>
              <a:ext cx="0" cy="25"/>
            </a:xfrm>
            <a:custGeom>
              <a:avLst/>
              <a:gdLst/>
              <a:ahLst/>
              <a:cxnLst/>
              <a:rect l="l" t="t" r="r" b="b"/>
              <a:pathLst>
                <a:path h="1" extrusionOk="0">
                  <a:moveTo>
                    <a:pt x="0" y="1"/>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4" name="Google Shape;6754;p85"/>
            <p:cNvSpPr/>
            <p:nvPr/>
          </p:nvSpPr>
          <p:spPr>
            <a:xfrm>
              <a:off x="-56332200" y="4039300"/>
              <a:ext cx="25" cy="25"/>
            </a:xfrm>
            <a:custGeom>
              <a:avLst/>
              <a:gdLst/>
              <a:ahLst/>
              <a:cxnLst/>
              <a:rect l="l" t="t" r="r" b="b"/>
              <a:pathLst>
                <a:path w="1" h="1" extrusionOk="0">
                  <a:moveTo>
                    <a:pt x="1" y="1"/>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5" name="Google Shape;6755;p85"/>
          <p:cNvGrpSpPr/>
          <p:nvPr/>
        </p:nvGrpSpPr>
        <p:grpSpPr>
          <a:xfrm>
            <a:off x="5307879" y="2738651"/>
            <a:ext cx="316434" cy="358971"/>
            <a:chOff x="-54401725" y="3198925"/>
            <a:chExt cx="281200" cy="319000"/>
          </a:xfrm>
        </p:grpSpPr>
        <p:sp>
          <p:nvSpPr>
            <p:cNvPr id="6756" name="Google Shape;6756;p85"/>
            <p:cNvSpPr/>
            <p:nvPr/>
          </p:nvSpPr>
          <p:spPr>
            <a:xfrm>
              <a:off x="-54159150" y="3465925"/>
              <a:ext cx="38625" cy="52000"/>
            </a:xfrm>
            <a:custGeom>
              <a:avLst/>
              <a:gdLst/>
              <a:ahLst/>
              <a:cxnLst/>
              <a:rect l="l" t="t" r="r" b="b"/>
              <a:pathLst>
                <a:path w="1545" h="2080" extrusionOk="0">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7" name="Google Shape;6757;p85"/>
            <p:cNvSpPr/>
            <p:nvPr/>
          </p:nvSpPr>
          <p:spPr>
            <a:xfrm>
              <a:off x="-54401725" y="3465925"/>
              <a:ext cx="38600" cy="52000"/>
            </a:xfrm>
            <a:custGeom>
              <a:avLst/>
              <a:gdLst/>
              <a:ahLst/>
              <a:cxnLst/>
              <a:rect l="l" t="t" r="r" b="b"/>
              <a:pathLst>
                <a:path w="1544" h="2080" extrusionOk="0">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8" name="Google Shape;6758;p85"/>
            <p:cNvSpPr/>
            <p:nvPr/>
          </p:nvSpPr>
          <p:spPr>
            <a:xfrm>
              <a:off x="-54176475" y="3224125"/>
              <a:ext cx="17350" cy="61450"/>
            </a:xfrm>
            <a:custGeom>
              <a:avLst/>
              <a:gdLst/>
              <a:ahLst/>
              <a:cxnLst/>
              <a:rect l="l" t="t" r="r" b="b"/>
              <a:pathLst>
                <a:path w="694" h="2458" extrusionOk="0">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9" name="Google Shape;6759;p85"/>
            <p:cNvSpPr/>
            <p:nvPr/>
          </p:nvSpPr>
          <p:spPr>
            <a:xfrm>
              <a:off x="-54385975" y="3198925"/>
              <a:ext cx="198500" cy="74850"/>
            </a:xfrm>
            <a:custGeom>
              <a:avLst/>
              <a:gdLst/>
              <a:ahLst/>
              <a:cxnLst/>
              <a:rect l="l" t="t" r="r" b="b"/>
              <a:pathLst>
                <a:path w="7940" h="2994" extrusionOk="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0" name="Google Shape;6760;p85"/>
            <p:cNvSpPr/>
            <p:nvPr/>
          </p:nvSpPr>
          <p:spPr>
            <a:xfrm>
              <a:off x="-544009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1" name="Google Shape;6761;p85"/>
            <p:cNvSpPr/>
            <p:nvPr/>
          </p:nvSpPr>
          <p:spPr>
            <a:xfrm>
              <a:off x="-54401725" y="3292650"/>
              <a:ext cx="128400" cy="74850"/>
            </a:xfrm>
            <a:custGeom>
              <a:avLst/>
              <a:gdLst/>
              <a:ahLst/>
              <a:cxnLst/>
              <a:rect l="l" t="t" r="r" b="b"/>
              <a:pathLst>
                <a:path w="5136" h="2994" extrusionOk="0">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2" name="Google Shape;6762;p85"/>
            <p:cNvSpPr/>
            <p:nvPr/>
          </p:nvSpPr>
          <p:spPr>
            <a:xfrm>
              <a:off x="-54250500" y="3266650"/>
              <a:ext cx="128400" cy="99275"/>
            </a:xfrm>
            <a:custGeom>
              <a:avLst/>
              <a:gdLst/>
              <a:ahLst/>
              <a:cxnLst/>
              <a:rect l="l" t="t" r="r" b="b"/>
              <a:pathLst>
                <a:path w="5136" h="3971" extrusionOk="0">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3" name="Google Shape;6763;p85"/>
            <p:cNvSpPr/>
            <p:nvPr/>
          </p:nvSpPr>
          <p:spPr>
            <a:xfrm>
              <a:off x="-541591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4" name="Google Shape;6764;p85"/>
            <p:cNvSpPr/>
            <p:nvPr/>
          </p:nvSpPr>
          <p:spPr>
            <a:xfrm>
              <a:off x="-54345025" y="3309975"/>
              <a:ext cx="167000" cy="207175"/>
            </a:xfrm>
            <a:custGeom>
              <a:avLst/>
              <a:gdLst/>
              <a:ahLst/>
              <a:cxnLst/>
              <a:rect l="l" t="t" r="r" b="b"/>
              <a:pathLst>
                <a:path w="6680" h="8287" extrusionOk="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5" name="Google Shape;6765;p85"/>
            <p:cNvSpPr/>
            <p:nvPr/>
          </p:nvSpPr>
          <p:spPr>
            <a:xfrm>
              <a:off x="-54401725" y="3424175"/>
              <a:ext cx="37825" cy="40975"/>
            </a:xfrm>
            <a:custGeom>
              <a:avLst/>
              <a:gdLst/>
              <a:ahLst/>
              <a:cxnLst/>
              <a:rect l="l" t="t" r="r" b="b"/>
              <a:pathLst>
                <a:path w="1513" h="1639" extrusionOk="0">
                  <a:moveTo>
                    <a:pt x="0" y="1"/>
                  </a:moveTo>
                  <a:lnTo>
                    <a:pt x="0" y="914"/>
                  </a:lnTo>
                  <a:cubicBezTo>
                    <a:pt x="0" y="1292"/>
                    <a:pt x="315" y="1639"/>
                    <a:pt x="757" y="1639"/>
                  </a:cubicBezTo>
                  <a:cubicBezTo>
                    <a:pt x="1198" y="1639"/>
                    <a:pt x="1513" y="1324"/>
                    <a:pt x="1513" y="914"/>
                  </a:cubicBezTo>
                  <a:lnTo>
                    <a:pt x="1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6" name="Google Shape;6766;p85"/>
            <p:cNvSpPr/>
            <p:nvPr/>
          </p:nvSpPr>
          <p:spPr>
            <a:xfrm>
              <a:off x="-54159150" y="3424175"/>
              <a:ext cx="37050" cy="40975"/>
            </a:xfrm>
            <a:custGeom>
              <a:avLst/>
              <a:gdLst/>
              <a:ahLst/>
              <a:cxnLst/>
              <a:rect l="l" t="t" r="r" b="b"/>
              <a:pathLst>
                <a:path w="1482" h="1639" extrusionOk="0">
                  <a:moveTo>
                    <a:pt x="1" y="1"/>
                  </a:moveTo>
                  <a:lnTo>
                    <a:pt x="1" y="914"/>
                  </a:lnTo>
                  <a:cubicBezTo>
                    <a:pt x="1" y="1292"/>
                    <a:pt x="316" y="1639"/>
                    <a:pt x="757" y="1639"/>
                  </a:cubicBezTo>
                  <a:cubicBezTo>
                    <a:pt x="1167" y="1639"/>
                    <a:pt x="1482" y="1324"/>
                    <a:pt x="1482" y="914"/>
                  </a:cubicBez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7" name="Google Shape;6767;p85"/>
          <p:cNvGrpSpPr/>
          <p:nvPr/>
        </p:nvGrpSpPr>
        <p:grpSpPr>
          <a:xfrm>
            <a:off x="5308766" y="3208753"/>
            <a:ext cx="314662" cy="358099"/>
            <a:chOff x="-54401725" y="3590375"/>
            <a:chExt cx="279625" cy="318225"/>
          </a:xfrm>
        </p:grpSpPr>
        <p:sp>
          <p:nvSpPr>
            <p:cNvPr id="6768" name="Google Shape;6768;p85"/>
            <p:cNvSpPr/>
            <p:nvPr/>
          </p:nvSpPr>
          <p:spPr>
            <a:xfrm>
              <a:off x="-54194575" y="3721900"/>
              <a:ext cx="35450" cy="19725"/>
            </a:xfrm>
            <a:custGeom>
              <a:avLst/>
              <a:gdLst/>
              <a:ahLst/>
              <a:cxnLst/>
              <a:rect l="l" t="t" r="r" b="b"/>
              <a:pathLst>
                <a:path w="1418" h="789" extrusionOk="0">
                  <a:moveTo>
                    <a:pt x="0" y="1"/>
                  </a:moveTo>
                  <a:cubicBezTo>
                    <a:pt x="158" y="410"/>
                    <a:pt x="536" y="788"/>
                    <a:pt x="1071" y="788"/>
                  </a:cubicBezTo>
                  <a:lnTo>
                    <a:pt x="1418" y="788"/>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9" name="Google Shape;6769;p85"/>
            <p:cNvSpPr/>
            <p:nvPr/>
          </p:nvSpPr>
          <p:spPr>
            <a:xfrm>
              <a:off x="-54380450" y="3590375"/>
              <a:ext cx="237075" cy="112650"/>
            </a:xfrm>
            <a:custGeom>
              <a:avLst/>
              <a:gdLst/>
              <a:ahLst/>
              <a:cxnLst/>
              <a:rect l="l" t="t" r="r" b="b"/>
              <a:pathLst>
                <a:path w="9483" h="4506" extrusionOk="0">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0" name="Google Shape;6770;p85"/>
            <p:cNvSpPr/>
            <p:nvPr/>
          </p:nvSpPr>
          <p:spPr>
            <a:xfrm>
              <a:off x="-54363925" y="3721900"/>
              <a:ext cx="35475" cy="19725"/>
            </a:xfrm>
            <a:custGeom>
              <a:avLst/>
              <a:gdLst/>
              <a:ahLst/>
              <a:cxnLst/>
              <a:rect l="l" t="t" r="r" b="b"/>
              <a:pathLst>
                <a:path w="1419" h="789" extrusionOk="0">
                  <a:moveTo>
                    <a:pt x="1" y="1"/>
                  </a:moveTo>
                  <a:lnTo>
                    <a:pt x="1" y="788"/>
                  </a:lnTo>
                  <a:lnTo>
                    <a:pt x="347" y="788"/>
                  </a:lnTo>
                  <a:cubicBezTo>
                    <a:pt x="820" y="788"/>
                    <a:pt x="1261" y="410"/>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1" name="Google Shape;6771;p85"/>
            <p:cNvSpPr/>
            <p:nvPr/>
          </p:nvSpPr>
          <p:spPr>
            <a:xfrm>
              <a:off x="-54363925" y="3721900"/>
              <a:ext cx="204800" cy="186700"/>
            </a:xfrm>
            <a:custGeom>
              <a:avLst/>
              <a:gdLst/>
              <a:ahLst/>
              <a:cxnLst/>
              <a:rect l="l" t="t" r="r" b="b"/>
              <a:pathLst>
                <a:path w="8192" h="7468" extrusionOk="0">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2" name="Google Shape;6772;p85"/>
            <p:cNvSpPr/>
            <p:nvPr/>
          </p:nvSpPr>
          <p:spPr>
            <a:xfrm>
              <a:off x="-54401725" y="3747100"/>
              <a:ext cx="18925" cy="63825"/>
            </a:xfrm>
            <a:custGeom>
              <a:avLst/>
              <a:gdLst/>
              <a:ahLst/>
              <a:cxnLst/>
              <a:rect l="l" t="t" r="r" b="b"/>
              <a:pathLst>
                <a:path w="757" h="2553" extrusionOk="0">
                  <a:moveTo>
                    <a:pt x="757" y="1"/>
                  </a:moveTo>
                  <a:cubicBezTo>
                    <a:pt x="284" y="253"/>
                    <a:pt x="0" y="725"/>
                    <a:pt x="0" y="1261"/>
                  </a:cubicBezTo>
                  <a:cubicBezTo>
                    <a:pt x="0" y="1828"/>
                    <a:pt x="315" y="2301"/>
                    <a:pt x="757" y="2553"/>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3" name="Google Shape;6773;p85"/>
            <p:cNvSpPr/>
            <p:nvPr/>
          </p:nvSpPr>
          <p:spPr>
            <a:xfrm>
              <a:off x="-54140225" y="374632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8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4" name="Google Shape;6774;p85"/>
          <p:cNvGrpSpPr/>
          <p:nvPr/>
        </p:nvGrpSpPr>
        <p:grpSpPr>
          <a:xfrm>
            <a:off x="5306557" y="3672326"/>
            <a:ext cx="319079" cy="358099"/>
            <a:chOff x="-54403300" y="3982600"/>
            <a:chExt cx="283550" cy="318225"/>
          </a:xfrm>
        </p:grpSpPr>
        <p:sp>
          <p:nvSpPr>
            <p:cNvPr id="6775" name="Google Shape;6775;p85"/>
            <p:cNvSpPr/>
            <p:nvPr/>
          </p:nvSpPr>
          <p:spPr>
            <a:xfrm>
              <a:off x="-54273350" y="4036950"/>
              <a:ext cx="27600" cy="27600"/>
            </a:xfrm>
            <a:custGeom>
              <a:avLst/>
              <a:gdLst/>
              <a:ahLst/>
              <a:cxnLst/>
              <a:rect l="l" t="t" r="r" b="b"/>
              <a:pathLst>
                <a:path w="1104" h="1104" extrusionOk="0">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6" name="Google Shape;6776;p85"/>
            <p:cNvSpPr/>
            <p:nvPr/>
          </p:nvSpPr>
          <p:spPr>
            <a:xfrm>
              <a:off x="-54383600" y="3982600"/>
              <a:ext cx="241800" cy="130775"/>
            </a:xfrm>
            <a:custGeom>
              <a:avLst/>
              <a:gdLst/>
              <a:ahLst/>
              <a:cxnLst/>
              <a:rect l="l" t="t" r="r" b="b"/>
              <a:pathLst>
                <a:path w="9672" h="5231" extrusionOk="0">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7" name="Google Shape;6777;p85"/>
            <p:cNvSpPr/>
            <p:nvPr/>
          </p:nvSpPr>
          <p:spPr>
            <a:xfrm>
              <a:off x="-54403300" y="4122000"/>
              <a:ext cx="58300" cy="140225"/>
            </a:xfrm>
            <a:custGeom>
              <a:avLst/>
              <a:gdLst/>
              <a:ahLst/>
              <a:cxnLst/>
              <a:rect l="l" t="t" r="r" b="b"/>
              <a:pathLst>
                <a:path w="2332" h="5609" extrusionOk="0">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8" name="Google Shape;6778;p85"/>
            <p:cNvSpPr/>
            <p:nvPr/>
          </p:nvSpPr>
          <p:spPr>
            <a:xfrm>
              <a:off x="-54346600" y="4132250"/>
              <a:ext cx="167800" cy="168575"/>
            </a:xfrm>
            <a:custGeom>
              <a:avLst/>
              <a:gdLst/>
              <a:ahLst/>
              <a:cxnLst/>
              <a:rect l="l" t="t" r="r" b="b"/>
              <a:pathLst>
                <a:path w="6712" h="6743" extrusionOk="0">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9" name="Google Shape;6779;p85"/>
            <p:cNvSpPr/>
            <p:nvPr/>
          </p:nvSpPr>
          <p:spPr>
            <a:xfrm>
              <a:off x="-54177250" y="4122000"/>
              <a:ext cx="57500" cy="141025"/>
            </a:xfrm>
            <a:custGeom>
              <a:avLst/>
              <a:gdLst/>
              <a:ahLst/>
              <a:cxnLst/>
              <a:rect l="l" t="t" r="r" b="b"/>
              <a:pathLst>
                <a:path w="2300" h="5641" extrusionOk="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0" name="Google Shape;6780;p85"/>
          <p:cNvGrpSpPr/>
          <p:nvPr/>
        </p:nvGrpSpPr>
        <p:grpSpPr>
          <a:xfrm>
            <a:off x="7493951" y="2733559"/>
            <a:ext cx="356298" cy="356973"/>
            <a:chOff x="-52458650" y="3194400"/>
            <a:chExt cx="316625" cy="317225"/>
          </a:xfrm>
        </p:grpSpPr>
        <p:sp>
          <p:nvSpPr>
            <p:cNvPr id="6781" name="Google Shape;6781;p85"/>
            <p:cNvSpPr/>
            <p:nvPr/>
          </p:nvSpPr>
          <p:spPr>
            <a:xfrm>
              <a:off x="-52458650" y="3194400"/>
              <a:ext cx="316625" cy="166000"/>
            </a:xfrm>
            <a:custGeom>
              <a:avLst/>
              <a:gdLst/>
              <a:ahLst/>
              <a:cxnLst/>
              <a:rect l="l" t="t" r="r" b="b"/>
              <a:pathLst>
                <a:path w="12665" h="6640" extrusionOk="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2" name="Google Shape;6782;p85"/>
            <p:cNvSpPr/>
            <p:nvPr/>
          </p:nvSpPr>
          <p:spPr>
            <a:xfrm>
              <a:off x="-52379100" y="3287125"/>
              <a:ext cx="156750" cy="18925"/>
            </a:xfrm>
            <a:custGeom>
              <a:avLst/>
              <a:gdLst/>
              <a:ahLst/>
              <a:cxnLst/>
              <a:rect l="l" t="t" r="r" b="b"/>
              <a:pathLst>
                <a:path w="6270" h="757" extrusionOk="0">
                  <a:moveTo>
                    <a:pt x="378" y="1"/>
                  </a:moveTo>
                  <a:lnTo>
                    <a:pt x="0" y="757"/>
                  </a:lnTo>
                  <a:lnTo>
                    <a:pt x="6270" y="757"/>
                  </a:lnTo>
                  <a:lnTo>
                    <a:pt x="58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3" name="Google Shape;6783;p85"/>
            <p:cNvSpPr/>
            <p:nvPr/>
          </p:nvSpPr>
          <p:spPr>
            <a:xfrm>
              <a:off x="-52383825" y="3361950"/>
              <a:ext cx="55150" cy="37050"/>
            </a:xfrm>
            <a:custGeom>
              <a:avLst/>
              <a:gdLst/>
              <a:ahLst/>
              <a:cxnLst/>
              <a:rect l="l" t="t" r="r" b="b"/>
              <a:pathLst>
                <a:path w="2206" h="1482" extrusionOk="0">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4" name="Google Shape;6784;p85"/>
            <p:cNvSpPr/>
            <p:nvPr/>
          </p:nvSpPr>
          <p:spPr>
            <a:xfrm>
              <a:off x="-52401950" y="3380075"/>
              <a:ext cx="204800" cy="131550"/>
            </a:xfrm>
            <a:custGeom>
              <a:avLst/>
              <a:gdLst/>
              <a:ahLst/>
              <a:cxnLst/>
              <a:rect l="l" t="t" r="r" b="b"/>
              <a:pathLst>
                <a:path w="8192" h="5262" extrusionOk="0">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5" name="Google Shape;6785;p85"/>
            <p:cNvSpPr/>
            <p:nvPr/>
          </p:nvSpPr>
          <p:spPr>
            <a:xfrm>
              <a:off x="-52272000" y="3361950"/>
              <a:ext cx="55175" cy="37050"/>
            </a:xfrm>
            <a:custGeom>
              <a:avLst/>
              <a:gdLst/>
              <a:ahLst/>
              <a:cxnLst/>
              <a:rect l="l" t="t" r="r" b="b"/>
              <a:pathLst>
                <a:path w="2207" h="1482" extrusionOk="0">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6" name="Google Shape;6786;p85"/>
            <p:cNvSpPr/>
            <p:nvPr/>
          </p:nvSpPr>
          <p:spPr>
            <a:xfrm>
              <a:off x="-52402750" y="3324950"/>
              <a:ext cx="204825" cy="46475"/>
            </a:xfrm>
            <a:custGeom>
              <a:avLst/>
              <a:gdLst/>
              <a:ahLst/>
              <a:cxnLst/>
              <a:rect l="l" t="t" r="r" b="b"/>
              <a:pathLst>
                <a:path w="8193" h="1859" extrusionOk="0">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7" name="Google Shape;6787;p85"/>
            <p:cNvSpPr/>
            <p:nvPr/>
          </p:nvSpPr>
          <p:spPr>
            <a:xfrm>
              <a:off x="-52440550" y="3349350"/>
              <a:ext cx="18925" cy="63825"/>
            </a:xfrm>
            <a:custGeom>
              <a:avLst/>
              <a:gdLst/>
              <a:ahLst/>
              <a:cxnLst/>
              <a:rect l="l" t="t" r="r" b="b"/>
              <a:pathLst>
                <a:path w="757" h="2553" extrusionOk="0">
                  <a:moveTo>
                    <a:pt x="757" y="1"/>
                  </a:moveTo>
                  <a:cubicBezTo>
                    <a:pt x="284" y="190"/>
                    <a:pt x="1" y="725"/>
                    <a:pt x="1" y="1261"/>
                  </a:cubicBezTo>
                  <a:cubicBezTo>
                    <a:pt x="1" y="1797"/>
                    <a:pt x="316" y="2301"/>
                    <a:pt x="757" y="2553"/>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8" name="Google Shape;6788;p85"/>
            <p:cNvSpPr/>
            <p:nvPr/>
          </p:nvSpPr>
          <p:spPr>
            <a:xfrm>
              <a:off x="-52179050" y="334857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2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9" name="Google Shape;6789;p85"/>
          <p:cNvGrpSpPr/>
          <p:nvPr/>
        </p:nvGrpSpPr>
        <p:grpSpPr>
          <a:xfrm>
            <a:off x="4862826" y="2738651"/>
            <a:ext cx="314662" cy="358971"/>
            <a:chOff x="-54793175" y="3198925"/>
            <a:chExt cx="279625" cy="319000"/>
          </a:xfrm>
        </p:grpSpPr>
        <p:sp>
          <p:nvSpPr>
            <p:cNvPr id="6790" name="Google Shape;6790;p85"/>
            <p:cNvSpPr/>
            <p:nvPr/>
          </p:nvSpPr>
          <p:spPr>
            <a:xfrm>
              <a:off x="-54532475" y="3354075"/>
              <a:ext cx="18925" cy="60675"/>
            </a:xfrm>
            <a:custGeom>
              <a:avLst/>
              <a:gdLst/>
              <a:ahLst/>
              <a:cxnLst/>
              <a:rect l="l" t="t" r="r" b="b"/>
              <a:pathLst>
                <a:path w="757" h="2427" extrusionOk="0">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1" name="Google Shape;6791;p85"/>
            <p:cNvSpPr/>
            <p:nvPr/>
          </p:nvSpPr>
          <p:spPr>
            <a:xfrm>
              <a:off x="-54793175" y="3198925"/>
              <a:ext cx="97675" cy="126050"/>
            </a:xfrm>
            <a:custGeom>
              <a:avLst/>
              <a:gdLst/>
              <a:ahLst/>
              <a:cxnLst/>
              <a:rect l="l" t="t" r="r" b="b"/>
              <a:pathLst>
                <a:path w="3907" h="5042" extrusionOk="0">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2" name="Google Shape;6792;p85"/>
            <p:cNvSpPr/>
            <p:nvPr/>
          </p:nvSpPr>
          <p:spPr>
            <a:xfrm>
              <a:off x="-54624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3" name="Google Shape;6793;p85"/>
            <p:cNvSpPr/>
            <p:nvPr/>
          </p:nvSpPr>
          <p:spPr>
            <a:xfrm>
              <a:off x="-54737250" y="3349350"/>
              <a:ext cx="55150" cy="55175"/>
            </a:xfrm>
            <a:custGeom>
              <a:avLst/>
              <a:gdLst/>
              <a:ahLst/>
              <a:cxnLst/>
              <a:rect l="l" t="t" r="r" b="b"/>
              <a:pathLst>
                <a:path w="2206" h="2207" extrusionOk="0">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4" name="Google Shape;6794;p85"/>
            <p:cNvSpPr/>
            <p:nvPr/>
          </p:nvSpPr>
          <p:spPr>
            <a:xfrm>
              <a:off x="-54770325" y="3218600"/>
              <a:ext cx="233925" cy="299325"/>
            </a:xfrm>
            <a:custGeom>
              <a:avLst/>
              <a:gdLst/>
              <a:ahLst/>
              <a:cxnLst/>
              <a:rect l="l" t="t" r="r" b="b"/>
              <a:pathLst>
                <a:path w="9357" h="11973" extrusionOk="0">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5" name="Google Shape;6795;p85"/>
            <p:cNvSpPr/>
            <p:nvPr/>
          </p:nvSpPr>
          <p:spPr>
            <a:xfrm>
              <a:off x="-54612025" y="3198925"/>
              <a:ext cx="96100" cy="123675"/>
            </a:xfrm>
            <a:custGeom>
              <a:avLst/>
              <a:gdLst/>
              <a:ahLst/>
              <a:cxnLst/>
              <a:rect l="l" t="t" r="r" b="b"/>
              <a:pathLst>
                <a:path w="3844" h="4947" extrusionOk="0">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6" name="Google Shape;6796;p85"/>
            <p:cNvSpPr/>
            <p:nvPr/>
          </p:nvSpPr>
          <p:spPr>
            <a:xfrm>
              <a:off x="-54793175" y="3353300"/>
              <a:ext cx="18925" cy="60675"/>
            </a:xfrm>
            <a:custGeom>
              <a:avLst/>
              <a:gdLst/>
              <a:ahLst/>
              <a:cxnLst/>
              <a:rect l="l" t="t" r="r" b="b"/>
              <a:pathLst>
                <a:path w="757" h="2427" extrusionOk="0">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7" name="Google Shape;6797;p85"/>
          <p:cNvGrpSpPr/>
          <p:nvPr/>
        </p:nvGrpSpPr>
        <p:grpSpPr>
          <a:xfrm>
            <a:off x="7503249" y="3202536"/>
            <a:ext cx="337703" cy="357845"/>
            <a:chOff x="-52450000" y="3584850"/>
            <a:chExt cx="300100" cy="318000"/>
          </a:xfrm>
        </p:grpSpPr>
        <p:sp>
          <p:nvSpPr>
            <p:cNvPr id="6798" name="Google Shape;6798;p85"/>
            <p:cNvSpPr/>
            <p:nvPr/>
          </p:nvSpPr>
          <p:spPr>
            <a:xfrm>
              <a:off x="-52206625" y="3601400"/>
              <a:ext cx="55150" cy="55950"/>
            </a:xfrm>
            <a:custGeom>
              <a:avLst/>
              <a:gdLst/>
              <a:ahLst/>
              <a:cxnLst/>
              <a:rect l="l" t="t" r="r" b="b"/>
              <a:pathLst>
                <a:path w="2206" h="2238" extrusionOk="0">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9" name="Google Shape;6799;p85"/>
            <p:cNvSpPr/>
            <p:nvPr/>
          </p:nvSpPr>
          <p:spPr>
            <a:xfrm>
              <a:off x="-52271200" y="3601700"/>
              <a:ext cx="29950" cy="11525"/>
            </a:xfrm>
            <a:custGeom>
              <a:avLst/>
              <a:gdLst/>
              <a:ahLst/>
              <a:cxnLst/>
              <a:rect l="l" t="t" r="r" b="b"/>
              <a:pathLst>
                <a:path w="1198" h="461" extrusionOk="0">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0" name="Google Shape;6800;p85"/>
            <p:cNvSpPr/>
            <p:nvPr/>
          </p:nvSpPr>
          <p:spPr>
            <a:xfrm>
              <a:off x="-52225525" y="3584850"/>
              <a:ext cx="30750" cy="44925"/>
            </a:xfrm>
            <a:custGeom>
              <a:avLst/>
              <a:gdLst/>
              <a:ahLst/>
              <a:cxnLst/>
              <a:rect l="l" t="t" r="r" b="b"/>
              <a:pathLst>
                <a:path w="1230" h="1797" extrusionOk="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1" name="Google Shape;6801;p85"/>
            <p:cNvSpPr/>
            <p:nvPr/>
          </p:nvSpPr>
          <p:spPr>
            <a:xfrm>
              <a:off x="-52412200" y="3694325"/>
              <a:ext cx="205600" cy="208525"/>
            </a:xfrm>
            <a:custGeom>
              <a:avLst/>
              <a:gdLst/>
              <a:ahLst/>
              <a:cxnLst/>
              <a:rect l="l" t="t" r="r" b="b"/>
              <a:pathLst>
                <a:path w="8224" h="8341" extrusionOk="0">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2" name="Google Shape;6802;p85"/>
            <p:cNvSpPr/>
            <p:nvPr/>
          </p:nvSpPr>
          <p:spPr>
            <a:xfrm>
              <a:off x="-52430300" y="3619500"/>
              <a:ext cx="219775" cy="92975"/>
            </a:xfrm>
            <a:custGeom>
              <a:avLst/>
              <a:gdLst/>
              <a:ahLst/>
              <a:cxnLst/>
              <a:rect l="l" t="t" r="r" b="b"/>
              <a:pathLst>
                <a:path w="8791" h="3719" extrusionOk="0">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3" name="Google Shape;6803;p85"/>
            <p:cNvSpPr/>
            <p:nvPr/>
          </p:nvSpPr>
          <p:spPr>
            <a:xfrm>
              <a:off x="-52192450" y="3666775"/>
              <a:ext cx="42550" cy="120525"/>
            </a:xfrm>
            <a:custGeom>
              <a:avLst/>
              <a:gdLst/>
              <a:ahLst/>
              <a:cxnLst/>
              <a:rect l="l" t="t" r="r" b="b"/>
              <a:pathLst>
                <a:path w="1702" h="4821" extrusionOk="0">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4" name="Google Shape;6804;p85"/>
            <p:cNvSpPr/>
            <p:nvPr/>
          </p:nvSpPr>
          <p:spPr>
            <a:xfrm>
              <a:off x="-52450000"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5" name="Google Shape;6805;p85"/>
          <p:cNvGrpSpPr/>
          <p:nvPr/>
        </p:nvGrpSpPr>
        <p:grpSpPr>
          <a:xfrm>
            <a:off x="7514769" y="3667009"/>
            <a:ext cx="314662" cy="357226"/>
            <a:chOff x="-52440550" y="3977875"/>
            <a:chExt cx="279625" cy="317450"/>
          </a:xfrm>
        </p:grpSpPr>
        <p:sp>
          <p:nvSpPr>
            <p:cNvPr id="6806" name="Google Shape;6806;p85"/>
            <p:cNvSpPr/>
            <p:nvPr/>
          </p:nvSpPr>
          <p:spPr>
            <a:xfrm>
              <a:off x="-52403525" y="4052700"/>
              <a:ext cx="76425" cy="18150"/>
            </a:xfrm>
            <a:custGeom>
              <a:avLst/>
              <a:gdLst/>
              <a:ahLst/>
              <a:cxnLst/>
              <a:rect l="l" t="t" r="r" b="b"/>
              <a:pathLst>
                <a:path w="3057" h="726" extrusionOk="0">
                  <a:moveTo>
                    <a:pt x="0" y="1"/>
                  </a:moveTo>
                  <a:lnTo>
                    <a:pt x="0" y="725"/>
                  </a:lnTo>
                  <a:lnTo>
                    <a:pt x="3056" y="725"/>
                  </a:lnTo>
                  <a:cubicBezTo>
                    <a:pt x="3025" y="631"/>
                    <a:pt x="2993" y="473"/>
                    <a:pt x="2993" y="347"/>
                  </a:cubicBezTo>
                  <a:cubicBezTo>
                    <a:pt x="2993" y="221"/>
                    <a:pt x="3025" y="95"/>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7" name="Google Shape;6807;p85"/>
            <p:cNvSpPr/>
            <p:nvPr/>
          </p:nvSpPr>
          <p:spPr>
            <a:xfrm>
              <a:off x="-52357850" y="4088925"/>
              <a:ext cx="168575" cy="33075"/>
            </a:xfrm>
            <a:custGeom>
              <a:avLst/>
              <a:gdLst/>
              <a:ahLst/>
              <a:cxnLst/>
              <a:rect l="l" t="t" r="r" b="b"/>
              <a:pathLst>
                <a:path w="6743" h="1323" extrusionOk="0">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8" name="Google Shape;6808;p85"/>
            <p:cNvSpPr/>
            <p:nvPr/>
          </p:nvSpPr>
          <p:spPr>
            <a:xfrm>
              <a:off x="-52309000" y="4051925"/>
              <a:ext cx="17350" cy="18125"/>
            </a:xfrm>
            <a:custGeom>
              <a:avLst/>
              <a:gdLst/>
              <a:ahLst/>
              <a:cxnLst/>
              <a:rect l="l" t="t" r="r" b="b"/>
              <a:pathLst>
                <a:path w="694" h="725" extrusionOk="0">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9" name="Google Shape;6809;p85"/>
            <p:cNvSpPr/>
            <p:nvPr/>
          </p:nvSpPr>
          <p:spPr>
            <a:xfrm>
              <a:off x="-52402750" y="3977875"/>
              <a:ext cx="204825" cy="55950"/>
            </a:xfrm>
            <a:custGeom>
              <a:avLst/>
              <a:gdLst/>
              <a:ahLst/>
              <a:cxnLst/>
              <a:rect l="l" t="t" r="r" b="b"/>
              <a:pathLst>
                <a:path w="8193" h="2238" extrusionOk="0">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0" name="Google Shape;6810;p85"/>
            <p:cNvSpPr/>
            <p:nvPr/>
          </p:nvSpPr>
          <p:spPr>
            <a:xfrm>
              <a:off x="-52275150" y="4052700"/>
              <a:ext cx="77225" cy="17350"/>
            </a:xfrm>
            <a:custGeom>
              <a:avLst/>
              <a:gdLst/>
              <a:ahLst/>
              <a:cxnLst/>
              <a:rect l="l" t="t" r="r" b="b"/>
              <a:pathLst>
                <a:path w="3089" h="694" extrusionOk="0">
                  <a:moveTo>
                    <a:pt x="1" y="1"/>
                  </a:moveTo>
                  <a:cubicBezTo>
                    <a:pt x="64" y="95"/>
                    <a:pt x="95" y="221"/>
                    <a:pt x="95" y="347"/>
                  </a:cubicBezTo>
                  <a:cubicBezTo>
                    <a:pt x="95" y="442"/>
                    <a:pt x="64" y="568"/>
                    <a:pt x="1" y="694"/>
                  </a:cubicBezTo>
                  <a:lnTo>
                    <a:pt x="3088" y="694"/>
                  </a:lnTo>
                  <a:lnTo>
                    <a:pt x="308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1" name="Google Shape;6811;p85"/>
            <p:cNvSpPr/>
            <p:nvPr/>
          </p:nvSpPr>
          <p:spPr>
            <a:xfrm>
              <a:off x="-52403525" y="4089725"/>
              <a:ext cx="204800" cy="205600"/>
            </a:xfrm>
            <a:custGeom>
              <a:avLst/>
              <a:gdLst/>
              <a:ahLst/>
              <a:cxnLst/>
              <a:rect l="l" t="t" r="r" b="b"/>
              <a:pathLst>
                <a:path w="8192" h="8224" extrusionOk="0">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2" name="Google Shape;6812;p85"/>
            <p:cNvSpPr/>
            <p:nvPr/>
          </p:nvSpPr>
          <p:spPr>
            <a:xfrm>
              <a:off x="-52179050" y="4132250"/>
              <a:ext cx="18125" cy="63825"/>
            </a:xfrm>
            <a:custGeom>
              <a:avLst/>
              <a:gdLst/>
              <a:ahLst/>
              <a:cxnLst/>
              <a:rect l="l" t="t" r="r" b="b"/>
              <a:pathLst>
                <a:path w="725" h="2553" extrusionOk="0">
                  <a:moveTo>
                    <a:pt x="0" y="1"/>
                  </a:moveTo>
                  <a:lnTo>
                    <a:pt x="0" y="2552"/>
                  </a:lnTo>
                  <a:cubicBezTo>
                    <a:pt x="410" y="2269"/>
                    <a:pt x="725" y="1796"/>
                    <a:pt x="725" y="1261"/>
                  </a:cubicBezTo>
                  <a:cubicBezTo>
                    <a:pt x="725" y="694"/>
                    <a:pt x="410" y="22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3" name="Google Shape;6813;p85"/>
            <p:cNvSpPr/>
            <p:nvPr/>
          </p:nvSpPr>
          <p:spPr>
            <a:xfrm>
              <a:off x="-52440550" y="4132250"/>
              <a:ext cx="18925" cy="63825"/>
            </a:xfrm>
            <a:custGeom>
              <a:avLst/>
              <a:gdLst/>
              <a:ahLst/>
              <a:cxnLst/>
              <a:rect l="l" t="t" r="r" b="b"/>
              <a:pathLst>
                <a:path w="757" h="2553" extrusionOk="0">
                  <a:moveTo>
                    <a:pt x="757" y="1"/>
                  </a:moveTo>
                  <a:cubicBezTo>
                    <a:pt x="284" y="221"/>
                    <a:pt x="1" y="694"/>
                    <a:pt x="1" y="1261"/>
                  </a:cubicBezTo>
                  <a:cubicBezTo>
                    <a:pt x="1" y="1796"/>
                    <a:pt x="316" y="2269"/>
                    <a:pt x="757" y="2552"/>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4" name="Google Shape;6814;p85"/>
          <p:cNvGrpSpPr/>
          <p:nvPr/>
        </p:nvGrpSpPr>
        <p:grpSpPr>
          <a:xfrm>
            <a:off x="6626703" y="4123215"/>
            <a:ext cx="314662" cy="358999"/>
            <a:chOff x="-51623775" y="3584850"/>
            <a:chExt cx="279625" cy="319025"/>
          </a:xfrm>
        </p:grpSpPr>
        <p:sp>
          <p:nvSpPr>
            <p:cNvPr id="6815" name="Google Shape;6815;p85"/>
            <p:cNvSpPr/>
            <p:nvPr/>
          </p:nvSpPr>
          <p:spPr>
            <a:xfrm>
              <a:off x="-51497750" y="3832175"/>
              <a:ext cx="26000" cy="13200"/>
            </a:xfrm>
            <a:custGeom>
              <a:avLst/>
              <a:gdLst/>
              <a:ahLst/>
              <a:cxnLst/>
              <a:rect l="l" t="t" r="r" b="b"/>
              <a:pathLst>
                <a:path w="1040" h="528" extrusionOk="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6" name="Google Shape;6816;p85"/>
            <p:cNvSpPr/>
            <p:nvPr/>
          </p:nvSpPr>
          <p:spPr>
            <a:xfrm>
              <a:off x="-51574150" y="3809300"/>
              <a:ext cx="78000" cy="26550"/>
            </a:xfrm>
            <a:custGeom>
              <a:avLst/>
              <a:gdLst/>
              <a:ahLst/>
              <a:cxnLst/>
              <a:rect l="l" t="t" r="r" b="b"/>
              <a:pathLst>
                <a:path w="3120" h="1062" extrusionOk="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7" name="Google Shape;6817;p85"/>
            <p:cNvSpPr/>
            <p:nvPr/>
          </p:nvSpPr>
          <p:spPr>
            <a:xfrm>
              <a:off x="-51579675" y="3837675"/>
              <a:ext cx="190625" cy="66200"/>
            </a:xfrm>
            <a:custGeom>
              <a:avLst/>
              <a:gdLst/>
              <a:ahLst/>
              <a:cxnLst/>
              <a:rect l="l" t="t" r="r" b="b"/>
              <a:pathLst>
                <a:path w="7625" h="2648" extrusionOk="0">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8" name="Google Shape;6818;p85"/>
            <p:cNvSpPr/>
            <p:nvPr/>
          </p:nvSpPr>
          <p:spPr>
            <a:xfrm>
              <a:off x="-51473350" y="3809250"/>
              <a:ext cx="78000" cy="26500"/>
            </a:xfrm>
            <a:custGeom>
              <a:avLst/>
              <a:gdLst/>
              <a:ahLst/>
              <a:cxnLst/>
              <a:rect l="l" t="t" r="r" b="b"/>
              <a:pathLst>
                <a:path w="3120" h="1060" extrusionOk="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9" name="Google Shape;6819;p85"/>
            <p:cNvSpPr/>
            <p:nvPr/>
          </p:nvSpPr>
          <p:spPr>
            <a:xfrm>
              <a:off x="-51598575" y="3584850"/>
              <a:ext cx="226850" cy="111875"/>
            </a:xfrm>
            <a:custGeom>
              <a:avLst/>
              <a:gdLst/>
              <a:ahLst/>
              <a:cxnLst/>
              <a:rect l="l" t="t" r="r" b="b"/>
              <a:pathLst>
                <a:path w="9074" h="4475" extrusionOk="0">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0" name="Google Shape;6820;p85"/>
            <p:cNvSpPr/>
            <p:nvPr/>
          </p:nvSpPr>
          <p:spPr>
            <a:xfrm>
              <a:off x="-51623775" y="3703775"/>
              <a:ext cx="18125" cy="63825"/>
            </a:xfrm>
            <a:custGeom>
              <a:avLst/>
              <a:gdLst/>
              <a:ahLst/>
              <a:cxnLst/>
              <a:rect l="l" t="t" r="r" b="b"/>
              <a:pathLst>
                <a:path w="725" h="2553" extrusionOk="0">
                  <a:moveTo>
                    <a:pt x="725" y="1"/>
                  </a:moveTo>
                  <a:cubicBezTo>
                    <a:pt x="252" y="190"/>
                    <a:pt x="0" y="726"/>
                    <a:pt x="0" y="1261"/>
                  </a:cubicBezTo>
                  <a:cubicBezTo>
                    <a:pt x="0" y="1797"/>
                    <a:pt x="315" y="2301"/>
                    <a:pt x="725" y="2553"/>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1" name="Google Shape;6821;p85"/>
            <p:cNvSpPr/>
            <p:nvPr/>
          </p:nvSpPr>
          <p:spPr>
            <a:xfrm>
              <a:off x="-51363075" y="3703000"/>
              <a:ext cx="18925" cy="63825"/>
            </a:xfrm>
            <a:custGeom>
              <a:avLst/>
              <a:gdLst/>
              <a:ahLst/>
              <a:cxnLst/>
              <a:rect l="l" t="t" r="r" b="b"/>
              <a:pathLst>
                <a:path w="757" h="2553" extrusionOk="0">
                  <a:moveTo>
                    <a:pt x="1" y="0"/>
                  </a:moveTo>
                  <a:lnTo>
                    <a:pt x="1" y="2552"/>
                  </a:lnTo>
                  <a:cubicBezTo>
                    <a:pt x="442" y="2269"/>
                    <a:pt x="757" y="1796"/>
                    <a:pt x="757" y="1261"/>
                  </a:cubicBezTo>
                  <a:cubicBezTo>
                    <a:pt x="757" y="757"/>
                    <a:pt x="442"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2" name="Google Shape;6822;p85"/>
            <p:cNvSpPr/>
            <p:nvPr/>
          </p:nvSpPr>
          <p:spPr>
            <a:xfrm>
              <a:off x="-51586750" y="3716375"/>
              <a:ext cx="207150" cy="89775"/>
            </a:xfrm>
            <a:custGeom>
              <a:avLst/>
              <a:gdLst/>
              <a:ahLst/>
              <a:cxnLst/>
              <a:rect l="l" t="t" r="r" b="b"/>
              <a:pathLst>
                <a:path w="8286" h="3591" extrusionOk="0">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3" name="Google Shape;6823;p85"/>
            <p:cNvSpPr/>
            <p:nvPr/>
          </p:nvSpPr>
          <p:spPr>
            <a:xfrm>
              <a:off x="-51497750" y="3666775"/>
              <a:ext cx="26000" cy="26800"/>
            </a:xfrm>
            <a:custGeom>
              <a:avLst/>
              <a:gdLst/>
              <a:ahLst/>
              <a:cxnLst/>
              <a:rect l="l" t="t" r="r" b="b"/>
              <a:pathLst>
                <a:path w="1040" h="1072" extrusionOk="0">
                  <a:moveTo>
                    <a:pt x="536" y="0"/>
                  </a:moveTo>
                  <a:lnTo>
                    <a:pt x="0" y="536"/>
                  </a:lnTo>
                  <a:lnTo>
                    <a:pt x="536" y="1071"/>
                  </a:lnTo>
                  <a:lnTo>
                    <a:pt x="1040" y="536"/>
                  </a:lnTo>
                  <a:lnTo>
                    <a:pt x="5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24" name="Google Shape;6824;p85"/>
          <p:cNvSpPr txBox="1"/>
          <p:nvPr/>
        </p:nvSpPr>
        <p:spPr>
          <a:xfrm>
            <a:off x="826588" y="511013"/>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Help &amp; Support Icons</a:t>
            </a:r>
            <a:endParaRPr sz="2400">
              <a:solidFill>
                <a:srgbClr val="FFFFFF"/>
              </a:solidFill>
            </a:endParaRPr>
          </a:p>
        </p:txBody>
      </p:sp>
      <p:sp>
        <p:nvSpPr>
          <p:cNvPr id="6825" name="Google Shape;6825;p85"/>
          <p:cNvSpPr txBox="1"/>
          <p:nvPr/>
        </p:nvSpPr>
        <p:spPr>
          <a:xfrm>
            <a:off x="4835313" y="511013"/>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Avatar Icons</a:t>
            </a:r>
            <a:endParaRPr sz="2400">
              <a:solidFill>
                <a:srgbClr val="FFFFFF"/>
              </a:solidFill>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829"/>
        <p:cNvGrpSpPr/>
        <p:nvPr/>
      </p:nvGrpSpPr>
      <p:grpSpPr>
        <a:xfrm>
          <a:off x="0" y="0"/>
          <a:ext cx="0" cy="0"/>
          <a:chOff x="0" y="0"/>
          <a:chExt cx="0" cy="0"/>
        </a:xfrm>
      </p:grpSpPr>
      <p:grpSp>
        <p:nvGrpSpPr>
          <p:cNvPr id="6830" name="Google Shape;6830;p86"/>
          <p:cNvGrpSpPr/>
          <p:nvPr/>
        </p:nvGrpSpPr>
        <p:grpSpPr>
          <a:xfrm>
            <a:off x="866775" y="1386849"/>
            <a:ext cx="276003" cy="357300"/>
            <a:chOff x="-50469125" y="3183175"/>
            <a:chExt cx="233150" cy="301825"/>
          </a:xfrm>
        </p:grpSpPr>
        <p:sp>
          <p:nvSpPr>
            <p:cNvPr id="6831" name="Google Shape;6831;p86"/>
            <p:cNvSpPr/>
            <p:nvPr/>
          </p:nvSpPr>
          <p:spPr>
            <a:xfrm>
              <a:off x="-50388775" y="3227275"/>
              <a:ext cx="70900" cy="70900"/>
            </a:xfrm>
            <a:custGeom>
              <a:avLst/>
              <a:gdLst/>
              <a:ahLst/>
              <a:cxnLst/>
              <a:rect l="l" t="t" r="r" b="b"/>
              <a:pathLst>
                <a:path w="2836" h="2836" extrusionOk="0">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2" name="Google Shape;6832;p86"/>
            <p:cNvSpPr/>
            <p:nvPr/>
          </p:nvSpPr>
          <p:spPr>
            <a:xfrm>
              <a:off x="-50469125" y="3290275"/>
              <a:ext cx="233150" cy="194725"/>
            </a:xfrm>
            <a:custGeom>
              <a:avLst/>
              <a:gdLst/>
              <a:ahLst/>
              <a:cxnLst/>
              <a:rect l="l" t="t" r="r" b="b"/>
              <a:pathLst>
                <a:path w="9326" h="7789" extrusionOk="0">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3" name="Google Shape;6833;p86"/>
            <p:cNvSpPr/>
            <p:nvPr/>
          </p:nvSpPr>
          <p:spPr>
            <a:xfrm>
              <a:off x="-50379325" y="3183175"/>
              <a:ext cx="52775" cy="34675"/>
            </a:xfrm>
            <a:custGeom>
              <a:avLst/>
              <a:gdLst/>
              <a:ahLst/>
              <a:cxnLst/>
              <a:rect l="l" t="t" r="r" b="b"/>
              <a:pathLst>
                <a:path w="2111" h="1387" extrusionOk="0">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4" name="Google Shape;6834;p86"/>
          <p:cNvGrpSpPr/>
          <p:nvPr/>
        </p:nvGrpSpPr>
        <p:grpSpPr>
          <a:xfrm>
            <a:off x="826674" y="1822251"/>
            <a:ext cx="356205" cy="355288"/>
            <a:chOff x="-50504575" y="3550975"/>
            <a:chExt cx="300900" cy="300125"/>
          </a:xfrm>
        </p:grpSpPr>
        <p:sp>
          <p:nvSpPr>
            <p:cNvPr id="6835" name="Google Shape;6835;p86"/>
            <p:cNvSpPr/>
            <p:nvPr/>
          </p:nvSpPr>
          <p:spPr>
            <a:xfrm>
              <a:off x="-50504575" y="3550975"/>
              <a:ext cx="300900" cy="176475"/>
            </a:xfrm>
            <a:custGeom>
              <a:avLst/>
              <a:gdLst/>
              <a:ahLst/>
              <a:cxnLst/>
              <a:rect l="l" t="t" r="r" b="b"/>
              <a:pathLst>
                <a:path w="12036" h="7059" extrusionOk="0">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6" name="Google Shape;6836;p86"/>
            <p:cNvSpPr/>
            <p:nvPr/>
          </p:nvSpPr>
          <p:spPr>
            <a:xfrm>
              <a:off x="-50432100" y="3622650"/>
              <a:ext cx="157550" cy="175675"/>
            </a:xfrm>
            <a:custGeom>
              <a:avLst/>
              <a:gdLst/>
              <a:ahLst/>
              <a:cxnLst/>
              <a:rect l="l" t="t" r="r" b="b"/>
              <a:pathLst>
                <a:path w="6302" h="7027" extrusionOk="0">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7" name="Google Shape;6837;p86"/>
            <p:cNvSpPr/>
            <p:nvPr/>
          </p:nvSpPr>
          <p:spPr>
            <a:xfrm>
              <a:off x="-50414775" y="3815625"/>
              <a:ext cx="122900" cy="35475"/>
            </a:xfrm>
            <a:custGeom>
              <a:avLst/>
              <a:gdLst/>
              <a:ahLst/>
              <a:cxnLst/>
              <a:rect l="l" t="t" r="r" b="b"/>
              <a:pathLst>
                <a:path w="4916" h="1419" extrusionOk="0">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8" name="Google Shape;6838;p86"/>
            <p:cNvSpPr/>
            <p:nvPr/>
          </p:nvSpPr>
          <p:spPr>
            <a:xfrm>
              <a:off x="-50362000" y="3727425"/>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9" name="Google Shape;6839;p86"/>
          <p:cNvGrpSpPr/>
          <p:nvPr/>
        </p:nvGrpSpPr>
        <p:grpSpPr>
          <a:xfrm>
            <a:off x="826674" y="2260493"/>
            <a:ext cx="356205" cy="354341"/>
            <a:chOff x="-50503000" y="3921175"/>
            <a:chExt cx="300900" cy="299325"/>
          </a:xfrm>
        </p:grpSpPr>
        <p:sp>
          <p:nvSpPr>
            <p:cNvPr id="6840" name="Google Shape;6840;p86"/>
            <p:cNvSpPr/>
            <p:nvPr/>
          </p:nvSpPr>
          <p:spPr>
            <a:xfrm>
              <a:off x="-50432900" y="3921175"/>
              <a:ext cx="177250" cy="53575"/>
            </a:xfrm>
            <a:custGeom>
              <a:avLst/>
              <a:gdLst/>
              <a:ahLst/>
              <a:cxnLst/>
              <a:rect l="l" t="t" r="r" b="b"/>
              <a:pathLst>
                <a:path w="7090" h="2143" extrusionOk="0">
                  <a:moveTo>
                    <a:pt x="1" y="0"/>
                  </a:moveTo>
                  <a:lnTo>
                    <a:pt x="1" y="2143"/>
                  </a:lnTo>
                  <a:lnTo>
                    <a:pt x="7089" y="2143"/>
                  </a:lnTo>
                  <a:lnTo>
                    <a:pt x="70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1" name="Google Shape;6841;p86"/>
            <p:cNvSpPr/>
            <p:nvPr/>
          </p:nvSpPr>
          <p:spPr>
            <a:xfrm>
              <a:off x="-50503000" y="3921175"/>
              <a:ext cx="52800" cy="53575"/>
            </a:xfrm>
            <a:custGeom>
              <a:avLst/>
              <a:gdLst/>
              <a:ahLst/>
              <a:cxnLst/>
              <a:rect l="l" t="t" r="r" b="b"/>
              <a:pathLst>
                <a:path w="2112" h="2143" extrusionOk="0">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2" name="Google Shape;6842;p86"/>
            <p:cNvSpPr/>
            <p:nvPr/>
          </p:nvSpPr>
          <p:spPr>
            <a:xfrm>
              <a:off x="-50237550" y="3921175"/>
              <a:ext cx="35450" cy="53575"/>
            </a:xfrm>
            <a:custGeom>
              <a:avLst/>
              <a:gdLst/>
              <a:ahLst/>
              <a:cxnLst/>
              <a:rect l="l" t="t" r="r" b="b"/>
              <a:pathLst>
                <a:path w="1418" h="2143" extrusionOk="0">
                  <a:moveTo>
                    <a:pt x="0" y="0"/>
                  </a:moveTo>
                  <a:lnTo>
                    <a:pt x="0" y="2143"/>
                  </a:lnTo>
                  <a:lnTo>
                    <a:pt x="347" y="2143"/>
                  </a:lnTo>
                  <a:cubicBezTo>
                    <a:pt x="945" y="2143"/>
                    <a:pt x="1418" y="1670"/>
                    <a:pt x="1418" y="1071"/>
                  </a:cubicBezTo>
                  <a:cubicBezTo>
                    <a:pt x="1418" y="473"/>
                    <a:pt x="945"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3" name="Google Shape;6843;p86"/>
            <p:cNvSpPr/>
            <p:nvPr/>
          </p:nvSpPr>
          <p:spPr>
            <a:xfrm>
              <a:off x="-50414775" y="4045625"/>
              <a:ext cx="159125" cy="122875"/>
            </a:xfrm>
            <a:custGeom>
              <a:avLst/>
              <a:gdLst/>
              <a:ahLst/>
              <a:cxnLst/>
              <a:rect l="l" t="t" r="r" b="b"/>
              <a:pathLst>
                <a:path w="6365" h="4915" extrusionOk="0">
                  <a:moveTo>
                    <a:pt x="0" y="0"/>
                  </a:moveTo>
                  <a:lnTo>
                    <a:pt x="0" y="4915"/>
                  </a:lnTo>
                  <a:lnTo>
                    <a:pt x="6364" y="4915"/>
                  </a:lnTo>
                  <a:lnTo>
                    <a:pt x="63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4" name="Google Shape;6844;p86"/>
            <p:cNvSpPr/>
            <p:nvPr/>
          </p:nvSpPr>
          <p:spPr>
            <a:xfrm>
              <a:off x="-50503000" y="3992050"/>
              <a:ext cx="300900" cy="228450"/>
            </a:xfrm>
            <a:custGeom>
              <a:avLst/>
              <a:gdLst/>
              <a:ahLst/>
              <a:cxnLst/>
              <a:rect l="l" t="t" r="r" b="b"/>
              <a:pathLst>
                <a:path w="12036" h="9138" extrusionOk="0">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5" name="Google Shape;6845;p86"/>
          <p:cNvGrpSpPr/>
          <p:nvPr/>
        </p:nvGrpSpPr>
        <p:grpSpPr>
          <a:xfrm>
            <a:off x="3030727" y="1406411"/>
            <a:ext cx="355258" cy="356205"/>
            <a:chOff x="-48630025" y="3199700"/>
            <a:chExt cx="300100" cy="300900"/>
          </a:xfrm>
        </p:grpSpPr>
        <p:sp>
          <p:nvSpPr>
            <p:cNvPr id="6846" name="Google Shape;6846;p86"/>
            <p:cNvSpPr/>
            <p:nvPr/>
          </p:nvSpPr>
          <p:spPr>
            <a:xfrm>
              <a:off x="-48630025" y="3199700"/>
              <a:ext cx="300100" cy="300900"/>
            </a:xfrm>
            <a:custGeom>
              <a:avLst/>
              <a:gdLst/>
              <a:ahLst/>
              <a:cxnLst/>
              <a:rect l="l" t="t" r="r" b="b"/>
              <a:pathLst>
                <a:path w="12004" h="12036" extrusionOk="0">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7" name="Google Shape;6847;p86"/>
            <p:cNvSpPr/>
            <p:nvPr/>
          </p:nvSpPr>
          <p:spPr>
            <a:xfrm>
              <a:off x="-48524475" y="3306025"/>
              <a:ext cx="88225" cy="89050"/>
            </a:xfrm>
            <a:custGeom>
              <a:avLst/>
              <a:gdLst/>
              <a:ahLst/>
              <a:cxnLst/>
              <a:rect l="l" t="t" r="r" b="b"/>
              <a:pathLst>
                <a:path w="3529" h="3562" extrusionOk="0">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8" name="Google Shape;6848;p86"/>
            <p:cNvSpPr/>
            <p:nvPr/>
          </p:nvSpPr>
          <p:spPr>
            <a:xfrm>
              <a:off x="-48489025" y="3341475"/>
              <a:ext cx="17350" cy="18150"/>
            </a:xfrm>
            <a:custGeom>
              <a:avLst/>
              <a:gdLst/>
              <a:ahLst/>
              <a:cxnLst/>
              <a:rect l="l" t="t" r="r" b="b"/>
              <a:pathLst>
                <a:path w="694" h="726" extrusionOk="0">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9" name="Google Shape;6849;p86"/>
          <p:cNvGrpSpPr/>
          <p:nvPr/>
        </p:nvGrpSpPr>
        <p:grpSpPr>
          <a:xfrm>
            <a:off x="3030727" y="1843707"/>
            <a:ext cx="355258" cy="355258"/>
            <a:chOff x="-48630025" y="3569100"/>
            <a:chExt cx="300100" cy="300100"/>
          </a:xfrm>
        </p:grpSpPr>
        <p:sp>
          <p:nvSpPr>
            <p:cNvPr id="6850" name="Google Shape;6850;p86"/>
            <p:cNvSpPr/>
            <p:nvPr/>
          </p:nvSpPr>
          <p:spPr>
            <a:xfrm>
              <a:off x="-48400825" y="3710875"/>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1" name="Google Shape;6851;p86"/>
            <p:cNvSpPr/>
            <p:nvPr/>
          </p:nvSpPr>
          <p:spPr>
            <a:xfrm>
              <a:off x="-48400825" y="378175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2" name="Google Shape;6852;p86"/>
            <p:cNvSpPr/>
            <p:nvPr/>
          </p:nvSpPr>
          <p:spPr>
            <a:xfrm>
              <a:off x="-48488250" y="3710875"/>
              <a:ext cx="18150" cy="17350"/>
            </a:xfrm>
            <a:custGeom>
              <a:avLst/>
              <a:gdLst/>
              <a:ahLst/>
              <a:cxnLst/>
              <a:rect l="l" t="t" r="r" b="b"/>
              <a:pathLst>
                <a:path w="726" h="694" extrusionOk="0">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3" name="Google Shape;6853;p86"/>
            <p:cNvSpPr/>
            <p:nvPr/>
          </p:nvSpPr>
          <p:spPr>
            <a:xfrm>
              <a:off x="-48488250" y="364000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4" name="Google Shape;6854;p86"/>
            <p:cNvSpPr/>
            <p:nvPr/>
          </p:nvSpPr>
          <p:spPr>
            <a:xfrm>
              <a:off x="-48400825" y="36400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5" name="Google Shape;6855;p86"/>
            <p:cNvSpPr/>
            <p:nvPr/>
          </p:nvSpPr>
          <p:spPr>
            <a:xfrm>
              <a:off x="-48541800" y="3569100"/>
              <a:ext cx="211875" cy="300100"/>
            </a:xfrm>
            <a:custGeom>
              <a:avLst/>
              <a:gdLst/>
              <a:ahLst/>
              <a:cxnLst/>
              <a:rect l="l" t="t" r="r" b="b"/>
              <a:pathLst>
                <a:path w="8475" h="12004" extrusionOk="0">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6" name="Google Shape;6856;p86"/>
            <p:cNvSpPr/>
            <p:nvPr/>
          </p:nvSpPr>
          <p:spPr>
            <a:xfrm>
              <a:off x="-48488250" y="378175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7" name="Google Shape;6857;p86"/>
            <p:cNvSpPr/>
            <p:nvPr/>
          </p:nvSpPr>
          <p:spPr>
            <a:xfrm>
              <a:off x="-48630025" y="3569900"/>
              <a:ext cx="71700" cy="87450"/>
            </a:xfrm>
            <a:custGeom>
              <a:avLst/>
              <a:gdLst/>
              <a:ahLst/>
              <a:cxnLst/>
              <a:rect l="l" t="t" r="r" b="b"/>
              <a:pathLst>
                <a:path w="2868" h="3498" extrusionOk="0">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8" name="Google Shape;6858;p86"/>
            <p:cNvSpPr/>
            <p:nvPr/>
          </p:nvSpPr>
          <p:spPr>
            <a:xfrm>
              <a:off x="-48626875" y="3668350"/>
              <a:ext cx="64625" cy="42550"/>
            </a:xfrm>
            <a:custGeom>
              <a:avLst/>
              <a:gdLst/>
              <a:ahLst/>
              <a:cxnLst/>
              <a:rect l="l" t="t" r="r" b="b"/>
              <a:pathLst>
                <a:path w="2585" h="1702" extrusionOk="0">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9" name="Google Shape;6859;p86"/>
            <p:cNvSpPr/>
            <p:nvPr/>
          </p:nvSpPr>
          <p:spPr>
            <a:xfrm>
              <a:off x="-48630025" y="3727425"/>
              <a:ext cx="70925" cy="141775"/>
            </a:xfrm>
            <a:custGeom>
              <a:avLst/>
              <a:gdLst/>
              <a:ahLst/>
              <a:cxnLst/>
              <a:rect l="l" t="t" r="r" b="b"/>
              <a:pathLst>
                <a:path w="2837" h="5671" extrusionOk="0">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0" name="Google Shape;6860;p86"/>
          <p:cNvGrpSpPr/>
          <p:nvPr/>
        </p:nvGrpSpPr>
        <p:grpSpPr>
          <a:xfrm>
            <a:off x="3031201" y="2281003"/>
            <a:ext cx="354311" cy="353394"/>
            <a:chOff x="-48629225" y="3938500"/>
            <a:chExt cx="299300" cy="298525"/>
          </a:xfrm>
        </p:grpSpPr>
        <p:sp>
          <p:nvSpPr>
            <p:cNvPr id="6861" name="Google Shape;6861;p86"/>
            <p:cNvSpPr/>
            <p:nvPr/>
          </p:nvSpPr>
          <p:spPr>
            <a:xfrm>
              <a:off x="-48629225" y="3938500"/>
              <a:ext cx="299300" cy="298525"/>
            </a:xfrm>
            <a:custGeom>
              <a:avLst/>
              <a:gdLst/>
              <a:ahLst/>
              <a:cxnLst/>
              <a:rect l="l" t="t" r="r" b="b"/>
              <a:pathLst>
                <a:path w="11972" h="11941" extrusionOk="0">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2" name="Google Shape;6862;p86"/>
            <p:cNvSpPr/>
            <p:nvPr/>
          </p:nvSpPr>
          <p:spPr>
            <a:xfrm>
              <a:off x="-48496900" y="4119650"/>
              <a:ext cx="35450" cy="47275"/>
            </a:xfrm>
            <a:custGeom>
              <a:avLst/>
              <a:gdLst/>
              <a:ahLst/>
              <a:cxnLst/>
              <a:rect l="l" t="t" r="r" b="b"/>
              <a:pathLst>
                <a:path w="1418" h="1891" extrusionOk="0">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3" name="Google Shape;6863;p86"/>
            <p:cNvSpPr/>
            <p:nvPr/>
          </p:nvSpPr>
          <p:spPr>
            <a:xfrm>
              <a:off x="-48495325" y="4073175"/>
              <a:ext cx="29950" cy="31325"/>
            </a:xfrm>
            <a:custGeom>
              <a:avLst/>
              <a:gdLst/>
              <a:ahLst/>
              <a:cxnLst/>
              <a:rect l="l" t="t" r="r" b="b"/>
              <a:pathLst>
                <a:path w="1198" h="1253" extrusionOk="0">
                  <a:moveTo>
                    <a:pt x="599" y="1"/>
                  </a:moveTo>
                  <a:lnTo>
                    <a:pt x="0" y="1135"/>
                  </a:lnTo>
                  <a:cubicBezTo>
                    <a:pt x="205" y="1214"/>
                    <a:pt x="410" y="1253"/>
                    <a:pt x="610" y="1253"/>
                  </a:cubicBezTo>
                  <a:cubicBezTo>
                    <a:pt x="811" y="1253"/>
                    <a:pt x="1008" y="1214"/>
                    <a:pt x="1197" y="1135"/>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4" name="Google Shape;6864;p86"/>
            <p:cNvSpPr/>
            <p:nvPr/>
          </p:nvSpPr>
          <p:spPr>
            <a:xfrm>
              <a:off x="-48559125" y="4009375"/>
              <a:ext cx="159900" cy="149675"/>
            </a:xfrm>
            <a:custGeom>
              <a:avLst/>
              <a:gdLst/>
              <a:ahLst/>
              <a:cxnLst/>
              <a:rect l="l" t="t" r="r" b="b"/>
              <a:pathLst>
                <a:path w="6396" h="5987" extrusionOk="0">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5" name="Google Shape;6865;p86"/>
          <p:cNvGrpSpPr/>
          <p:nvPr/>
        </p:nvGrpSpPr>
        <p:grpSpPr>
          <a:xfrm>
            <a:off x="1766604" y="2752344"/>
            <a:ext cx="311458" cy="354341"/>
            <a:chOff x="-46762575" y="3200500"/>
            <a:chExt cx="263100" cy="299325"/>
          </a:xfrm>
        </p:grpSpPr>
        <p:sp>
          <p:nvSpPr>
            <p:cNvPr id="6866" name="Google Shape;6866;p86"/>
            <p:cNvSpPr/>
            <p:nvPr/>
          </p:nvSpPr>
          <p:spPr>
            <a:xfrm>
              <a:off x="-46762575" y="3393475"/>
              <a:ext cx="263100" cy="106350"/>
            </a:xfrm>
            <a:custGeom>
              <a:avLst/>
              <a:gdLst/>
              <a:ahLst/>
              <a:cxnLst/>
              <a:rect l="l" t="t" r="r" b="b"/>
              <a:pathLst>
                <a:path w="10524" h="4254" extrusionOk="0">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7" name="Google Shape;6867;p86"/>
            <p:cNvSpPr/>
            <p:nvPr/>
          </p:nvSpPr>
          <p:spPr>
            <a:xfrm>
              <a:off x="-46743650" y="3200500"/>
              <a:ext cx="228425" cy="176450"/>
            </a:xfrm>
            <a:custGeom>
              <a:avLst/>
              <a:gdLst/>
              <a:ahLst/>
              <a:cxnLst/>
              <a:rect l="l" t="t" r="r" b="b"/>
              <a:pathLst>
                <a:path w="9137" h="7058" extrusionOk="0">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8" name="Google Shape;6868;p86"/>
            <p:cNvSpPr/>
            <p:nvPr/>
          </p:nvSpPr>
          <p:spPr>
            <a:xfrm>
              <a:off x="-46638125" y="3289500"/>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9" name="Google Shape;6869;p86"/>
            <p:cNvSpPr/>
            <p:nvPr/>
          </p:nvSpPr>
          <p:spPr>
            <a:xfrm>
              <a:off x="-46696400" y="3345425"/>
              <a:ext cx="63025" cy="31525"/>
            </a:xfrm>
            <a:custGeom>
              <a:avLst/>
              <a:gdLst/>
              <a:ahLst/>
              <a:cxnLst/>
              <a:rect l="l" t="t" r="r" b="b"/>
              <a:pathLst>
                <a:path w="2521" h="1261" extrusionOk="0">
                  <a:moveTo>
                    <a:pt x="1261" y="0"/>
                  </a:moveTo>
                  <a:lnTo>
                    <a:pt x="0" y="1260"/>
                  </a:lnTo>
                  <a:lnTo>
                    <a:pt x="2521" y="1260"/>
                  </a:lnTo>
                  <a:lnTo>
                    <a:pt x="12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0" name="Google Shape;6870;p86"/>
            <p:cNvSpPr/>
            <p:nvPr/>
          </p:nvSpPr>
          <p:spPr>
            <a:xfrm>
              <a:off x="-46616850" y="3345425"/>
              <a:ext cx="53575" cy="31525"/>
            </a:xfrm>
            <a:custGeom>
              <a:avLst/>
              <a:gdLst/>
              <a:ahLst/>
              <a:cxnLst/>
              <a:rect l="l" t="t" r="r" b="b"/>
              <a:pathLst>
                <a:path w="2143" h="1261" extrusionOk="0">
                  <a:moveTo>
                    <a:pt x="883" y="0"/>
                  </a:moveTo>
                  <a:lnTo>
                    <a:pt x="0" y="945"/>
                  </a:lnTo>
                  <a:lnTo>
                    <a:pt x="315" y="1260"/>
                  </a:lnTo>
                  <a:lnTo>
                    <a:pt x="2143" y="1260"/>
                  </a:lnTo>
                  <a:lnTo>
                    <a:pt x="8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1" name="Google Shape;6871;p86"/>
          <p:cNvGrpSpPr/>
          <p:nvPr/>
        </p:nvGrpSpPr>
        <p:grpSpPr>
          <a:xfrm>
            <a:off x="1744689" y="3211066"/>
            <a:ext cx="355288" cy="312375"/>
            <a:chOff x="-46779900" y="3588000"/>
            <a:chExt cx="300125" cy="263875"/>
          </a:xfrm>
        </p:grpSpPr>
        <p:sp>
          <p:nvSpPr>
            <p:cNvPr id="6872" name="Google Shape;6872;p86"/>
            <p:cNvSpPr/>
            <p:nvPr/>
          </p:nvSpPr>
          <p:spPr>
            <a:xfrm>
              <a:off x="-46746025" y="3588000"/>
              <a:ext cx="230800" cy="263875"/>
            </a:xfrm>
            <a:custGeom>
              <a:avLst/>
              <a:gdLst/>
              <a:ahLst/>
              <a:cxnLst/>
              <a:rect l="l" t="t" r="r" b="b"/>
              <a:pathLst>
                <a:path w="9232" h="10555" extrusionOk="0">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3" name="Google Shape;6873;p86"/>
            <p:cNvSpPr/>
            <p:nvPr/>
          </p:nvSpPr>
          <p:spPr>
            <a:xfrm>
              <a:off x="-46674350" y="3710075"/>
              <a:ext cx="91400" cy="122900"/>
            </a:xfrm>
            <a:custGeom>
              <a:avLst/>
              <a:gdLst/>
              <a:ahLst/>
              <a:cxnLst/>
              <a:rect l="l" t="t" r="r" b="b"/>
              <a:pathLst>
                <a:path w="3656" h="4916" extrusionOk="0">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4" name="Google Shape;6874;p86"/>
            <p:cNvSpPr/>
            <p:nvPr/>
          </p:nvSpPr>
          <p:spPr>
            <a:xfrm>
              <a:off x="-46779900" y="3754200"/>
              <a:ext cx="17350" cy="70125"/>
            </a:xfrm>
            <a:custGeom>
              <a:avLst/>
              <a:gdLst/>
              <a:ahLst/>
              <a:cxnLst/>
              <a:rect l="l" t="t" r="r" b="b"/>
              <a:pathLst>
                <a:path w="694" h="2805" extrusionOk="0">
                  <a:moveTo>
                    <a:pt x="694" y="0"/>
                  </a:moveTo>
                  <a:cubicBezTo>
                    <a:pt x="253" y="347"/>
                    <a:pt x="1" y="819"/>
                    <a:pt x="1" y="1418"/>
                  </a:cubicBezTo>
                  <a:cubicBezTo>
                    <a:pt x="1" y="2017"/>
                    <a:pt x="253" y="2458"/>
                    <a:pt x="694" y="2804"/>
                  </a:cubicBez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5" name="Google Shape;6875;p86"/>
            <p:cNvSpPr/>
            <p:nvPr/>
          </p:nvSpPr>
          <p:spPr>
            <a:xfrm>
              <a:off x="-46497925" y="3754200"/>
              <a:ext cx="18150" cy="70125"/>
            </a:xfrm>
            <a:custGeom>
              <a:avLst/>
              <a:gdLst/>
              <a:ahLst/>
              <a:cxnLst/>
              <a:rect l="l" t="t" r="r" b="b"/>
              <a:pathLst>
                <a:path w="726" h="2805" extrusionOk="0">
                  <a:moveTo>
                    <a:pt x="1" y="0"/>
                  </a:moveTo>
                  <a:lnTo>
                    <a:pt x="1" y="2804"/>
                  </a:lnTo>
                  <a:cubicBezTo>
                    <a:pt x="442" y="2489"/>
                    <a:pt x="725" y="1954"/>
                    <a:pt x="725" y="1418"/>
                  </a:cubicBezTo>
                  <a:cubicBezTo>
                    <a:pt x="725" y="851"/>
                    <a:pt x="442" y="347"/>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6" name="Google Shape;6876;p86"/>
          <p:cNvGrpSpPr/>
          <p:nvPr/>
        </p:nvGrpSpPr>
        <p:grpSpPr>
          <a:xfrm>
            <a:off x="1745162" y="3625988"/>
            <a:ext cx="354341" cy="353394"/>
            <a:chOff x="-46779100" y="3938500"/>
            <a:chExt cx="299325" cy="298525"/>
          </a:xfrm>
        </p:grpSpPr>
        <p:sp>
          <p:nvSpPr>
            <p:cNvPr id="6877" name="Google Shape;6877;p86"/>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8" name="Google Shape;6878;p86"/>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9" name="Google Shape;6879;p86"/>
          <p:cNvGrpSpPr/>
          <p:nvPr/>
        </p:nvGrpSpPr>
        <p:grpSpPr>
          <a:xfrm>
            <a:off x="3952900" y="2758855"/>
            <a:ext cx="355258" cy="355288"/>
            <a:chOff x="-44924250" y="3206000"/>
            <a:chExt cx="300100" cy="300125"/>
          </a:xfrm>
        </p:grpSpPr>
        <p:sp>
          <p:nvSpPr>
            <p:cNvPr id="6880" name="Google Shape;6880;p86"/>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1" name="Google Shape;6881;p86"/>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2" name="Google Shape;6882;p86"/>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3" name="Google Shape;6883;p86"/>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4" name="Google Shape;6884;p86"/>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5" name="Google Shape;6885;p86"/>
          <p:cNvGrpSpPr/>
          <p:nvPr/>
        </p:nvGrpSpPr>
        <p:grpSpPr>
          <a:xfrm>
            <a:off x="1267386" y="1386849"/>
            <a:ext cx="355258" cy="355258"/>
            <a:chOff x="-50134375" y="3183175"/>
            <a:chExt cx="300100" cy="300100"/>
          </a:xfrm>
        </p:grpSpPr>
        <p:sp>
          <p:nvSpPr>
            <p:cNvPr id="6886" name="Google Shape;6886;p86"/>
            <p:cNvSpPr/>
            <p:nvPr/>
          </p:nvSpPr>
          <p:spPr>
            <a:xfrm>
              <a:off x="-50134375" y="3270600"/>
              <a:ext cx="87450" cy="53575"/>
            </a:xfrm>
            <a:custGeom>
              <a:avLst/>
              <a:gdLst/>
              <a:ahLst/>
              <a:cxnLst/>
              <a:rect l="l" t="t" r="r" b="b"/>
              <a:pathLst>
                <a:path w="3498" h="2143" extrusionOk="0">
                  <a:moveTo>
                    <a:pt x="0" y="0"/>
                  </a:moveTo>
                  <a:lnTo>
                    <a:pt x="0" y="2143"/>
                  </a:lnTo>
                  <a:lnTo>
                    <a:pt x="3497" y="2143"/>
                  </a:ln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7" name="Google Shape;6887;p86"/>
            <p:cNvSpPr/>
            <p:nvPr/>
          </p:nvSpPr>
          <p:spPr>
            <a:xfrm>
              <a:off x="-50134375" y="3340700"/>
              <a:ext cx="87450" cy="54375"/>
            </a:xfrm>
            <a:custGeom>
              <a:avLst/>
              <a:gdLst/>
              <a:ahLst/>
              <a:cxnLst/>
              <a:rect l="l" t="t" r="r" b="b"/>
              <a:pathLst>
                <a:path w="3498" h="2175" extrusionOk="0">
                  <a:moveTo>
                    <a:pt x="0" y="0"/>
                  </a:moveTo>
                  <a:lnTo>
                    <a:pt x="0" y="2174"/>
                  </a:lnTo>
                  <a:cubicBezTo>
                    <a:pt x="441" y="1701"/>
                    <a:pt x="1071" y="1418"/>
                    <a:pt x="1765" y="1418"/>
                  </a:cubicBezTo>
                  <a:cubicBezTo>
                    <a:pt x="2426" y="1418"/>
                    <a:pt x="3056" y="1670"/>
                    <a:pt x="3497" y="2174"/>
                  </a:cubicBez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8" name="Google Shape;6888;p86"/>
            <p:cNvSpPr/>
            <p:nvPr/>
          </p:nvSpPr>
          <p:spPr>
            <a:xfrm>
              <a:off x="-50134375" y="3183175"/>
              <a:ext cx="87450" cy="70125"/>
            </a:xfrm>
            <a:custGeom>
              <a:avLst/>
              <a:gdLst/>
              <a:ahLst/>
              <a:cxnLst/>
              <a:rect l="l" t="t" r="r" b="b"/>
              <a:pathLst>
                <a:path w="3498" h="2805" extrusionOk="0">
                  <a:moveTo>
                    <a:pt x="347" y="0"/>
                  </a:moveTo>
                  <a:cubicBezTo>
                    <a:pt x="158" y="0"/>
                    <a:pt x="0" y="158"/>
                    <a:pt x="0" y="347"/>
                  </a:cubicBezTo>
                  <a:lnTo>
                    <a:pt x="0" y="2804"/>
                  </a:lnTo>
                  <a:lnTo>
                    <a:pt x="3497" y="2804"/>
                  </a:lnTo>
                  <a:lnTo>
                    <a:pt x="3497" y="347"/>
                  </a:lnTo>
                  <a:cubicBezTo>
                    <a:pt x="3497" y="158"/>
                    <a:pt x="3340"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9" name="Google Shape;6889;p86"/>
            <p:cNvSpPr/>
            <p:nvPr/>
          </p:nvSpPr>
          <p:spPr>
            <a:xfrm>
              <a:off x="-50028050" y="3363525"/>
              <a:ext cx="37050" cy="75650"/>
            </a:xfrm>
            <a:custGeom>
              <a:avLst/>
              <a:gdLst/>
              <a:ahLst/>
              <a:cxnLst/>
              <a:rect l="l" t="t" r="r" b="b"/>
              <a:pathLst>
                <a:path w="1482" h="3026" extrusionOk="0">
                  <a:moveTo>
                    <a:pt x="0" y="1"/>
                  </a:moveTo>
                  <a:lnTo>
                    <a:pt x="0" y="3025"/>
                  </a:lnTo>
                  <a:lnTo>
                    <a:pt x="1481" y="1482"/>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0" name="Google Shape;6890;p86"/>
            <p:cNvSpPr/>
            <p:nvPr/>
          </p:nvSpPr>
          <p:spPr>
            <a:xfrm>
              <a:off x="-50028050" y="3287125"/>
              <a:ext cx="88225" cy="101625"/>
            </a:xfrm>
            <a:custGeom>
              <a:avLst/>
              <a:gdLst/>
              <a:ahLst/>
              <a:cxnLst/>
              <a:rect l="l" t="t" r="r" b="b"/>
              <a:pathLst>
                <a:path w="3529" h="4065" extrusionOk="0">
                  <a:moveTo>
                    <a:pt x="1072" y="1"/>
                  </a:moveTo>
                  <a:lnTo>
                    <a:pt x="0" y="1104"/>
                  </a:lnTo>
                  <a:lnTo>
                    <a:pt x="0" y="2049"/>
                  </a:lnTo>
                  <a:lnTo>
                    <a:pt x="2017" y="4065"/>
                  </a:lnTo>
                  <a:lnTo>
                    <a:pt x="3529" y="2490"/>
                  </a:lnTo>
                  <a:lnTo>
                    <a:pt x="10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1" name="Google Shape;6891;p86"/>
            <p:cNvSpPr/>
            <p:nvPr/>
          </p:nvSpPr>
          <p:spPr>
            <a:xfrm>
              <a:off x="-49988675" y="3225700"/>
              <a:ext cx="111875" cy="111875"/>
            </a:xfrm>
            <a:custGeom>
              <a:avLst/>
              <a:gdLst/>
              <a:ahLst/>
              <a:cxnLst/>
              <a:rect l="l" t="t" r="r" b="b"/>
              <a:pathLst>
                <a:path w="4475" h="4475" extrusionOk="0">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2" name="Google Shape;6892;p86"/>
            <p:cNvSpPr/>
            <p:nvPr/>
          </p:nvSpPr>
          <p:spPr>
            <a:xfrm>
              <a:off x="-50134375" y="3395050"/>
              <a:ext cx="89025" cy="88225"/>
            </a:xfrm>
            <a:custGeom>
              <a:avLst/>
              <a:gdLst/>
              <a:ahLst/>
              <a:cxnLst/>
              <a:rect l="l" t="t" r="r" b="b"/>
              <a:pathLst>
                <a:path w="3561" h="3529" extrusionOk="0">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3" name="Google Shape;6893;p86"/>
            <p:cNvSpPr/>
            <p:nvPr/>
          </p:nvSpPr>
          <p:spPr>
            <a:xfrm>
              <a:off x="-50045375" y="3428900"/>
              <a:ext cx="52800" cy="53600"/>
            </a:xfrm>
            <a:custGeom>
              <a:avLst/>
              <a:gdLst/>
              <a:ahLst/>
              <a:cxnLst/>
              <a:rect l="l" t="t" r="r" b="b"/>
              <a:pathLst>
                <a:path w="2112" h="2144" extrusionOk="0">
                  <a:moveTo>
                    <a:pt x="2111" y="1"/>
                  </a:moveTo>
                  <a:lnTo>
                    <a:pt x="0" y="2143"/>
                  </a:lnTo>
                  <a:lnTo>
                    <a:pt x="2111" y="2143"/>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4" name="Google Shape;6894;p86"/>
            <p:cNvSpPr/>
            <p:nvPr/>
          </p:nvSpPr>
          <p:spPr>
            <a:xfrm>
              <a:off x="-49975275" y="3395050"/>
              <a:ext cx="52775" cy="87450"/>
            </a:xfrm>
            <a:custGeom>
              <a:avLst/>
              <a:gdLst/>
              <a:ahLst/>
              <a:cxnLst/>
              <a:rect l="l" t="t" r="r" b="b"/>
              <a:pathLst>
                <a:path w="2111" h="3498" extrusionOk="0">
                  <a:moveTo>
                    <a:pt x="693" y="0"/>
                  </a:moveTo>
                  <a:lnTo>
                    <a:pt x="0" y="662"/>
                  </a:lnTo>
                  <a:lnTo>
                    <a:pt x="0" y="3497"/>
                  </a:lnTo>
                  <a:lnTo>
                    <a:pt x="2111" y="3497"/>
                  </a:ln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5" name="Google Shape;6895;p86"/>
            <p:cNvSpPr/>
            <p:nvPr/>
          </p:nvSpPr>
          <p:spPr>
            <a:xfrm>
              <a:off x="-49905175" y="3395050"/>
              <a:ext cx="70900" cy="87450"/>
            </a:xfrm>
            <a:custGeom>
              <a:avLst/>
              <a:gdLst/>
              <a:ahLst/>
              <a:cxnLst/>
              <a:rect l="l" t="t" r="r" b="b"/>
              <a:pathLst>
                <a:path w="2836" h="3498" extrusionOk="0">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6" name="Google Shape;6896;p86"/>
          <p:cNvGrpSpPr/>
          <p:nvPr/>
        </p:nvGrpSpPr>
        <p:grpSpPr>
          <a:xfrm>
            <a:off x="1267386" y="1822251"/>
            <a:ext cx="355258" cy="355288"/>
            <a:chOff x="-50134375" y="3550975"/>
            <a:chExt cx="300100" cy="300125"/>
          </a:xfrm>
        </p:grpSpPr>
        <p:sp>
          <p:nvSpPr>
            <p:cNvPr id="6897" name="Google Shape;6897;p86"/>
            <p:cNvSpPr/>
            <p:nvPr/>
          </p:nvSpPr>
          <p:spPr>
            <a:xfrm>
              <a:off x="-50134375" y="3550975"/>
              <a:ext cx="300100" cy="300125"/>
            </a:xfrm>
            <a:custGeom>
              <a:avLst/>
              <a:gdLst/>
              <a:ahLst/>
              <a:cxnLst/>
              <a:rect l="l" t="t" r="r" b="b"/>
              <a:pathLst>
                <a:path w="12004" h="12005" extrusionOk="0">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8" name="Google Shape;6898;p86"/>
            <p:cNvSpPr/>
            <p:nvPr/>
          </p:nvSpPr>
          <p:spPr>
            <a:xfrm>
              <a:off x="-50054825" y="3603750"/>
              <a:ext cx="141800" cy="194575"/>
            </a:xfrm>
            <a:custGeom>
              <a:avLst/>
              <a:gdLst/>
              <a:ahLst/>
              <a:cxnLst/>
              <a:rect l="l" t="t" r="r" b="b"/>
              <a:pathLst>
                <a:path w="5672" h="7783" extrusionOk="0">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9" name="Google Shape;6899;p86"/>
          <p:cNvGrpSpPr/>
          <p:nvPr/>
        </p:nvGrpSpPr>
        <p:grpSpPr>
          <a:xfrm>
            <a:off x="1267386" y="2259783"/>
            <a:ext cx="355258" cy="355051"/>
            <a:chOff x="-50134375" y="3920575"/>
            <a:chExt cx="300100" cy="299925"/>
          </a:xfrm>
        </p:grpSpPr>
        <p:sp>
          <p:nvSpPr>
            <p:cNvPr id="6900" name="Google Shape;6900;p86"/>
            <p:cNvSpPr/>
            <p:nvPr/>
          </p:nvSpPr>
          <p:spPr>
            <a:xfrm>
              <a:off x="-49985525" y="3920575"/>
              <a:ext cx="151250" cy="151850"/>
            </a:xfrm>
            <a:custGeom>
              <a:avLst/>
              <a:gdLst/>
              <a:ahLst/>
              <a:cxnLst/>
              <a:rect l="l" t="t" r="r" b="b"/>
              <a:pathLst>
                <a:path w="6050" h="6074" extrusionOk="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1" name="Google Shape;6901;p86"/>
            <p:cNvSpPr/>
            <p:nvPr/>
          </p:nvSpPr>
          <p:spPr>
            <a:xfrm>
              <a:off x="-50134375" y="4069250"/>
              <a:ext cx="151250" cy="151250"/>
            </a:xfrm>
            <a:custGeom>
              <a:avLst/>
              <a:gdLst/>
              <a:ahLst/>
              <a:cxnLst/>
              <a:rect l="l" t="t" r="r" b="b"/>
              <a:pathLst>
                <a:path w="6050" h="6050" extrusionOk="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2" name="Google Shape;6902;p86"/>
            <p:cNvSpPr/>
            <p:nvPr/>
          </p:nvSpPr>
          <p:spPr>
            <a:xfrm>
              <a:off x="-50090275" y="3964500"/>
              <a:ext cx="211100" cy="211100"/>
            </a:xfrm>
            <a:custGeom>
              <a:avLst/>
              <a:gdLst/>
              <a:ahLst/>
              <a:cxnLst/>
              <a:rect l="l" t="t" r="r" b="b"/>
              <a:pathLst>
                <a:path w="8444" h="8444" extrusionOk="0">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3" name="Google Shape;6903;p86"/>
          <p:cNvGrpSpPr/>
          <p:nvPr/>
        </p:nvGrpSpPr>
        <p:grpSpPr>
          <a:xfrm>
            <a:off x="3478110" y="1407358"/>
            <a:ext cx="357123" cy="355258"/>
            <a:chOff x="-48262200" y="3200500"/>
            <a:chExt cx="301675" cy="300100"/>
          </a:xfrm>
        </p:grpSpPr>
        <p:sp>
          <p:nvSpPr>
            <p:cNvPr id="6904" name="Google Shape;6904;p86"/>
            <p:cNvSpPr/>
            <p:nvPr/>
          </p:nvSpPr>
          <p:spPr>
            <a:xfrm>
              <a:off x="-48191325" y="3288700"/>
              <a:ext cx="51225" cy="51225"/>
            </a:xfrm>
            <a:custGeom>
              <a:avLst/>
              <a:gdLst/>
              <a:ahLst/>
              <a:cxnLst/>
              <a:rect l="l" t="t" r="r" b="b"/>
              <a:pathLst>
                <a:path w="2049" h="2049" extrusionOk="0">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5" name="Google Shape;6905;p86"/>
            <p:cNvSpPr/>
            <p:nvPr/>
          </p:nvSpPr>
          <p:spPr>
            <a:xfrm>
              <a:off x="-48155875" y="3324150"/>
              <a:ext cx="15775" cy="15775"/>
            </a:xfrm>
            <a:custGeom>
              <a:avLst/>
              <a:gdLst/>
              <a:ahLst/>
              <a:cxnLst/>
              <a:rect l="l" t="t" r="r" b="b"/>
              <a:pathLst>
                <a:path w="631" h="631" extrusionOk="0">
                  <a:moveTo>
                    <a:pt x="1" y="1"/>
                  </a:moveTo>
                  <a:lnTo>
                    <a:pt x="1" y="631"/>
                  </a:lnTo>
                  <a:cubicBezTo>
                    <a:pt x="284" y="505"/>
                    <a:pt x="536" y="253"/>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6" name="Google Shape;6906;p86"/>
            <p:cNvSpPr/>
            <p:nvPr/>
          </p:nvSpPr>
          <p:spPr>
            <a:xfrm>
              <a:off x="-48085775" y="3206000"/>
              <a:ext cx="47275" cy="47300"/>
            </a:xfrm>
            <a:custGeom>
              <a:avLst/>
              <a:gdLst/>
              <a:ahLst/>
              <a:cxnLst/>
              <a:rect l="l" t="t" r="r" b="b"/>
              <a:pathLst>
                <a:path w="1891" h="1892" extrusionOk="0">
                  <a:moveTo>
                    <a:pt x="1" y="1"/>
                  </a:moveTo>
                  <a:lnTo>
                    <a:pt x="1" y="1891"/>
                  </a:lnTo>
                  <a:lnTo>
                    <a:pt x="1891" y="1891"/>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7" name="Google Shape;6907;p86"/>
            <p:cNvSpPr/>
            <p:nvPr/>
          </p:nvSpPr>
          <p:spPr>
            <a:xfrm>
              <a:off x="-48262200" y="3200500"/>
              <a:ext cx="228425" cy="300100"/>
            </a:xfrm>
            <a:custGeom>
              <a:avLst/>
              <a:gdLst/>
              <a:ahLst/>
              <a:cxnLst/>
              <a:rect l="l" t="t" r="r" b="b"/>
              <a:pathLst>
                <a:path w="9137" h="12004" extrusionOk="0">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8" name="Google Shape;6908;p86"/>
            <p:cNvSpPr/>
            <p:nvPr/>
          </p:nvSpPr>
          <p:spPr>
            <a:xfrm>
              <a:off x="-48155075" y="3322575"/>
              <a:ext cx="52775" cy="53575"/>
            </a:xfrm>
            <a:custGeom>
              <a:avLst/>
              <a:gdLst/>
              <a:ahLst/>
              <a:cxnLst/>
              <a:rect l="l" t="t" r="r" b="b"/>
              <a:pathLst>
                <a:path w="2111" h="2143" extrusionOk="0">
                  <a:moveTo>
                    <a:pt x="1355" y="1"/>
                  </a:moveTo>
                  <a:cubicBezTo>
                    <a:pt x="1197" y="725"/>
                    <a:pt x="662" y="1261"/>
                    <a:pt x="0" y="1387"/>
                  </a:cubicBezTo>
                  <a:lnTo>
                    <a:pt x="0" y="2143"/>
                  </a:lnTo>
                  <a:lnTo>
                    <a:pt x="2111" y="2143"/>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9" name="Google Shape;6909;p86"/>
            <p:cNvSpPr/>
            <p:nvPr/>
          </p:nvSpPr>
          <p:spPr>
            <a:xfrm>
              <a:off x="-48014100" y="3417100"/>
              <a:ext cx="53575" cy="18125"/>
            </a:xfrm>
            <a:custGeom>
              <a:avLst/>
              <a:gdLst/>
              <a:ahLst/>
              <a:cxnLst/>
              <a:rect l="l" t="t" r="r" b="b"/>
              <a:pathLst>
                <a:path w="2143" h="725" extrusionOk="0">
                  <a:moveTo>
                    <a:pt x="1" y="0"/>
                  </a:moveTo>
                  <a:lnTo>
                    <a:pt x="1" y="725"/>
                  </a:lnTo>
                  <a:lnTo>
                    <a:pt x="2143" y="725"/>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0" name="Google Shape;6910;p86"/>
            <p:cNvSpPr/>
            <p:nvPr/>
          </p:nvSpPr>
          <p:spPr>
            <a:xfrm>
              <a:off x="-48014100" y="3289500"/>
              <a:ext cx="53575" cy="110300"/>
            </a:xfrm>
            <a:custGeom>
              <a:avLst/>
              <a:gdLst/>
              <a:ahLst/>
              <a:cxnLst/>
              <a:rect l="l" t="t" r="r" b="b"/>
              <a:pathLst>
                <a:path w="2143" h="4412" extrusionOk="0">
                  <a:moveTo>
                    <a:pt x="1" y="0"/>
                  </a:moveTo>
                  <a:lnTo>
                    <a:pt x="1" y="4411"/>
                  </a:lnTo>
                  <a:lnTo>
                    <a:pt x="2143" y="4411"/>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1" name="Google Shape;6911;p86"/>
            <p:cNvSpPr/>
            <p:nvPr/>
          </p:nvSpPr>
          <p:spPr>
            <a:xfrm>
              <a:off x="-48014100" y="3451750"/>
              <a:ext cx="53575" cy="48075"/>
            </a:xfrm>
            <a:custGeom>
              <a:avLst/>
              <a:gdLst/>
              <a:ahLst/>
              <a:cxnLst/>
              <a:rect l="l" t="t" r="r" b="b"/>
              <a:pathLst>
                <a:path w="2143" h="1923" extrusionOk="0">
                  <a:moveTo>
                    <a:pt x="1" y="0"/>
                  </a:moveTo>
                  <a:lnTo>
                    <a:pt x="1" y="883"/>
                  </a:lnTo>
                  <a:cubicBezTo>
                    <a:pt x="1" y="1450"/>
                    <a:pt x="473" y="1922"/>
                    <a:pt x="1072" y="1922"/>
                  </a:cubicBezTo>
                  <a:cubicBezTo>
                    <a:pt x="1670" y="1922"/>
                    <a:pt x="2143" y="1450"/>
                    <a:pt x="2143" y="883"/>
                  </a:cubicBez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2" name="Google Shape;6912;p86"/>
            <p:cNvSpPr/>
            <p:nvPr/>
          </p:nvSpPr>
          <p:spPr>
            <a:xfrm>
              <a:off x="-48011725" y="3220375"/>
              <a:ext cx="48050" cy="51025"/>
            </a:xfrm>
            <a:custGeom>
              <a:avLst/>
              <a:gdLst/>
              <a:ahLst/>
              <a:cxnLst/>
              <a:rect l="l" t="t" r="r" b="b"/>
              <a:pathLst>
                <a:path w="1922" h="2041" extrusionOk="0">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3" name="Google Shape;6913;p86"/>
          <p:cNvGrpSpPr/>
          <p:nvPr/>
        </p:nvGrpSpPr>
        <p:grpSpPr>
          <a:xfrm>
            <a:off x="3507483" y="1844447"/>
            <a:ext cx="298377" cy="354519"/>
            <a:chOff x="-48233050" y="3569725"/>
            <a:chExt cx="252050" cy="299475"/>
          </a:xfrm>
        </p:grpSpPr>
        <p:sp>
          <p:nvSpPr>
            <p:cNvPr id="6914" name="Google Shape;6914;p86"/>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5" name="Google Shape;6915;p86"/>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6" name="Google Shape;6916;p86"/>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7" name="Google Shape;6917;p86"/>
          <p:cNvGrpSpPr/>
          <p:nvPr/>
        </p:nvGrpSpPr>
        <p:grpSpPr>
          <a:xfrm>
            <a:off x="3531248" y="2278191"/>
            <a:ext cx="250847" cy="358070"/>
            <a:chOff x="-48216525" y="3936125"/>
            <a:chExt cx="211900" cy="302475"/>
          </a:xfrm>
        </p:grpSpPr>
        <p:sp>
          <p:nvSpPr>
            <p:cNvPr id="6918" name="Google Shape;6918;p86"/>
            <p:cNvSpPr/>
            <p:nvPr/>
          </p:nvSpPr>
          <p:spPr>
            <a:xfrm>
              <a:off x="-48207850" y="3955825"/>
              <a:ext cx="105550" cy="158325"/>
            </a:xfrm>
            <a:custGeom>
              <a:avLst/>
              <a:gdLst/>
              <a:ahLst/>
              <a:cxnLst/>
              <a:rect l="l" t="t" r="r" b="b"/>
              <a:pathLst>
                <a:path w="4222" h="6333" extrusionOk="0">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9" name="Google Shape;6919;p86"/>
            <p:cNvSpPr/>
            <p:nvPr/>
          </p:nvSpPr>
          <p:spPr>
            <a:xfrm>
              <a:off x="-48192100" y="4184225"/>
              <a:ext cx="163850" cy="54375"/>
            </a:xfrm>
            <a:custGeom>
              <a:avLst/>
              <a:gdLst/>
              <a:ahLst/>
              <a:cxnLst/>
              <a:rect l="l" t="t" r="r" b="b"/>
              <a:pathLst>
                <a:path w="6554" h="2175" extrusionOk="0">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0" name="Google Shape;6920;p86"/>
            <p:cNvSpPr/>
            <p:nvPr/>
          </p:nvSpPr>
          <p:spPr>
            <a:xfrm>
              <a:off x="-48216525" y="4131475"/>
              <a:ext cx="211900" cy="34675"/>
            </a:xfrm>
            <a:custGeom>
              <a:avLst/>
              <a:gdLst/>
              <a:ahLst/>
              <a:cxnLst/>
              <a:rect l="l" t="t" r="r" b="b"/>
              <a:pathLst>
                <a:path w="8476" h="1387" extrusionOk="0">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1" name="Google Shape;6921;p86"/>
            <p:cNvSpPr/>
            <p:nvPr/>
          </p:nvSpPr>
          <p:spPr>
            <a:xfrm>
              <a:off x="-48113350" y="3936125"/>
              <a:ext cx="98475" cy="178025"/>
            </a:xfrm>
            <a:custGeom>
              <a:avLst/>
              <a:gdLst/>
              <a:ahLst/>
              <a:cxnLst/>
              <a:rect l="l" t="t" r="r" b="b"/>
              <a:pathLst>
                <a:path w="3939" h="7121" extrusionOk="0">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2" name="Google Shape;6922;p86"/>
          <p:cNvGrpSpPr/>
          <p:nvPr/>
        </p:nvGrpSpPr>
        <p:grpSpPr>
          <a:xfrm>
            <a:off x="2186966" y="2753261"/>
            <a:ext cx="355258" cy="355288"/>
            <a:chOff x="-46410500" y="3201275"/>
            <a:chExt cx="300100" cy="300125"/>
          </a:xfrm>
        </p:grpSpPr>
        <p:sp>
          <p:nvSpPr>
            <p:cNvPr id="6923" name="Google Shape;6923;p86"/>
            <p:cNvSpPr/>
            <p:nvPr/>
          </p:nvSpPr>
          <p:spPr>
            <a:xfrm>
              <a:off x="-46358500" y="3201275"/>
              <a:ext cx="37825" cy="87450"/>
            </a:xfrm>
            <a:custGeom>
              <a:avLst/>
              <a:gdLst/>
              <a:ahLst/>
              <a:cxnLst/>
              <a:rect l="l" t="t" r="r" b="b"/>
              <a:pathLst>
                <a:path w="1513" h="3498" extrusionOk="0">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4" name="Google Shape;6924;p86"/>
            <p:cNvSpPr/>
            <p:nvPr/>
          </p:nvSpPr>
          <p:spPr>
            <a:xfrm>
              <a:off x="-46307325" y="3201275"/>
              <a:ext cx="38625" cy="88250"/>
            </a:xfrm>
            <a:custGeom>
              <a:avLst/>
              <a:gdLst/>
              <a:ahLst/>
              <a:cxnLst/>
              <a:rect l="l" t="t" r="r" b="b"/>
              <a:pathLst>
                <a:path w="1545" h="3530" extrusionOk="0">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5" name="Google Shape;6925;p86"/>
            <p:cNvSpPr/>
            <p:nvPr/>
          </p:nvSpPr>
          <p:spPr>
            <a:xfrm>
              <a:off x="-46253750" y="3201275"/>
              <a:ext cx="38600" cy="87450"/>
            </a:xfrm>
            <a:custGeom>
              <a:avLst/>
              <a:gdLst/>
              <a:ahLst/>
              <a:cxnLst/>
              <a:rect l="l" t="t" r="r" b="b"/>
              <a:pathLst>
                <a:path w="1544" h="3498" extrusionOk="0">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6" name="Google Shape;6926;p86"/>
            <p:cNvSpPr/>
            <p:nvPr/>
          </p:nvSpPr>
          <p:spPr>
            <a:xfrm>
              <a:off x="-46410500" y="3306025"/>
              <a:ext cx="300100" cy="141025"/>
            </a:xfrm>
            <a:custGeom>
              <a:avLst/>
              <a:gdLst/>
              <a:ahLst/>
              <a:cxnLst/>
              <a:rect l="l" t="t" r="r" b="b"/>
              <a:pathLst>
                <a:path w="12004" h="5641" extrusionOk="0">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7" name="Google Shape;6927;p86"/>
            <p:cNvSpPr/>
            <p:nvPr/>
          </p:nvSpPr>
          <p:spPr>
            <a:xfrm>
              <a:off x="-46401050" y="3465925"/>
              <a:ext cx="226075" cy="35475"/>
            </a:xfrm>
            <a:custGeom>
              <a:avLst/>
              <a:gdLst/>
              <a:ahLst/>
              <a:cxnLst/>
              <a:rect l="l" t="t" r="r" b="b"/>
              <a:pathLst>
                <a:path w="9043" h="1419" extrusionOk="0">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8" name="Google Shape;6928;p86"/>
          <p:cNvGrpSpPr/>
          <p:nvPr/>
        </p:nvGrpSpPr>
        <p:grpSpPr>
          <a:xfrm>
            <a:off x="2186966" y="3188692"/>
            <a:ext cx="355258" cy="356205"/>
            <a:chOff x="-46409700" y="3569100"/>
            <a:chExt cx="300100" cy="300900"/>
          </a:xfrm>
        </p:grpSpPr>
        <p:sp>
          <p:nvSpPr>
            <p:cNvPr id="6929" name="Google Shape;6929;p86"/>
            <p:cNvSpPr/>
            <p:nvPr/>
          </p:nvSpPr>
          <p:spPr>
            <a:xfrm>
              <a:off x="-46234850" y="3569100"/>
              <a:ext cx="18125" cy="52800"/>
            </a:xfrm>
            <a:custGeom>
              <a:avLst/>
              <a:gdLst/>
              <a:ahLst/>
              <a:cxnLst/>
              <a:rect l="l" t="t" r="r" b="b"/>
              <a:pathLst>
                <a:path w="725" h="2112" extrusionOk="0">
                  <a:moveTo>
                    <a:pt x="0" y="1"/>
                  </a:moveTo>
                  <a:lnTo>
                    <a:pt x="0" y="2111"/>
                  </a:lnTo>
                  <a:lnTo>
                    <a:pt x="725" y="2111"/>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0" name="Google Shape;6930;p86"/>
            <p:cNvSpPr/>
            <p:nvPr/>
          </p:nvSpPr>
          <p:spPr>
            <a:xfrm>
              <a:off x="-46270300" y="374552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1" name="Google Shape;6931;p86"/>
            <p:cNvSpPr/>
            <p:nvPr/>
          </p:nvSpPr>
          <p:spPr>
            <a:xfrm>
              <a:off x="-46305750" y="3710875"/>
              <a:ext cx="89025" cy="88225"/>
            </a:xfrm>
            <a:custGeom>
              <a:avLst/>
              <a:gdLst/>
              <a:ahLst/>
              <a:cxnLst/>
              <a:rect l="l" t="t" r="r" b="b"/>
              <a:pathLst>
                <a:path w="3561" h="3529" extrusionOk="0">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2" name="Google Shape;6932;p86"/>
            <p:cNvSpPr/>
            <p:nvPr/>
          </p:nvSpPr>
          <p:spPr>
            <a:xfrm>
              <a:off x="-46409700" y="3569900"/>
              <a:ext cx="300100" cy="300100"/>
            </a:xfrm>
            <a:custGeom>
              <a:avLst/>
              <a:gdLst/>
              <a:ahLst/>
              <a:cxnLst/>
              <a:rect l="l" t="t" r="r" b="b"/>
              <a:pathLst>
                <a:path w="12004" h="12004" extrusionOk="0">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3" name="Google Shape;6933;p86"/>
            <p:cNvSpPr/>
            <p:nvPr/>
          </p:nvSpPr>
          <p:spPr>
            <a:xfrm>
              <a:off x="-46341175" y="3569100"/>
              <a:ext cx="159125" cy="87450"/>
            </a:xfrm>
            <a:custGeom>
              <a:avLst/>
              <a:gdLst/>
              <a:ahLst/>
              <a:cxnLst/>
              <a:rect l="l" t="t" r="r" b="b"/>
              <a:pathLst>
                <a:path w="6365" h="3498" extrusionOk="0">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4" name="Google Shape;6934;p86"/>
          <p:cNvGrpSpPr/>
          <p:nvPr/>
        </p:nvGrpSpPr>
        <p:grpSpPr>
          <a:xfrm>
            <a:off x="2174847" y="3624124"/>
            <a:ext cx="379497" cy="358070"/>
            <a:chOff x="-46422300" y="3936925"/>
            <a:chExt cx="320575" cy="302475"/>
          </a:xfrm>
        </p:grpSpPr>
        <p:sp>
          <p:nvSpPr>
            <p:cNvPr id="6935" name="Google Shape;6935;p86"/>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6" name="Google Shape;6936;p86"/>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7" name="Google Shape;6937;p86"/>
          <p:cNvGrpSpPr/>
          <p:nvPr/>
        </p:nvGrpSpPr>
        <p:grpSpPr>
          <a:xfrm>
            <a:off x="3952426" y="3178452"/>
            <a:ext cx="356205" cy="355258"/>
            <a:chOff x="-44914800" y="3560450"/>
            <a:chExt cx="300900" cy="300100"/>
          </a:xfrm>
        </p:grpSpPr>
        <p:sp>
          <p:nvSpPr>
            <p:cNvPr id="6938" name="Google Shape;6938;p86"/>
            <p:cNvSpPr/>
            <p:nvPr/>
          </p:nvSpPr>
          <p:spPr>
            <a:xfrm>
              <a:off x="-44914800" y="3560450"/>
              <a:ext cx="300900" cy="300100"/>
            </a:xfrm>
            <a:custGeom>
              <a:avLst/>
              <a:gdLst/>
              <a:ahLst/>
              <a:cxnLst/>
              <a:rect l="l" t="t" r="r" b="b"/>
              <a:pathLst>
                <a:path w="12036" h="12004" extrusionOk="0">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9" name="Google Shape;6939;p86"/>
            <p:cNvSpPr/>
            <p:nvPr/>
          </p:nvSpPr>
          <p:spPr>
            <a:xfrm>
              <a:off x="-44861250" y="3632100"/>
              <a:ext cx="193800" cy="146525"/>
            </a:xfrm>
            <a:custGeom>
              <a:avLst/>
              <a:gdLst/>
              <a:ahLst/>
              <a:cxnLst/>
              <a:rect l="l" t="t" r="r" b="b"/>
              <a:pathLst>
                <a:path w="7752" h="5861" extrusionOk="0">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0" name="Google Shape;6940;p86"/>
            <p:cNvSpPr/>
            <p:nvPr/>
          </p:nvSpPr>
          <p:spPr>
            <a:xfrm>
              <a:off x="-44773800" y="3675425"/>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1" name="Google Shape;6941;p86"/>
            <p:cNvSpPr/>
            <p:nvPr/>
          </p:nvSpPr>
          <p:spPr>
            <a:xfrm>
              <a:off x="-44750975" y="3741600"/>
              <a:ext cx="70900" cy="48050"/>
            </a:xfrm>
            <a:custGeom>
              <a:avLst/>
              <a:gdLst/>
              <a:ahLst/>
              <a:cxnLst/>
              <a:rect l="l" t="t" r="r" b="b"/>
              <a:pathLst>
                <a:path w="2836" h="1922" extrusionOk="0">
                  <a:moveTo>
                    <a:pt x="883" y="0"/>
                  </a:moveTo>
                  <a:lnTo>
                    <a:pt x="1" y="945"/>
                  </a:lnTo>
                  <a:lnTo>
                    <a:pt x="1009" y="1922"/>
                  </a:lnTo>
                  <a:lnTo>
                    <a:pt x="2836" y="1922"/>
                  </a:lnTo>
                  <a:lnTo>
                    <a:pt x="8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2" name="Google Shape;6942;p86"/>
            <p:cNvSpPr/>
            <p:nvPr/>
          </p:nvSpPr>
          <p:spPr>
            <a:xfrm>
              <a:off x="-44848625" y="3740025"/>
              <a:ext cx="97675" cy="49625"/>
            </a:xfrm>
            <a:custGeom>
              <a:avLst/>
              <a:gdLst/>
              <a:ahLst/>
              <a:cxnLst/>
              <a:rect l="l" t="t" r="r" b="b"/>
              <a:pathLst>
                <a:path w="3907" h="1985" extrusionOk="0">
                  <a:moveTo>
                    <a:pt x="1985" y="0"/>
                  </a:moveTo>
                  <a:lnTo>
                    <a:pt x="0" y="1985"/>
                  </a:lnTo>
                  <a:lnTo>
                    <a:pt x="3907" y="1985"/>
                  </a:lnTo>
                  <a:lnTo>
                    <a:pt x="198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3" name="Google Shape;6943;p86"/>
          <p:cNvGrpSpPr/>
          <p:nvPr/>
        </p:nvGrpSpPr>
        <p:grpSpPr>
          <a:xfrm>
            <a:off x="1707478" y="1387086"/>
            <a:ext cx="354311" cy="354104"/>
            <a:chOff x="-49764975" y="3183375"/>
            <a:chExt cx="299300" cy="299125"/>
          </a:xfrm>
        </p:grpSpPr>
        <p:sp>
          <p:nvSpPr>
            <p:cNvPr id="6944" name="Google Shape;6944;p86"/>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5" name="Google Shape;6945;p86"/>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6" name="Google Shape;6946;p86"/>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7" name="Google Shape;6947;p86"/>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8" name="Google Shape;6948;p86"/>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9" name="Google Shape;6949;p86"/>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0" name="Google Shape;6950;p86"/>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1" name="Google Shape;6951;p86"/>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2" name="Google Shape;6952;p86"/>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3" name="Google Shape;6953;p86"/>
          <p:cNvGrpSpPr/>
          <p:nvPr/>
        </p:nvGrpSpPr>
        <p:grpSpPr>
          <a:xfrm>
            <a:off x="1707478" y="1822547"/>
            <a:ext cx="354311" cy="355909"/>
            <a:chOff x="-49764975" y="3551225"/>
            <a:chExt cx="299300" cy="300650"/>
          </a:xfrm>
        </p:grpSpPr>
        <p:sp>
          <p:nvSpPr>
            <p:cNvPr id="6954" name="Google Shape;6954;p86"/>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5" name="Google Shape;6955;p86"/>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6" name="Google Shape;6956;p86"/>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7" name="Google Shape;6957;p86"/>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8" name="Google Shape;6958;p86"/>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9" name="Google Shape;6959;p86"/>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0" name="Google Shape;6960;p86"/>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1" name="Google Shape;6961;p86"/>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2" name="Google Shape;6962;p86"/>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3" name="Google Shape;6963;p86"/>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4" name="Google Shape;6964;p86"/>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5" name="Google Shape;6965;p86"/>
          <p:cNvGrpSpPr/>
          <p:nvPr/>
        </p:nvGrpSpPr>
        <p:grpSpPr>
          <a:xfrm>
            <a:off x="1705140" y="2259310"/>
            <a:ext cx="358987" cy="355525"/>
            <a:chOff x="-49766550" y="3920175"/>
            <a:chExt cx="303250" cy="300325"/>
          </a:xfrm>
        </p:grpSpPr>
        <p:sp>
          <p:nvSpPr>
            <p:cNvPr id="6966" name="Google Shape;6966;p86"/>
            <p:cNvSpPr/>
            <p:nvPr/>
          </p:nvSpPr>
          <p:spPr>
            <a:xfrm>
              <a:off x="-49764975" y="3920175"/>
              <a:ext cx="228425" cy="89225"/>
            </a:xfrm>
            <a:custGeom>
              <a:avLst/>
              <a:gdLst/>
              <a:ahLst/>
              <a:cxnLst/>
              <a:rect l="l" t="t" r="r" b="b"/>
              <a:pathLst>
                <a:path w="9137" h="3569" extrusionOk="0">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7" name="Google Shape;6967;p86"/>
            <p:cNvSpPr/>
            <p:nvPr/>
          </p:nvSpPr>
          <p:spPr>
            <a:xfrm>
              <a:off x="-49764975" y="3998350"/>
              <a:ext cx="141775" cy="115800"/>
            </a:xfrm>
            <a:custGeom>
              <a:avLst/>
              <a:gdLst/>
              <a:ahLst/>
              <a:cxnLst/>
              <a:rect l="l" t="t" r="r" b="b"/>
              <a:pathLst>
                <a:path w="5671" h="4632" extrusionOk="0">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8" name="Google Shape;6968;p86"/>
            <p:cNvSpPr/>
            <p:nvPr/>
          </p:nvSpPr>
          <p:spPr>
            <a:xfrm>
              <a:off x="-49627150" y="3996000"/>
              <a:ext cx="163850" cy="148100"/>
            </a:xfrm>
            <a:custGeom>
              <a:avLst/>
              <a:gdLst/>
              <a:ahLst/>
              <a:cxnLst/>
              <a:rect l="l" t="t" r="r" b="b"/>
              <a:pathLst>
                <a:path w="6554" h="5924" extrusionOk="0">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9" name="Google Shape;6969;p86"/>
            <p:cNvSpPr/>
            <p:nvPr/>
          </p:nvSpPr>
          <p:spPr>
            <a:xfrm>
              <a:off x="-49766550" y="4061375"/>
              <a:ext cx="230000" cy="159125"/>
            </a:xfrm>
            <a:custGeom>
              <a:avLst/>
              <a:gdLst/>
              <a:ahLst/>
              <a:cxnLst/>
              <a:rect l="l" t="t" r="r" b="b"/>
              <a:pathLst>
                <a:path w="9200" h="6365" extrusionOk="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0" name="Google Shape;6970;p86"/>
          <p:cNvGrpSpPr/>
          <p:nvPr/>
        </p:nvGrpSpPr>
        <p:grpSpPr>
          <a:xfrm>
            <a:off x="3920671" y="1407358"/>
            <a:ext cx="357123" cy="354341"/>
            <a:chOff x="-47892800" y="3200500"/>
            <a:chExt cx="301675" cy="299325"/>
          </a:xfrm>
        </p:grpSpPr>
        <p:sp>
          <p:nvSpPr>
            <p:cNvPr id="6971" name="Google Shape;6971;p86"/>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2" name="Google Shape;6972;p86"/>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3" name="Google Shape;6973;p86"/>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4" name="Google Shape;6974;p86"/>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5" name="Google Shape;6975;p86"/>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6" name="Google Shape;6976;p86"/>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7" name="Google Shape;6977;p86"/>
          <p:cNvGrpSpPr/>
          <p:nvPr/>
        </p:nvGrpSpPr>
        <p:grpSpPr>
          <a:xfrm>
            <a:off x="3984537" y="1843707"/>
            <a:ext cx="229391" cy="355258"/>
            <a:chOff x="-47839250" y="3569100"/>
            <a:chExt cx="193775" cy="300100"/>
          </a:xfrm>
        </p:grpSpPr>
        <p:sp>
          <p:nvSpPr>
            <p:cNvPr id="6978" name="Google Shape;6978;p86"/>
            <p:cNvSpPr/>
            <p:nvPr/>
          </p:nvSpPr>
          <p:spPr>
            <a:xfrm>
              <a:off x="-47786475" y="3657325"/>
              <a:ext cx="51225" cy="51200"/>
            </a:xfrm>
            <a:custGeom>
              <a:avLst/>
              <a:gdLst/>
              <a:ahLst/>
              <a:cxnLst/>
              <a:rect l="l" t="t" r="r" b="b"/>
              <a:pathLst>
                <a:path w="2049" h="2048" extrusionOk="0">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9" name="Google Shape;6979;p86"/>
            <p:cNvSpPr/>
            <p:nvPr/>
          </p:nvSpPr>
          <p:spPr>
            <a:xfrm>
              <a:off x="-47751025" y="3692750"/>
              <a:ext cx="15775" cy="15775"/>
            </a:xfrm>
            <a:custGeom>
              <a:avLst/>
              <a:gdLst/>
              <a:ahLst/>
              <a:cxnLst/>
              <a:rect l="l" t="t" r="r" b="b"/>
              <a:pathLst>
                <a:path w="631" h="631" extrusionOk="0">
                  <a:moveTo>
                    <a:pt x="0" y="1"/>
                  </a:moveTo>
                  <a:lnTo>
                    <a:pt x="0" y="631"/>
                  </a:lnTo>
                  <a:cubicBezTo>
                    <a:pt x="315" y="536"/>
                    <a:pt x="504" y="284"/>
                    <a:pt x="6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0" name="Google Shape;6980;p86"/>
            <p:cNvSpPr/>
            <p:nvPr/>
          </p:nvSpPr>
          <p:spPr>
            <a:xfrm>
              <a:off x="-47838450" y="3569100"/>
              <a:ext cx="192975" cy="35475"/>
            </a:xfrm>
            <a:custGeom>
              <a:avLst/>
              <a:gdLst/>
              <a:ahLst/>
              <a:cxnLst/>
              <a:rect l="l" t="t" r="r" b="b"/>
              <a:pathLst>
                <a:path w="7719" h="1419" extrusionOk="0">
                  <a:moveTo>
                    <a:pt x="347" y="1"/>
                  </a:moveTo>
                  <a:cubicBezTo>
                    <a:pt x="158" y="1"/>
                    <a:pt x="0" y="158"/>
                    <a:pt x="0" y="347"/>
                  </a:cubicBezTo>
                  <a:lnTo>
                    <a:pt x="0" y="1418"/>
                  </a:lnTo>
                  <a:lnTo>
                    <a:pt x="7719" y="1418"/>
                  </a:lnTo>
                  <a:lnTo>
                    <a:pt x="7719" y="347"/>
                  </a:lnTo>
                  <a:cubicBezTo>
                    <a:pt x="7719" y="158"/>
                    <a:pt x="7561" y="1"/>
                    <a:pt x="7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1" name="Google Shape;6981;p86"/>
            <p:cNvSpPr/>
            <p:nvPr/>
          </p:nvSpPr>
          <p:spPr>
            <a:xfrm>
              <a:off x="-47751025" y="3691975"/>
              <a:ext cx="53575" cy="53575"/>
            </a:xfrm>
            <a:custGeom>
              <a:avLst/>
              <a:gdLst/>
              <a:ahLst/>
              <a:cxnLst/>
              <a:rect l="l" t="t" r="r" b="b"/>
              <a:pathLst>
                <a:path w="2143" h="2143" extrusionOk="0">
                  <a:moveTo>
                    <a:pt x="1386" y="0"/>
                  </a:moveTo>
                  <a:cubicBezTo>
                    <a:pt x="1229" y="662"/>
                    <a:pt x="725" y="1229"/>
                    <a:pt x="0" y="1387"/>
                  </a:cubicBezTo>
                  <a:lnTo>
                    <a:pt x="0" y="2143"/>
                  </a:lnTo>
                  <a:lnTo>
                    <a:pt x="2143" y="2143"/>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2" name="Google Shape;6982;p86"/>
            <p:cNvSpPr/>
            <p:nvPr/>
          </p:nvSpPr>
          <p:spPr>
            <a:xfrm>
              <a:off x="-47839250" y="3621875"/>
              <a:ext cx="193000" cy="159125"/>
            </a:xfrm>
            <a:custGeom>
              <a:avLst/>
              <a:gdLst/>
              <a:ahLst/>
              <a:cxnLst/>
              <a:rect l="l" t="t" r="r" b="b"/>
              <a:pathLst>
                <a:path w="7720" h="6365" extrusionOk="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3" name="Google Shape;6983;p86"/>
            <p:cNvSpPr/>
            <p:nvPr/>
          </p:nvSpPr>
          <p:spPr>
            <a:xfrm>
              <a:off x="-47839250" y="3799075"/>
              <a:ext cx="193000" cy="70125"/>
            </a:xfrm>
            <a:custGeom>
              <a:avLst/>
              <a:gdLst/>
              <a:ahLst/>
              <a:cxnLst/>
              <a:rect l="l" t="t" r="r" b="b"/>
              <a:pathLst>
                <a:path w="7720" h="2805" extrusionOk="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4" name="Google Shape;6984;p86"/>
          <p:cNvGrpSpPr/>
          <p:nvPr/>
        </p:nvGrpSpPr>
        <p:grpSpPr>
          <a:xfrm>
            <a:off x="3921603" y="2280056"/>
            <a:ext cx="355258" cy="356205"/>
            <a:chOff x="-47892800" y="3937700"/>
            <a:chExt cx="300100" cy="300900"/>
          </a:xfrm>
        </p:grpSpPr>
        <p:sp>
          <p:nvSpPr>
            <p:cNvPr id="6985" name="Google Shape;6985;p86"/>
            <p:cNvSpPr/>
            <p:nvPr/>
          </p:nvSpPr>
          <p:spPr>
            <a:xfrm>
              <a:off x="-47858150" y="3937700"/>
              <a:ext cx="70900" cy="44150"/>
            </a:xfrm>
            <a:custGeom>
              <a:avLst/>
              <a:gdLst/>
              <a:ahLst/>
              <a:cxnLst/>
              <a:rect l="l" t="t" r="r" b="b"/>
              <a:pathLst>
                <a:path w="2836" h="1766" extrusionOk="0">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6" name="Google Shape;6986;p86"/>
            <p:cNvSpPr/>
            <p:nvPr/>
          </p:nvSpPr>
          <p:spPr>
            <a:xfrm>
              <a:off x="-47892800" y="3991275"/>
              <a:ext cx="141000" cy="105550"/>
            </a:xfrm>
            <a:custGeom>
              <a:avLst/>
              <a:gdLst/>
              <a:ahLst/>
              <a:cxnLst/>
              <a:rect l="l" t="t" r="r" b="b"/>
              <a:pathLst>
                <a:path w="5640" h="4222" extrusionOk="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7" name="Google Shape;6987;p86"/>
            <p:cNvSpPr/>
            <p:nvPr/>
          </p:nvSpPr>
          <p:spPr>
            <a:xfrm>
              <a:off x="-47773875" y="3956600"/>
              <a:ext cx="119750" cy="89025"/>
            </a:xfrm>
            <a:custGeom>
              <a:avLst/>
              <a:gdLst/>
              <a:ahLst/>
              <a:cxnLst/>
              <a:rect l="l" t="t" r="r" b="b"/>
              <a:pathLst>
                <a:path w="4790" h="3561" extrusionOk="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8" name="Google Shape;6988;p86"/>
            <p:cNvSpPr/>
            <p:nvPr/>
          </p:nvSpPr>
          <p:spPr>
            <a:xfrm>
              <a:off x="-47699050" y="4043250"/>
              <a:ext cx="71700" cy="70900"/>
            </a:xfrm>
            <a:custGeom>
              <a:avLst/>
              <a:gdLst/>
              <a:ahLst/>
              <a:cxnLst/>
              <a:rect l="l" t="t" r="r" b="b"/>
              <a:pathLst>
                <a:path w="2868" h="2836" extrusionOk="0">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9" name="Google Shape;6989;p86"/>
            <p:cNvSpPr/>
            <p:nvPr/>
          </p:nvSpPr>
          <p:spPr>
            <a:xfrm>
              <a:off x="-47770725" y="4124375"/>
              <a:ext cx="178025" cy="114225"/>
            </a:xfrm>
            <a:custGeom>
              <a:avLst/>
              <a:gdLst/>
              <a:ahLst/>
              <a:cxnLst/>
              <a:rect l="l" t="t" r="r" b="b"/>
              <a:pathLst>
                <a:path w="7121" h="4569" extrusionOk="0">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0" name="Google Shape;6990;p86"/>
            <p:cNvSpPr/>
            <p:nvPr/>
          </p:nvSpPr>
          <p:spPr>
            <a:xfrm>
              <a:off x="-47830575" y="41322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1" name="Google Shape;6991;p86"/>
            <p:cNvSpPr/>
            <p:nvPr/>
          </p:nvSpPr>
          <p:spPr>
            <a:xfrm>
              <a:off x="-47785675" y="4112375"/>
              <a:ext cx="37825" cy="36250"/>
            </a:xfrm>
            <a:custGeom>
              <a:avLst/>
              <a:gdLst/>
              <a:ahLst/>
              <a:cxnLst/>
              <a:rect l="l" t="t" r="r" b="b"/>
              <a:pathLst>
                <a:path w="1513" h="1450" extrusionOk="0">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2" name="Google Shape;6992;p86"/>
            <p:cNvSpPr/>
            <p:nvPr/>
          </p:nvSpPr>
          <p:spPr>
            <a:xfrm>
              <a:off x="-47892800" y="4112750"/>
              <a:ext cx="37825" cy="36250"/>
            </a:xfrm>
            <a:custGeom>
              <a:avLst/>
              <a:gdLst/>
              <a:ahLst/>
              <a:cxnLst/>
              <a:rect l="l" t="t" r="r" b="b"/>
              <a:pathLst>
                <a:path w="1513" h="1450" extrusionOk="0">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3" name="Google Shape;6993;p86"/>
          <p:cNvGrpSpPr/>
          <p:nvPr/>
        </p:nvGrpSpPr>
        <p:grpSpPr>
          <a:xfrm>
            <a:off x="2626898" y="2773770"/>
            <a:ext cx="355258" cy="311458"/>
            <a:chOff x="-46042675" y="3218600"/>
            <a:chExt cx="300100" cy="263100"/>
          </a:xfrm>
        </p:grpSpPr>
        <p:sp>
          <p:nvSpPr>
            <p:cNvPr id="6994" name="Google Shape;6994;p86"/>
            <p:cNvSpPr/>
            <p:nvPr/>
          </p:nvSpPr>
          <p:spPr>
            <a:xfrm>
              <a:off x="-46042675" y="3302875"/>
              <a:ext cx="35475" cy="130000"/>
            </a:xfrm>
            <a:custGeom>
              <a:avLst/>
              <a:gdLst/>
              <a:ahLst/>
              <a:cxnLst/>
              <a:rect l="l" t="t" r="r" b="b"/>
              <a:pathLst>
                <a:path w="1419" h="5200" extrusionOk="0">
                  <a:moveTo>
                    <a:pt x="1" y="1"/>
                  </a:moveTo>
                  <a:lnTo>
                    <a:pt x="1" y="5199"/>
                  </a:lnTo>
                  <a:lnTo>
                    <a:pt x="1418" y="4506"/>
                  </a:lnTo>
                  <a:lnTo>
                    <a:pt x="1418" y="726"/>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5" name="Google Shape;6995;p86"/>
            <p:cNvSpPr/>
            <p:nvPr/>
          </p:nvSpPr>
          <p:spPr>
            <a:xfrm>
              <a:off x="-45919025" y="3341475"/>
              <a:ext cx="53600" cy="52800"/>
            </a:xfrm>
            <a:custGeom>
              <a:avLst/>
              <a:gdLst/>
              <a:ahLst/>
              <a:cxnLst/>
              <a:rect l="l" t="t" r="r" b="b"/>
              <a:pathLst>
                <a:path w="2144" h="2112" extrusionOk="0">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6" name="Google Shape;6996;p86"/>
            <p:cNvSpPr/>
            <p:nvPr/>
          </p:nvSpPr>
          <p:spPr>
            <a:xfrm>
              <a:off x="-45778025" y="3302875"/>
              <a:ext cx="35450" cy="130000"/>
            </a:xfrm>
            <a:custGeom>
              <a:avLst/>
              <a:gdLst/>
              <a:ahLst/>
              <a:cxnLst/>
              <a:rect l="l" t="t" r="r" b="b"/>
              <a:pathLst>
                <a:path w="1418" h="5200" extrusionOk="0">
                  <a:moveTo>
                    <a:pt x="1418" y="1"/>
                  </a:moveTo>
                  <a:lnTo>
                    <a:pt x="0" y="726"/>
                  </a:lnTo>
                  <a:lnTo>
                    <a:pt x="0" y="4506"/>
                  </a:lnTo>
                  <a:lnTo>
                    <a:pt x="1418" y="5199"/>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7" name="Google Shape;6997;p86"/>
            <p:cNvSpPr/>
            <p:nvPr/>
          </p:nvSpPr>
          <p:spPr>
            <a:xfrm>
              <a:off x="-46042675" y="3235950"/>
              <a:ext cx="300100" cy="245750"/>
            </a:xfrm>
            <a:custGeom>
              <a:avLst/>
              <a:gdLst/>
              <a:ahLst/>
              <a:cxnLst/>
              <a:rect l="l" t="t" r="r" b="b"/>
              <a:pathLst>
                <a:path w="12004" h="9830" extrusionOk="0">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8" name="Google Shape;6998;p86"/>
            <p:cNvSpPr/>
            <p:nvPr/>
          </p:nvSpPr>
          <p:spPr>
            <a:xfrm>
              <a:off x="-45952875" y="3306025"/>
              <a:ext cx="122100" cy="122125"/>
            </a:xfrm>
            <a:custGeom>
              <a:avLst/>
              <a:gdLst/>
              <a:ahLst/>
              <a:cxnLst/>
              <a:rect l="l" t="t" r="r" b="b"/>
              <a:pathLst>
                <a:path w="4884" h="4885" extrusionOk="0">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9" name="Google Shape;6999;p86"/>
            <p:cNvSpPr/>
            <p:nvPr/>
          </p:nvSpPr>
          <p:spPr>
            <a:xfrm>
              <a:off x="-45941075" y="3218600"/>
              <a:ext cx="98475" cy="17375"/>
            </a:xfrm>
            <a:custGeom>
              <a:avLst/>
              <a:gdLst/>
              <a:ahLst/>
              <a:cxnLst/>
              <a:rect l="l" t="t" r="r" b="b"/>
              <a:pathLst>
                <a:path w="3939" h="695" extrusionOk="0">
                  <a:moveTo>
                    <a:pt x="536" y="1"/>
                  </a:moveTo>
                  <a:cubicBezTo>
                    <a:pt x="410" y="1"/>
                    <a:pt x="316" y="64"/>
                    <a:pt x="221" y="190"/>
                  </a:cubicBezTo>
                  <a:lnTo>
                    <a:pt x="1" y="694"/>
                  </a:lnTo>
                  <a:lnTo>
                    <a:pt x="3939" y="694"/>
                  </a:lnTo>
                  <a:lnTo>
                    <a:pt x="3655" y="190"/>
                  </a:lnTo>
                  <a:cubicBezTo>
                    <a:pt x="3592" y="64"/>
                    <a:pt x="3466" y="1"/>
                    <a:pt x="3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0" name="Google Shape;7000;p86"/>
          <p:cNvGrpSpPr/>
          <p:nvPr/>
        </p:nvGrpSpPr>
        <p:grpSpPr>
          <a:xfrm>
            <a:off x="2626898" y="3188219"/>
            <a:ext cx="355258" cy="323118"/>
            <a:chOff x="-46042675" y="3568700"/>
            <a:chExt cx="300100" cy="272950"/>
          </a:xfrm>
        </p:grpSpPr>
        <p:sp>
          <p:nvSpPr>
            <p:cNvPr id="7001" name="Google Shape;7001;p86"/>
            <p:cNvSpPr/>
            <p:nvPr/>
          </p:nvSpPr>
          <p:spPr>
            <a:xfrm>
              <a:off x="-46042675" y="3758125"/>
              <a:ext cx="115025" cy="83525"/>
            </a:xfrm>
            <a:custGeom>
              <a:avLst/>
              <a:gdLst/>
              <a:ahLst/>
              <a:cxnLst/>
              <a:rect l="l" t="t" r="r" b="b"/>
              <a:pathLst>
                <a:path w="4601" h="3341" extrusionOk="0">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2" name="Google Shape;7002;p86"/>
            <p:cNvSpPr/>
            <p:nvPr/>
          </p:nvSpPr>
          <p:spPr>
            <a:xfrm>
              <a:off x="-45866250" y="3654175"/>
              <a:ext cx="37825" cy="37825"/>
            </a:xfrm>
            <a:custGeom>
              <a:avLst/>
              <a:gdLst/>
              <a:ahLst/>
              <a:cxnLst/>
              <a:rect l="l" t="t" r="r" b="b"/>
              <a:pathLst>
                <a:path w="1513" h="1513" extrusionOk="0">
                  <a:moveTo>
                    <a:pt x="1009" y="0"/>
                  </a:moveTo>
                  <a:lnTo>
                    <a:pt x="1" y="1008"/>
                  </a:lnTo>
                  <a:lnTo>
                    <a:pt x="505" y="1512"/>
                  </a:lnTo>
                  <a:lnTo>
                    <a:pt x="1513" y="504"/>
                  </a:ln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3" name="Google Shape;7003;p86"/>
            <p:cNvSpPr/>
            <p:nvPr/>
          </p:nvSpPr>
          <p:spPr>
            <a:xfrm>
              <a:off x="-45828450" y="3629750"/>
              <a:ext cx="25225" cy="25225"/>
            </a:xfrm>
            <a:custGeom>
              <a:avLst/>
              <a:gdLst/>
              <a:ahLst/>
              <a:cxnLst/>
              <a:rect l="l" t="t" r="r" b="b"/>
              <a:pathLst>
                <a:path w="1009" h="1009" extrusionOk="0">
                  <a:moveTo>
                    <a:pt x="505" y="0"/>
                  </a:moveTo>
                  <a:lnTo>
                    <a:pt x="1" y="505"/>
                  </a:lnTo>
                  <a:lnTo>
                    <a:pt x="505" y="1009"/>
                  </a:lnTo>
                  <a:lnTo>
                    <a:pt x="1009" y="505"/>
                  </a:lnTo>
                  <a:lnTo>
                    <a:pt x="5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4" name="Google Shape;7004;p86"/>
            <p:cNvSpPr/>
            <p:nvPr/>
          </p:nvSpPr>
          <p:spPr>
            <a:xfrm>
              <a:off x="-45979675" y="3568700"/>
              <a:ext cx="237100" cy="237800"/>
            </a:xfrm>
            <a:custGeom>
              <a:avLst/>
              <a:gdLst/>
              <a:ahLst/>
              <a:cxnLst/>
              <a:rect l="l" t="t" r="r" b="b"/>
              <a:pathLst>
                <a:path w="9484" h="9512" extrusionOk="0">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5" name="Google Shape;7005;p86"/>
          <p:cNvGrpSpPr/>
          <p:nvPr/>
        </p:nvGrpSpPr>
        <p:grpSpPr>
          <a:xfrm>
            <a:off x="2668849" y="3625189"/>
            <a:ext cx="271357" cy="356057"/>
            <a:chOff x="-46007225" y="3937825"/>
            <a:chExt cx="229225" cy="300775"/>
          </a:xfrm>
        </p:grpSpPr>
        <p:sp>
          <p:nvSpPr>
            <p:cNvPr id="7006" name="Google Shape;7006;p86"/>
            <p:cNvSpPr/>
            <p:nvPr/>
          </p:nvSpPr>
          <p:spPr>
            <a:xfrm>
              <a:off x="-45813475" y="3990475"/>
              <a:ext cx="35475" cy="17350"/>
            </a:xfrm>
            <a:custGeom>
              <a:avLst/>
              <a:gdLst/>
              <a:ahLst/>
              <a:cxnLst/>
              <a:rect l="l" t="t" r="r" b="b"/>
              <a:pathLst>
                <a:path w="1419"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7" name="Google Shape;7007;p86"/>
            <p:cNvSpPr/>
            <p:nvPr/>
          </p:nvSpPr>
          <p:spPr>
            <a:xfrm>
              <a:off x="-46007225" y="39904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8" name="Google Shape;7008;p86"/>
            <p:cNvSpPr/>
            <p:nvPr/>
          </p:nvSpPr>
          <p:spPr>
            <a:xfrm>
              <a:off x="-45826875" y="3937825"/>
              <a:ext cx="35475" cy="26750"/>
            </a:xfrm>
            <a:custGeom>
              <a:avLst/>
              <a:gdLst/>
              <a:ahLst/>
              <a:cxnLst/>
              <a:rect l="l" t="t" r="r" b="b"/>
              <a:pathLst>
                <a:path w="1419" h="1070" extrusionOk="0">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9" name="Google Shape;7009;p86"/>
            <p:cNvSpPr/>
            <p:nvPr/>
          </p:nvSpPr>
          <p:spPr>
            <a:xfrm>
              <a:off x="-45993850" y="4034625"/>
              <a:ext cx="35475" cy="25850"/>
            </a:xfrm>
            <a:custGeom>
              <a:avLst/>
              <a:gdLst/>
              <a:ahLst/>
              <a:cxnLst/>
              <a:rect l="l" t="t" r="r" b="b"/>
              <a:pathLst>
                <a:path w="1419" h="1034" extrusionOk="0">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0" name="Google Shape;7010;p86"/>
            <p:cNvSpPr/>
            <p:nvPr/>
          </p:nvSpPr>
          <p:spPr>
            <a:xfrm>
              <a:off x="-45825300" y="4034625"/>
              <a:ext cx="34675" cy="25725"/>
            </a:xfrm>
            <a:custGeom>
              <a:avLst/>
              <a:gdLst/>
              <a:ahLst/>
              <a:cxnLst/>
              <a:rect l="l" t="t" r="r" b="b"/>
              <a:pathLst>
                <a:path w="1387" h="1029" extrusionOk="0">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1" name="Google Shape;7011;p86"/>
            <p:cNvSpPr/>
            <p:nvPr/>
          </p:nvSpPr>
          <p:spPr>
            <a:xfrm>
              <a:off x="-45992275" y="3938175"/>
              <a:ext cx="33900" cy="25525"/>
            </a:xfrm>
            <a:custGeom>
              <a:avLst/>
              <a:gdLst/>
              <a:ahLst/>
              <a:cxnLst/>
              <a:rect l="l" t="t" r="r" b="b"/>
              <a:pathLst>
                <a:path w="1356" h="1021" extrusionOk="0">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2" name="Google Shape;7012;p86"/>
            <p:cNvSpPr/>
            <p:nvPr/>
          </p:nvSpPr>
          <p:spPr>
            <a:xfrm>
              <a:off x="-45953675" y="4078700"/>
              <a:ext cx="122900" cy="35450"/>
            </a:xfrm>
            <a:custGeom>
              <a:avLst/>
              <a:gdLst/>
              <a:ahLst/>
              <a:cxnLst/>
              <a:rect l="l" t="t" r="r" b="b"/>
              <a:pathLst>
                <a:path w="4916" h="1418" extrusionOk="0">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3" name="Google Shape;7013;p86"/>
            <p:cNvSpPr/>
            <p:nvPr/>
          </p:nvSpPr>
          <p:spPr>
            <a:xfrm>
              <a:off x="-45956025" y="3938325"/>
              <a:ext cx="126025" cy="123075"/>
            </a:xfrm>
            <a:custGeom>
              <a:avLst/>
              <a:gdLst/>
              <a:ahLst/>
              <a:cxnLst/>
              <a:rect l="l" t="t" r="r" b="b"/>
              <a:pathLst>
                <a:path w="5041" h="4923" extrusionOk="0">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4" name="Google Shape;7014;p86"/>
            <p:cNvSpPr/>
            <p:nvPr/>
          </p:nvSpPr>
          <p:spPr>
            <a:xfrm>
              <a:off x="-45927675" y="4132250"/>
              <a:ext cx="70125" cy="39400"/>
            </a:xfrm>
            <a:custGeom>
              <a:avLst/>
              <a:gdLst/>
              <a:ahLst/>
              <a:cxnLst/>
              <a:rect l="l" t="t" r="r" b="b"/>
              <a:pathLst>
                <a:path w="2805" h="1576" extrusionOk="0">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5" name="Google Shape;7015;p86"/>
            <p:cNvSpPr/>
            <p:nvPr/>
          </p:nvSpPr>
          <p:spPr>
            <a:xfrm>
              <a:off x="-45921375" y="4176950"/>
              <a:ext cx="59100" cy="61650"/>
            </a:xfrm>
            <a:custGeom>
              <a:avLst/>
              <a:gdLst/>
              <a:ahLst/>
              <a:cxnLst/>
              <a:rect l="l" t="t" r="r" b="b"/>
              <a:pathLst>
                <a:path w="2364" h="2466" extrusionOk="0">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6" name="Google Shape;7016;p86"/>
          <p:cNvGrpSpPr/>
          <p:nvPr/>
        </p:nvGrpSpPr>
        <p:grpSpPr>
          <a:xfrm>
            <a:off x="3974341" y="3615275"/>
            <a:ext cx="312375" cy="357596"/>
            <a:chOff x="-44895900" y="3929450"/>
            <a:chExt cx="263875" cy="302075"/>
          </a:xfrm>
        </p:grpSpPr>
        <p:sp>
          <p:nvSpPr>
            <p:cNvPr id="7017" name="Google Shape;7017;p86"/>
            <p:cNvSpPr/>
            <p:nvPr/>
          </p:nvSpPr>
          <p:spPr>
            <a:xfrm>
              <a:off x="-44813975" y="4100750"/>
              <a:ext cx="101625" cy="50425"/>
            </a:xfrm>
            <a:custGeom>
              <a:avLst/>
              <a:gdLst/>
              <a:ahLst/>
              <a:cxnLst/>
              <a:rect l="l" t="t" r="r" b="b"/>
              <a:pathLst>
                <a:path w="4065" h="2017" extrusionOk="0">
                  <a:moveTo>
                    <a:pt x="2017" y="0"/>
                  </a:moveTo>
                  <a:lnTo>
                    <a:pt x="0" y="977"/>
                  </a:lnTo>
                  <a:lnTo>
                    <a:pt x="2017" y="2017"/>
                  </a:lnTo>
                  <a:lnTo>
                    <a:pt x="4064" y="977"/>
                  </a:lnTo>
                  <a:lnTo>
                    <a:pt x="20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8" name="Google Shape;7018;p86"/>
            <p:cNvSpPr/>
            <p:nvPr/>
          </p:nvSpPr>
          <p:spPr>
            <a:xfrm>
              <a:off x="-44885650" y="3929450"/>
              <a:ext cx="244175" cy="87825"/>
            </a:xfrm>
            <a:custGeom>
              <a:avLst/>
              <a:gdLst/>
              <a:ahLst/>
              <a:cxnLst/>
              <a:rect l="l" t="t" r="r" b="b"/>
              <a:pathLst>
                <a:path w="9767" h="3513" extrusionOk="0">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9" name="Google Shape;7019;p86"/>
            <p:cNvSpPr/>
            <p:nvPr/>
          </p:nvSpPr>
          <p:spPr>
            <a:xfrm>
              <a:off x="-44825000" y="4006225"/>
              <a:ext cx="52000" cy="105575"/>
            </a:xfrm>
            <a:custGeom>
              <a:avLst/>
              <a:gdLst/>
              <a:ahLst/>
              <a:cxnLst/>
              <a:rect l="l" t="t" r="r" b="b"/>
              <a:pathLst>
                <a:path w="2080" h="4223" extrusionOk="0">
                  <a:moveTo>
                    <a:pt x="2080" y="1"/>
                  </a:moveTo>
                  <a:lnTo>
                    <a:pt x="0" y="1009"/>
                  </a:lnTo>
                  <a:lnTo>
                    <a:pt x="0" y="4222"/>
                  </a:lnTo>
                  <a:lnTo>
                    <a:pt x="2080" y="3151"/>
                  </a:ln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0" name="Google Shape;7020;p86"/>
            <p:cNvSpPr/>
            <p:nvPr/>
          </p:nvSpPr>
          <p:spPr>
            <a:xfrm>
              <a:off x="-44754900" y="4005450"/>
              <a:ext cx="122875" cy="222925"/>
            </a:xfrm>
            <a:custGeom>
              <a:avLst/>
              <a:gdLst/>
              <a:ahLst/>
              <a:cxnLst/>
              <a:rect l="l" t="t" r="r" b="b"/>
              <a:pathLst>
                <a:path w="4915" h="8917" extrusionOk="0">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1" name="Google Shape;7021;p86"/>
            <p:cNvSpPr/>
            <p:nvPr/>
          </p:nvSpPr>
          <p:spPr>
            <a:xfrm>
              <a:off x="-44754900" y="4006225"/>
              <a:ext cx="52775" cy="105575"/>
            </a:xfrm>
            <a:custGeom>
              <a:avLst/>
              <a:gdLst/>
              <a:ahLst/>
              <a:cxnLst/>
              <a:rect l="l" t="t" r="r" b="b"/>
              <a:pathLst>
                <a:path w="2111" h="4223" extrusionOk="0">
                  <a:moveTo>
                    <a:pt x="0" y="1"/>
                  </a:moveTo>
                  <a:lnTo>
                    <a:pt x="0" y="3151"/>
                  </a:lnTo>
                  <a:lnTo>
                    <a:pt x="2111" y="4222"/>
                  </a:lnTo>
                  <a:lnTo>
                    <a:pt x="2111" y="1009"/>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2" name="Google Shape;7022;p86"/>
            <p:cNvSpPr/>
            <p:nvPr/>
          </p:nvSpPr>
          <p:spPr>
            <a:xfrm>
              <a:off x="-44895900" y="4006225"/>
              <a:ext cx="122900" cy="225300"/>
            </a:xfrm>
            <a:custGeom>
              <a:avLst/>
              <a:gdLst/>
              <a:ahLst/>
              <a:cxnLst/>
              <a:rect l="l" t="t" r="r" b="b"/>
              <a:pathLst>
                <a:path w="4916" h="9012" extrusionOk="0">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3" name="Google Shape;7023;p86"/>
          <p:cNvGrpSpPr/>
          <p:nvPr/>
        </p:nvGrpSpPr>
        <p:grpSpPr>
          <a:xfrm>
            <a:off x="2148160" y="1398036"/>
            <a:ext cx="356205" cy="332885"/>
            <a:chOff x="-49397175" y="3192625"/>
            <a:chExt cx="300900" cy="281200"/>
          </a:xfrm>
        </p:grpSpPr>
        <p:sp>
          <p:nvSpPr>
            <p:cNvPr id="7024" name="Google Shape;7024;p86"/>
            <p:cNvSpPr/>
            <p:nvPr/>
          </p:nvSpPr>
          <p:spPr>
            <a:xfrm>
              <a:off x="-49325500" y="3297975"/>
              <a:ext cx="64625" cy="58500"/>
            </a:xfrm>
            <a:custGeom>
              <a:avLst/>
              <a:gdLst/>
              <a:ahLst/>
              <a:cxnLst/>
              <a:rect l="l" t="t" r="r" b="b"/>
              <a:pathLst>
                <a:path w="2585" h="2340" extrusionOk="0">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5" name="Google Shape;7025;p86"/>
            <p:cNvSpPr/>
            <p:nvPr/>
          </p:nvSpPr>
          <p:spPr>
            <a:xfrm>
              <a:off x="-49345975" y="3192625"/>
              <a:ext cx="199300" cy="103975"/>
            </a:xfrm>
            <a:custGeom>
              <a:avLst/>
              <a:gdLst/>
              <a:ahLst/>
              <a:cxnLst/>
              <a:rect l="l" t="t" r="r" b="b"/>
              <a:pathLst>
                <a:path w="7972" h="4159" extrusionOk="0">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6" name="Google Shape;7026;p86"/>
            <p:cNvSpPr/>
            <p:nvPr/>
          </p:nvSpPr>
          <p:spPr>
            <a:xfrm>
              <a:off x="-49272725" y="3381650"/>
              <a:ext cx="52800" cy="53575"/>
            </a:xfrm>
            <a:custGeom>
              <a:avLst/>
              <a:gdLst/>
              <a:ahLst/>
              <a:cxnLst/>
              <a:rect l="l" t="t" r="r" b="b"/>
              <a:pathLst>
                <a:path w="2112" h="2143" extrusionOk="0">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7" name="Google Shape;7027;p86"/>
            <p:cNvSpPr/>
            <p:nvPr/>
          </p:nvSpPr>
          <p:spPr>
            <a:xfrm>
              <a:off x="-49231775" y="3298075"/>
              <a:ext cx="63050" cy="58400"/>
            </a:xfrm>
            <a:custGeom>
              <a:avLst/>
              <a:gdLst/>
              <a:ahLst/>
              <a:cxnLst/>
              <a:rect l="l" t="t" r="r" b="b"/>
              <a:pathLst>
                <a:path w="2522" h="2336" extrusionOk="0">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8" name="Google Shape;7028;p86"/>
            <p:cNvSpPr/>
            <p:nvPr/>
          </p:nvSpPr>
          <p:spPr>
            <a:xfrm>
              <a:off x="-49271925" y="3317850"/>
              <a:ext cx="48850" cy="49850"/>
            </a:xfrm>
            <a:custGeom>
              <a:avLst/>
              <a:gdLst/>
              <a:ahLst/>
              <a:cxnLst/>
              <a:rect l="l" t="t" r="r" b="b"/>
              <a:pathLst>
                <a:path w="1954" h="1994" extrusionOk="0">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9" name="Google Shape;7029;p86"/>
            <p:cNvSpPr/>
            <p:nvPr/>
          </p:nvSpPr>
          <p:spPr>
            <a:xfrm>
              <a:off x="-49245950" y="3291075"/>
              <a:ext cx="149675" cy="182750"/>
            </a:xfrm>
            <a:custGeom>
              <a:avLst/>
              <a:gdLst/>
              <a:ahLst/>
              <a:cxnLst/>
              <a:rect l="l" t="t" r="r" b="b"/>
              <a:pathLst>
                <a:path w="5987" h="7310" extrusionOk="0">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0" name="Google Shape;7030;p86"/>
            <p:cNvSpPr/>
            <p:nvPr/>
          </p:nvSpPr>
          <p:spPr>
            <a:xfrm>
              <a:off x="-49397175" y="3291075"/>
              <a:ext cx="149675" cy="182750"/>
            </a:xfrm>
            <a:custGeom>
              <a:avLst/>
              <a:gdLst/>
              <a:ahLst/>
              <a:cxnLst/>
              <a:rect l="l" t="t" r="r" b="b"/>
              <a:pathLst>
                <a:path w="5987" h="7310" extrusionOk="0">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1" name="Google Shape;7031;p86"/>
          <p:cNvGrpSpPr/>
          <p:nvPr/>
        </p:nvGrpSpPr>
        <p:grpSpPr>
          <a:xfrm>
            <a:off x="2174263" y="1822251"/>
            <a:ext cx="304000" cy="356205"/>
            <a:chOff x="-49375900" y="3550975"/>
            <a:chExt cx="256800" cy="300900"/>
          </a:xfrm>
        </p:grpSpPr>
        <p:sp>
          <p:nvSpPr>
            <p:cNvPr id="7032" name="Google Shape;7032;p86"/>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3" name="Google Shape;7033;p86"/>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4" name="Google Shape;7034;p86"/>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5" name="Google Shape;7035;p86"/>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6" name="Google Shape;7036;p86"/>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7" name="Google Shape;7037;p86"/>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8" name="Google Shape;7038;p86"/>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9" name="Google Shape;7039;p86"/>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0" name="Google Shape;7040;p86"/>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1" name="Google Shape;7041;p86"/>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2" name="Google Shape;7042;p86"/>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3" name="Google Shape;7043;p86"/>
          <p:cNvGrpSpPr/>
          <p:nvPr/>
        </p:nvGrpSpPr>
        <p:grpSpPr>
          <a:xfrm>
            <a:off x="2169616" y="2259546"/>
            <a:ext cx="313293" cy="356205"/>
            <a:chOff x="-49378250" y="3920375"/>
            <a:chExt cx="264650" cy="300900"/>
          </a:xfrm>
        </p:grpSpPr>
        <p:sp>
          <p:nvSpPr>
            <p:cNvPr id="7044" name="Google Shape;7044;p86"/>
            <p:cNvSpPr/>
            <p:nvPr/>
          </p:nvSpPr>
          <p:spPr>
            <a:xfrm>
              <a:off x="-49272725" y="4185025"/>
              <a:ext cx="70925" cy="35475"/>
            </a:xfrm>
            <a:custGeom>
              <a:avLst/>
              <a:gdLst/>
              <a:ahLst/>
              <a:cxnLst/>
              <a:rect l="l" t="t" r="r" b="b"/>
              <a:pathLst>
                <a:path w="2837" h="1419" extrusionOk="0">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5" name="Google Shape;7045;p86"/>
            <p:cNvSpPr/>
            <p:nvPr/>
          </p:nvSpPr>
          <p:spPr>
            <a:xfrm>
              <a:off x="-49378250" y="3920375"/>
              <a:ext cx="87425" cy="300900"/>
            </a:xfrm>
            <a:custGeom>
              <a:avLst/>
              <a:gdLst/>
              <a:ahLst/>
              <a:cxnLst/>
              <a:rect l="l" t="t" r="r" b="b"/>
              <a:pathLst>
                <a:path w="3497" h="12036" extrusionOk="0">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6" name="Google Shape;7046;p86"/>
            <p:cNvSpPr/>
            <p:nvPr/>
          </p:nvSpPr>
          <p:spPr>
            <a:xfrm>
              <a:off x="-49185300" y="3920375"/>
              <a:ext cx="71700" cy="87450"/>
            </a:xfrm>
            <a:custGeom>
              <a:avLst/>
              <a:gdLst/>
              <a:ahLst/>
              <a:cxnLst/>
              <a:rect l="l" t="t" r="r" b="b"/>
              <a:pathLst>
                <a:path w="2868" h="3498" extrusionOk="0">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7" name="Google Shape;7047;p86"/>
            <p:cNvSpPr/>
            <p:nvPr/>
          </p:nvSpPr>
          <p:spPr>
            <a:xfrm>
              <a:off x="-49182150" y="4019625"/>
              <a:ext cx="64625" cy="42550"/>
            </a:xfrm>
            <a:custGeom>
              <a:avLst/>
              <a:gdLst/>
              <a:ahLst/>
              <a:cxnLst/>
              <a:rect l="l" t="t" r="r" b="b"/>
              <a:pathLst>
                <a:path w="2585" h="1702" extrusionOk="0">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8" name="Google Shape;7048;p86"/>
            <p:cNvSpPr/>
            <p:nvPr/>
          </p:nvSpPr>
          <p:spPr>
            <a:xfrm>
              <a:off x="-49185300" y="4078700"/>
              <a:ext cx="70925" cy="141800"/>
            </a:xfrm>
            <a:custGeom>
              <a:avLst/>
              <a:gdLst/>
              <a:ahLst/>
              <a:cxnLst/>
              <a:rect l="l" t="t" r="r" b="b"/>
              <a:pathLst>
                <a:path w="2837" h="5672" extrusionOk="0">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9" name="Google Shape;7049;p86"/>
            <p:cNvSpPr/>
            <p:nvPr/>
          </p:nvSpPr>
          <p:spPr>
            <a:xfrm>
              <a:off x="-49271150" y="3920375"/>
              <a:ext cx="65400" cy="70125"/>
            </a:xfrm>
            <a:custGeom>
              <a:avLst/>
              <a:gdLst/>
              <a:ahLst/>
              <a:cxnLst/>
              <a:rect l="l" t="t" r="r" b="b"/>
              <a:pathLst>
                <a:path w="2616" h="2805" extrusionOk="0">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0" name="Google Shape;7050;p86"/>
            <p:cNvSpPr/>
            <p:nvPr/>
          </p:nvSpPr>
          <p:spPr>
            <a:xfrm>
              <a:off x="-49272725" y="4007800"/>
              <a:ext cx="70125" cy="159925"/>
            </a:xfrm>
            <a:custGeom>
              <a:avLst/>
              <a:gdLst/>
              <a:ahLst/>
              <a:cxnLst/>
              <a:rect l="l" t="t" r="r" b="b"/>
              <a:pathLst>
                <a:path w="2805" h="6397" extrusionOk="0">
                  <a:moveTo>
                    <a:pt x="1" y="1"/>
                  </a:moveTo>
                  <a:lnTo>
                    <a:pt x="1" y="6396"/>
                  </a:lnTo>
                  <a:lnTo>
                    <a:pt x="2805" y="6396"/>
                  </a:lnTo>
                  <a:lnTo>
                    <a:pt x="28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1" name="Google Shape;7051;p86"/>
          <p:cNvGrpSpPr/>
          <p:nvPr/>
        </p:nvGrpSpPr>
        <p:grpSpPr>
          <a:xfrm>
            <a:off x="888604" y="2752344"/>
            <a:ext cx="312375" cy="357123"/>
            <a:chOff x="-47505300" y="3200500"/>
            <a:chExt cx="263875" cy="301675"/>
          </a:xfrm>
        </p:grpSpPr>
        <p:sp>
          <p:nvSpPr>
            <p:cNvPr id="7052" name="Google Shape;7052;p86"/>
            <p:cNvSpPr/>
            <p:nvPr/>
          </p:nvSpPr>
          <p:spPr>
            <a:xfrm>
              <a:off x="-47382425" y="3306025"/>
              <a:ext cx="52800" cy="53600"/>
            </a:xfrm>
            <a:custGeom>
              <a:avLst/>
              <a:gdLst/>
              <a:ahLst/>
              <a:cxnLst/>
              <a:rect l="l" t="t" r="r" b="b"/>
              <a:pathLst>
                <a:path w="2112" h="2144" extrusionOk="0">
                  <a:moveTo>
                    <a:pt x="1387" y="1"/>
                  </a:moveTo>
                  <a:cubicBezTo>
                    <a:pt x="1198" y="726"/>
                    <a:pt x="694" y="1261"/>
                    <a:pt x="1" y="1387"/>
                  </a:cubicBezTo>
                  <a:lnTo>
                    <a:pt x="1" y="2143"/>
                  </a:lnTo>
                  <a:lnTo>
                    <a:pt x="2111" y="2143"/>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3" name="Google Shape;7053;p86"/>
            <p:cNvSpPr/>
            <p:nvPr/>
          </p:nvSpPr>
          <p:spPr>
            <a:xfrm>
              <a:off x="-47382425" y="3306025"/>
              <a:ext cx="15775" cy="15800"/>
            </a:xfrm>
            <a:custGeom>
              <a:avLst/>
              <a:gdLst/>
              <a:ahLst/>
              <a:cxnLst/>
              <a:rect l="l" t="t" r="r" b="b"/>
              <a:pathLst>
                <a:path w="631" h="632" extrusionOk="0">
                  <a:moveTo>
                    <a:pt x="1" y="1"/>
                  </a:moveTo>
                  <a:lnTo>
                    <a:pt x="1" y="631"/>
                  </a:lnTo>
                  <a:cubicBezTo>
                    <a:pt x="316" y="568"/>
                    <a:pt x="536" y="316"/>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4" name="Google Shape;7054;p86"/>
            <p:cNvSpPr/>
            <p:nvPr/>
          </p:nvSpPr>
          <p:spPr>
            <a:xfrm>
              <a:off x="-47487975" y="3200500"/>
              <a:ext cx="210325" cy="301675"/>
            </a:xfrm>
            <a:custGeom>
              <a:avLst/>
              <a:gdLst/>
              <a:ahLst/>
              <a:cxnLst/>
              <a:rect l="l" t="t" r="r" b="b"/>
              <a:pathLst>
                <a:path w="8413" h="12067" extrusionOk="0">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5" name="Google Shape;7055;p86"/>
            <p:cNvSpPr/>
            <p:nvPr/>
          </p:nvSpPr>
          <p:spPr>
            <a:xfrm>
              <a:off x="-47417875" y="3271375"/>
              <a:ext cx="51225" cy="51225"/>
            </a:xfrm>
            <a:custGeom>
              <a:avLst/>
              <a:gdLst/>
              <a:ahLst/>
              <a:cxnLst/>
              <a:rect l="l" t="t" r="r" b="b"/>
              <a:pathLst>
                <a:path w="2049" h="2049" extrusionOk="0">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6" name="Google Shape;7056;p86"/>
            <p:cNvSpPr/>
            <p:nvPr/>
          </p:nvSpPr>
          <p:spPr>
            <a:xfrm>
              <a:off x="-47505300" y="3235950"/>
              <a:ext cx="17350" cy="18125"/>
            </a:xfrm>
            <a:custGeom>
              <a:avLst/>
              <a:gdLst/>
              <a:ahLst/>
              <a:cxnLst/>
              <a:rect l="l" t="t" r="r" b="b"/>
              <a:pathLst>
                <a:path w="694" h="725" extrusionOk="0">
                  <a:moveTo>
                    <a:pt x="347" y="0"/>
                  </a:moveTo>
                  <a:cubicBezTo>
                    <a:pt x="127" y="0"/>
                    <a:pt x="1" y="158"/>
                    <a:pt x="1" y="378"/>
                  </a:cubicBezTo>
                  <a:cubicBezTo>
                    <a:pt x="1" y="567"/>
                    <a:pt x="127" y="725"/>
                    <a:pt x="347" y="725"/>
                  </a:cubicBezTo>
                  <a:lnTo>
                    <a:pt x="694" y="725"/>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7" name="Google Shape;7057;p86"/>
            <p:cNvSpPr/>
            <p:nvPr/>
          </p:nvSpPr>
          <p:spPr>
            <a:xfrm>
              <a:off x="-47505300" y="3447025"/>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8" name="Google Shape;7058;p86"/>
            <p:cNvSpPr/>
            <p:nvPr/>
          </p:nvSpPr>
          <p:spPr>
            <a:xfrm>
              <a:off x="-47505300" y="3394250"/>
              <a:ext cx="17350" cy="18150"/>
            </a:xfrm>
            <a:custGeom>
              <a:avLst/>
              <a:gdLst/>
              <a:ahLst/>
              <a:cxnLst/>
              <a:rect l="l" t="t" r="r" b="b"/>
              <a:pathLst>
                <a:path w="694" h="726" extrusionOk="0">
                  <a:moveTo>
                    <a:pt x="347" y="1"/>
                  </a:moveTo>
                  <a:lnTo>
                    <a:pt x="347" y="32"/>
                  </a:lnTo>
                  <a:cubicBezTo>
                    <a:pt x="127" y="32"/>
                    <a:pt x="1" y="190"/>
                    <a:pt x="1" y="379"/>
                  </a:cubicBezTo>
                  <a:cubicBezTo>
                    <a:pt x="1" y="568"/>
                    <a:pt x="127" y="725"/>
                    <a:pt x="347" y="725"/>
                  </a:cubicBezTo>
                  <a:lnTo>
                    <a:pt x="694" y="725"/>
                  </a:ln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9" name="Google Shape;7059;p86"/>
            <p:cNvSpPr/>
            <p:nvPr/>
          </p:nvSpPr>
          <p:spPr>
            <a:xfrm>
              <a:off x="-47505300" y="3341475"/>
              <a:ext cx="17350" cy="18150"/>
            </a:xfrm>
            <a:custGeom>
              <a:avLst/>
              <a:gdLst/>
              <a:ahLst/>
              <a:cxnLst/>
              <a:rect l="l" t="t" r="r" b="b"/>
              <a:pathLst>
                <a:path w="694" h="726" extrusionOk="0">
                  <a:moveTo>
                    <a:pt x="347" y="1"/>
                  </a:moveTo>
                  <a:cubicBezTo>
                    <a:pt x="127" y="1"/>
                    <a:pt x="1" y="158"/>
                    <a:pt x="1" y="347"/>
                  </a:cubicBezTo>
                  <a:cubicBezTo>
                    <a:pt x="1" y="568"/>
                    <a:pt x="127" y="725"/>
                    <a:pt x="347" y="725"/>
                  </a:cubicBezTo>
                  <a:lnTo>
                    <a:pt x="694" y="725"/>
                  </a:ln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0" name="Google Shape;7060;p86"/>
            <p:cNvSpPr/>
            <p:nvPr/>
          </p:nvSpPr>
          <p:spPr>
            <a:xfrm>
              <a:off x="-47505300" y="3289500"/>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1" name="Google Shape;7061;p86"/>
            <p:cNvSpPr/>
            <p:nvPr/>
          </p:nvSpPr>
          <p:spPr>
            <a:xfrm>
              <a:off x="-47259550" y="3411575"/>
              <a:ext cx="18125" cy="51225"/>
            </a:xfrm>
            <a:custGeom>
              <a:avLst/>
              <a:gdLst/>
              <a:ahLst/>
              <a:cxnLst/>
              <a:rect l="l" t="t" r="r" b="b"/>
              <a:pathLst>
                <a:path w="725" h="2049" extrusionOk="0">
                  <a:moveTo>
                    <a:pt x="0" y="1"/>
                  </a:moveTo>
                  <a:lnTo>
                    <a:pt x="0" y="2048"/>
                  </a:lnTo>
                  <a:cubicBezTo>
                    <a:pt x="410" y="1891"/>
                    <a:pt x="725" y="1481"/>
                    <a:pt x="725" y="1072"/>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2" name="Google Shape;7062;p86"/>
            <p:cNvSpPr/>
            <p:nvPr/>
          </p:nvSpPr>
          <p:spPr>
            <a:xfrm>
              <a:off x="-47259550" y="3306025"/>
              <a:ext cx="18125" cy="35475"/>
            </a:xfrm>
            <a:custGeom>
              <a:avLst/>
              <a:gdLst/>
              <a:ahLst/>
              <a:cxnLst/>
              <a:rect l="l" t="t" r="r" b="b"/>
              <a:pathLst>
                <a:path w="725" h="1419" extrusionOk="0">
                  <a:moveTo>
                    <a:pt x="0" y="1"/>
                  </a:moveTo>
                  <a:lnTo>
                    <a:pt x="0" y="1419"/>
                  </a:lnTo>
                  <a:lnTo>
                    <a:pt x="725" y="1419"/>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3" name="Google Shape;7063;p86"/>
            <p:cNvSpPr/>
            <p:nvPr/>
          </p:nvSpPr>
          <p:spPr>
            <a:xfrm>
              <a:off x="-47259550" y="3359600"/>
              <a:ext cx="18125" cy="34675"/>
            </a:xfrm>
            <a:custGeom>
              <a:avLst/>
              <a:gdLst/>
              <a:ahLst/>
              <a:cxnLst/>
              <a:rect l="l" t="t" r="r" b="b"/>
              <a:pathLst>
                <a:path w="725" h="1387" extrusionOk="0">
                  <a:moveTo>
                    <a:pt x="0" y="0"/>
                  </a:moveTo>
                  <a:lnTo>
                    <a:pt x="0" y="1387"/>
                  </a:lnTo>
                  <a:lnTo>
                    <a:pt x="725" y="1387"/>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4" name="Google Shape;7064;p86"/>
            <p:cNvSpPr/>
            <p:nvPr/>
          </p:nvSpPr>
          <p:spPr>
            <a:xfrm>
              <a:off x="-47259550" y="3238300"/>
              <a:ext cx="18125" cy="51225"/>
            </a:xfrm>
            <a:custGeom>
              <a:avLst/>
              <a:gdLst/>
              <a:ahLst/>
              <a:cxnLst/>
              <a:rect l="l" t="t" r="r" b="b"/>
              <a:pathLst>
                <a:path w="725" h="2049" extrusionOk="0">
                  <a:moveTo>
                    <a:pt x="0" y="1"/>
                  </a:moveTo>
                  <a:lnTo>
                    <a:pt x="0" y="2048"/>
                  </a:lnTo>
                  <a:lnTo>
                    <a:pt x="725" y="2048"/>
                  </a:lnTo>
                  <a:lnTo>
                    <a:pt x="725" y="977"/>
                  </a:lnTo>
                  <a:cubicBezTo>
                    <a:pt x="693" y="505"/>
                    <a:pt x="410" y="127"/>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5" name="Google Shape;7065;p86"/>
          <p:cNvGrpSpPr/>
          <p:nvPr/>
        </p:nvGrpSpPr>
        <p:grpSpPr>
          <a:xfrm>
            <a:off x="866704" y="3188692"/>
            <a:ext cx="356176" cy="355051"/>
            <a:chOff x="-47524975" y="3569100"/>
            <a:chExt cx="300875" cy="299925"/>
          </a:xfrm>
        </p:grpSpPr>
        <p:sp>
          <p:nvSpPr>
            <p:cNvPr id="7066" name="Google Shape;7066;p86"/>
            <p:cNvSpPr/>
            <p:nvPr/>
          </p:nvSpPr>
          <p:spPr>
            <a:xfrm>
              <a:off x="-47524975" y="3755775"/>
              <a:ext cx="115000" cy="113250"/>
            </a:xfrm>
            <a:custGeom>
              <a:avLst/>
              <a:gdLst/>
              <a:ahLst/>
              <a:cxnLst/>
              <a:rect l="l" t="t" r="r" b="b"/>
              <a:pathLst>
                <a:path w="4600" h="4530" extrusionOk="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7" name="Google Shape;7067;p86"/>
            <p:cNvSpPr/>
            <p:nvPr/>
          </p:nvSpPr>
          <p:spPr>
            <a:xfrm>
              <a:off x="-47346200" y="3674650"/>
              <a:ext cx="15775" cy="15775"/>
            </a:xfrm>
            <a:custGeom>
              <a:avLst/>
              <a:gdLst/>
              <a:ahLst/>
              <a:cxnLst/>
              <a:rect l="l" t="t" r="r" b="b"/>
              <a:pathLst>
                <a:path w="631" h="631" extrusionOk="0">
                  <a:moveTo>
                    <a:pt x="1" y="0"/>
                  </a:moveTo>
                  <a:lnTo>
                    <a:pt x="1" y="630"/>
                  </a:lnTo>
                  <a:cubicBezTo>
                    <a:pt x="284" y="536"/>
                    <a:pt x="505" y="315"/>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8" name="Google Shape;7068;p86"/>
            <p:cNvSpPr/>
            <p:nvPr/>
          </p:nvSpPr>
          <p:spPr>
            <a:xfrm>
              <a:off x="-47382425" y="3640000"/>
              <a:ext cx="51225" cy="51200"/>
            </a:xfrm>
            <a:custGeom>
              <a:avLst/>
              <a:gdLst/>
              <a:ahLst/>
              <a:cxnLst/>
              <a:rect l="l" t="t" r="r" b="b"/>
              <a:pathLst>
                <a:path w="2049" h="2048" extrusionOk="0">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9" name="Google Shape;7069;p86"/>
            <p:cNvSpPr/>
            <p:nvPr/>
          </p:nvSpPr>
          <p:spPr>
            <a:xfrm>
              <a:off x="-47346975" y="3674650"/>
              <a:ext cx="52800" cy="52800"/>
            </a:xfrm>
            <a:custGeom>
              <a:avLst/>
              <a:gdLst/>
              <a:ahLst/>
              <a:cxnLst/>
              <a:rect l="l" t="t" r="r" b="b"/>
              <a:pathLst>
                <a:path w="2112" h="2112" extrusionOk="0">
                  <a:moveTo>
                    <a:pt x="1355" y="0"/>
                  </a:moveTo>
                  <a:cubicBezTo>
                    <a:pt x="1261" y="693"/>
                    <a:pt x="693" y="1260"/>
                    <a:pt x="0" y="1355"/>
                  </a:cubicBezTo>
                  <a:lnTo>
                    <a:pt x="0" y="2111"/>
                  </a:lnTo>
                  <a:lnTo>
                    <a:pt x="2111" y="2111"/>
                  </a:ln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0" name="Google Shape;7070;p86"/>
            <p:cNvSpPr/>
            <p:nvPr/>
          </p:nvSpPr>
          <p:spPr>
            <a:xfrm>
              <a:off x="-47452525" y="3569100"/>
              <a:ext cx="228425" cy="228425"/>
            </a:xfrm>
            <a:custGeom>
              <a:avLst/>
              <a:gdLst/>
              <a:ahLst/>
              <a:cxnLst/>
              <a:rect l="l" t="t" r="r" b="b"/>
              <a:pathLst>
                <a:path w="9137" h="9137" extrusionOk="0">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1" name="Google Shape;7071;p86"/>
          <p:cNvGrpSpPr/>
          <p:nvPr/>
        </p:nvGrpSpPr>
        <p:grpSpPr>
          <a:xfrm>
            <a:off x="867162" y="3667954"/>
            <a:ext cx="355258" cy="270410"/>
            <a:chOff x="-47523400" y="3973950"/>
            <a:chExt cx="300100" cy="228425"/>
          </a:xfrm>
        </p:grpSpPr>
        <p:sp>
          <p:nvSpPr>
            <p:cNvPr id="7072" name="Google Shape;7072;p86"/>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3" name="Google Shape;7073;p86"/>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4" name="Google Shape;7074;p86"/>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5" name="Google Shape;7075;p86"/>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6" name="Google Shape;7076;p86"/>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7" name="Google Shape;7077;p86"/>
          <p:cNvGrpSpPr/>
          <p:nvPr/>
        </p:nvGrpSpPr>
        <p:grpSpPr>
          <a:xfrm>
            <a:off x="3072283" y="2750953"/>
            <a:ext cx="354341" cy="357596"/>
            <a:chOff x="-45673275" y="3199325"/>
            <a:chExt cx="299325" cy="302075"/>
          </a:xfrm>
        </p:grpSpPr>
        <p:sp>
          <p:nvSpPr>
            <p:cNvPr id="7078" name="Google Shape;7078;p86"/>
            <p:cNvSpPr/>
            <p:nvPr/>
          </p:nvSpPr>
          <p:spPr>
            <a:xfrm>
              <a:off x="-45672500" y="3199325"/>
              <a:ext cx="298550" cy="194175"/>
            </a:xfrm>
            <a:custGeom>
              <a:avLst/>
              <a:gdLst/>
              <a:ahLst/>
              <a:cxnLst/>
              <a:rect l="l" t="t" r="r" b="b"/>
              <a:pathLst>
                <a:path w="11942" h="7767" extrusionOk="0">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9" name="Google Shape;7079;p86"/>
            <p:cNvSpPr/>
            <p:nvPr/>
          </p:nvSpPr>
          <p:spPr>
            <a:xfrm>
              <a:off x="-45673275" y="3387150"/>
              <a:ext cx="299325" cy="114250"/>
            </a:xfrm>
            <a:custGeom>
              <a:avLst/>
              <a:gdLst/>
              <a:ahLst/>
              <a:cxnLst/>
              <a:rect l="l" t="t" r="r" b="b"/>
              <a:pathLst>
                <a:path w="11973" h="4570" extrusionOk="0">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0" name="Google Shape;7080;p86"/>
            <p:cNvSpPr/>
            <p:nvPr/>
          </p:nvSpPr>
          <p:spPr>
            <a:xfrm>
              <a:off x="-45673275" y="3334400"/>
              <a:ext cx="299325" cy="113425"/>
            </a:xfrm>
            <a:custGeom>
              <a:avLst/>
              <a:gdLst/>
              <a:ahLst/>
              <a:cxnLst/>
              <a:rect l="l" t="t" r="r" b="b"/>
              <a:pathLst>
                <a:path w="11973" h="4537" extrusionOk="0">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1" name="Google Shape;7081;p86"/>
          <p:cNvGrpSpPr/>
          <p:nvPr/>
        </p:nvGrpSpPr>
        <p:grpSpPr>
          <a:xfrm>
            <a:off x="3071351" y="3209202"/>
            <a:ext cx="356205" cy="314240"/>
            <a:chOff x="-45674075" y="3586425"/>
            <a:chExt cx="300900" cy="265450"/>
          </a:xfrm>
        </p:grpSpPr>
        <p:sp>
          <p:nvSpPr>
            <p:cNvPr id="7082" name="Google Shape;7082;p86"/>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3" name="Google Shape;7083;p86"/>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4" name="Google Shape;7084;p86"/>
          <p:cNvGrpSpPr/>
          <p:nvPr/>
        </p:nvGrpSpPr>
        <p:grpSpPr>
          <a:xfrm>
            <a:off x="3072283" y="3625041"/>
            <a:ext cx="354341" cy="356205"/>
            <a:chOff x="-45673275" y="3937700"/>
            <a:chExt cx="299325" cy="300900"/>
          </a:xfrm>
        </p:grpSpPr>
        <p:sp>
          <p:nvSpPr>
            <p:cNvPr id="7085" name="Google Shape;7085;p86"/>
            <p:cNvSpPr/>
            <p:nvPr/>
          </p:nvSpPr>
          <p:spPr>
            <a:xfrm>
              <a:off x="-45673275" y="3937700"/>
              <a:ext cx="285925" cy="135500"/>
            </a:xfrm>
            <a:custGeom>
              <a:avLst/>
              <a:gdLst/>
              <a:ahLst/>
              <a:cxnLst/>
              <a:rect l="l" t="t" r="r" b="b"/>
              <a:pathLst>
                <a:path w="11437" h="5420" extrusionOk="0">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6" name="Google Shape;7086;p86"/>
            <p:cNvSpPr/>
            <p:nvPr/>
          </p:nvSpPr>
          <p:spPr>
            <a:xfrm>
              <a:off x="-45577975" y="3990475"/>
              <a:ext cx="151250" cy="150925"/>
            </a:xfrm>
            <a:custGeom>
              <a:avLst/>
              <a:gdLst/>
              <a:ahLst/>
              <a:cxnLst/>
              <a:rect l="l" t="t" r="r" b="b"/>
              <a:pathLst>
                <a:path w="6050" h="6037" extrusionOk="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7" name="Google Shape;7087;p86"/>
            <p:cNvSpPr/>
            <p:nvPr/>
          </p:nvSpPr>
          <p:spPr>
            <a:xfrm>
              <a:off x="-45509450" y="3951100"/>
              <a:ext cx="135500" cy="286725"/>
            </a:xfrm>
            <a:custGeom>
              <a:avLst/>
              <a:gdLst/>
              <a:ahLst/>
              <a:cxnLst/>
              <a:rect l="l" t="t" r="r" b="b"/>
              <a:pathLst>
                <a:path w="5420" h="11469" extrusionOk="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8" name="Google Shape;7088;p86"/>
            <p:cNvSpPr/>
            <p:nvPr/>
          </p:nvSpPr>
          <p:spPr>
            <a:xfrm>
              <a:off x="-45670925" y="4114125"/>
              <a:ext cx="72500" cy="70325"/>
            </a:xfrm>
            <a:custGeom>
              <a:avLst/>
              <a:gdLst/>
              <a:ahLst/>
              <a:cxnLst/>
              <a:rect l="l" t="t" r="r" b="b"/>
              <a:pathLst>
                <a:path w="2900" h="2813" extrusionOk="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9" name="Google Shape;7089;p86"/>
            <p:cNvSpPr/>
            <p:nvPr/>
          </p:nvSpPr>
          <p:spPr>
            <a:xfrm>
              <a:off x="-45620500" y="4163550"/>
              <a:ext cx="70900" cy="71125"/>
            </a:xfrm>
            <a:custGeom>
              <a:avLst/>
              <a:gdLst/>
              <a:ahLst/>
              <a:cxnLst/>
              <a:rect l="l" t="t" r="r" b="b"/>
              <a:pathLst>
                <a:path w="2836" h="2845" extrusionOk="0">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0" name="Google Shape;7090;p86"/>
            <p:cNvSpPr/>
            <p:nvPr/>
          </p:nvSpPr>
          <p:spPr>
            <a:xfrm>
              <a:off x="-45673275" y="4159625"/>
              <a:ext cx="79575" cy="78975"/>
            </a:xfrm>
            <a:custGeom>
              <a:avLst/>
              <a:gdLst/>
              <a:ahLst/>
              <a:cxnLst/>
              <a:rect l="l" t="t" r="r" b="b"/>
              <a:pathLst>
                <a:path w="3183" h="3159" extrusionOk="0">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1" name="Google Shape;7091;p86"/>
          <p:cNvGrpSpPr/>
          <p:nvPr/>
        </p:nvGrpSpPr>
        <p:grpSpPr>
          <a:xfrm>
            <a:off x="2186449" y="4117825"/>
            <a:ext cx="356205" cy="356205"/>
            <a:chOff x="-44512325" y="3176075"/>
            <a:chExt cx="300900" cy="300900"/>
          </a:xfrm>
        </p:grpSpPr>
        <p:sp>
          <p:nvSpPr>
            <p:cNvPr id="7092" name="Google Shape;7092;p86"/>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3" name="Google Shape;7093;p86"/>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4" name="Google Shape;7094;p86"/>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5" name="Google Shape;7095;p86"/>
          <p:cNvGrpSpPr/>
          <p:nvPr/>
        </p:nvGrpSpPr>
        <p:grpSpPr>
          <a:xfrm>
            <a:off x="2589789" y="1386849"/>
            <a:ext cx="354341" cy="354341"/>
            <a:chOff x="-49027775" y="3183175"/>
            <a:chExt cx="299325" cy="299325"/>
          </a:xfrm>
        </p:grpSpPr>
        <p:sp>
          <p:nvSpPr>
            <p:cNvPr id="7096" name="Google Shape;7096;p86"/>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7" name="Google Shape;7097;p86"/>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8" name="Google Shape;7098;p86"/>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9" name="Google Shape;7099;p86"/>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0" name="Google Shape;7100;p86"/>
          <p:cNvGrpSpPr/>
          <p:nvPr/>
        </p:nvGrpSpPr>
        <p:grpSpPr>
          <a:xfrm>
            <a:off x="2589330" y="1822251"/>
            <a:ext cx="355258" cy="357152"/>
            <a:chOff x="-49027775" y="3550975"/>
            <a:chExt cx="300100" cy="301700"/>
          </a:xfrm>
        </p:grpSpPr>
        <p:sp>
          <p:nvSpPr>
            <p:cNvPr id="7101" name="Google Shape;7101;p86"/>
            <p:cNvSpPr/>
            <p:nvPr/>
          </p:nvSpPr>
          <p:spPr>
            <a:xfrm>
              <a:off x="-48941125" y="3613200"/>
              <a:ext cx="74050" cy="26825"/>
            </a:xfrm>
            <a:custGeom>
              <a:avLst/>
              <a:gdLst/>
              <a:ahLst/>
              <a:cxnLst/>
              <a:rect l="l" t="t" r="r" b="b"/>
              <a:pathLst>
                <a:path w="2962" h="1073" extrusionOk="0">
                  <a:moveTo>
                    <a:pt x="1260" y="1"/>
                  </a:moveTo>
                  <a:lnTo>
                    <a:pt x="0" y="1072"/>
                  </a:lnTo>
                  <a:lnTo>
                    <a:pt x="1702" y="1072"/>
                  </a:lnTo>
                  <a:lnTo>
                    <a:pt x="2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2" name="Google Shape;7102;p86"/>
            <p:cNvSpPr/>
            <p:nvPr/>
          </p:nvSpPr>
          <p:spPr>
            <a:xfrm>
              <a:off x="-48871025" y="3613200"/>
              <a:ext cx="73275" cy="26825"/>
            </a:xfrm>
            <a:custGeom>
              <a:avLst/>
              <a:gdLst/>
              <a:ahLst/>
              <a:cxnLst/>
              <a:rect l="l" t="t" r="r" b="b"/>
              <a:pathLst>
                <a:path w="2931" h="1073" extrusionOk="0">
                  <a:moveTo>
                    <a:pt x="1260" y="1"/>
                  </a:moveTo>
                  <a:lnTo>
                    <a:pt x="0" y="1072"/>
                  </a:lnTo>
                  <a:lnTo>
                    <a:pt x="1670" y="1072"/>
                  </a:lnTo>
                  <a:lnTo>
                    <a:pt x="29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3" name="Google Shape;7103;p86"/>
            <p:cNvSpPr/>
            <p:nvPr/>
          </p:nvSpPr>
          <p:spPr>
            <a:xfrm>
              <a:off x="-48893075" y="3552550"/>
              <a:ext cx="95325" cy="43350"/>
            </a:xfrm>
            <a:custGeom>
              <a:avLst/>
              <a:gdLst/>
              <a:ahLst/>
              <a:cxnLst/>
              <a:rect l="l" t="t" r="r" b="b"/>
              <a:pathLst>
                <a:path w="3813" h="1734" extrusionOk="0">
                  <a:moveTo>
                    <a:pt x="0" y="1"/>
                  </a:moveTo>
                  <a:lnTo>
                    <a:pt x="2142" y="1734"/>
                  </a:lnTo>
                  <a:lnTo>
                    <a:pt x="3812" y="1734"/>
                  </a:lnTo>
                  <a:lnTo>
                    <a:pt x="17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4" name="Google Shape;7104;p86"/>
            <p:cNvSpPr/>
            <p:nvPr/>
          </p:nvSpPr>
          <p:spPr>
            <a:xfrm>
              <a:off x="-49027775" y="3550975"/>
              <a:ext cx="100050" cy="87475"/>
            </a:xfrm>
            <a:custGeom>
              <a:avLst/>
              <a:gdLst/>
              <a:ahLst/>
              <a:cxnLst/>
              <a:rect l="l" t="t" r="r" b="b"/>
              <a:pathLst>
                <a:path w="4002" h="3499" extrusionOk="0">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5" name="Google Shape;7105;p86"/>
            <p:cNvSpPr/>
            <p:nvPr/>
          </p:nvSpPr>
          <p:spPr>
            <a:xfrm>
              <a:off x="-48962400" y="3552550"/>
              <a:ext cx="95325" cy="43350"/>
            </a:xfrm>
            <a:custGeom>
              <a:avLst/>
              <a:gdLst/>
              <a:ahLst/>
              <a:cxnLst/>
              <a:rect l="l" t="t" r="r" b="b"/>
              <a:pathLst>
                <a:path w="3813" h="1734" extrusionOk="0">
                  <a:moveTo>
                    <a:pt x="1" y="1"/>
                  </a:moveTo>
                  <a:lnTo>
                    <a:pt x="2111" y="1734"/>
                  </a:lnTo>
                  <a:lnTo>
                    <a:pt x="3813" y="1734"/>
                  </a:lnTo>
                  <a:lnTo>
                    <a:pt x="17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6" name="Google Shape;7106;p86"/>
            <p:cNvSpPr/>
            <p:nvPr/>
          </p:nvSpPr>
          <p:spPr>
            <a:xfrm>
              <a:off x="-49027775" y="3657325"/>
              <a:ext cx="300100" cy="195350"/>
            </a:xfrm>
            <a:custGeom>
              <a:avLst/>
              <a:gdLst/>
              <a:ahLst/>
              <a:cxnLst/>
              <a:rect l="l" t="t" r="r" b="b"/>
              <a:pathLst>
                <a:path w="12004" h="7814" extrusionOk="0">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7" name="Google Shape;7107;p86"/>
            <p:cNvSpPr/>
            <p:nvPr/>
          </p:nvSpPr>
          <p:spPr>
            <a:xfrm>
              <a:off x="-48886775" y="3726625"/>
              <a:ext cx="28375" cy="37050"/>
            </a:xfrm>
            <a:custGeom>
              <a:avLst/>
              <a:gdLst/>
              <a:ahLst/>
              <a:cxnLst/>
              <a:rect l="l" t="t" r="r" b="b"/>
              <a:pathLst>
                <a:path w="1135" h="1482" extrusionOk="0">
                  <a:moveTo>
                    <a:pt x="0" y="1"/>
                  </a:moveTo>
                  <a:lnTo>
                    <a:pt x="0" y="1481"/>
                  </a:lnTo>
                  <a:lnTo>
                    <a:pt x="1134" y="757"/>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8" name="Google Shape;7108;p86"/>
            <p:cNvSpPr/>
            <p:nvPr/>
          </p:nvSpPr>
          <p:spPr>
            <a:xfrm>
              <a:off x="-48822975" y="3550975"/>
              <a:ext cx="94525" cy="44925"/>
            </a:xfrm>
            <a:custGeom>
              <a:avLst/>
              <a:gdLst/>
              <a:ahLst/>
              <a:cxnLst/>
              <a:rect l="l" t="t" r="r" b="b"/>
              <a:pathLst>
                <a:path w="3781" h="1797" extrusionOk="0">
                  <a:moveTo>
                    <a:pt x="0" y="1"/>
                  </a:moveTo>
                  <a:lnTo>
                    <a:pt x="2111" y="1797"/>
                  </a:lnTo>
                  <a:lnTo>
                    <a:pt x="3781" y="1797"/>
                  </a:lnTo>
                  <a:lnTo>
                    <a:pt x="3781" y="1072"/>
                  </a:lnTo>
                  <a:cubicBezTo>
                    <a:pt x="3781" y="474"/>
                    <a:pt x="3308" y="1"/>
                    <a:pt x="27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9" name="Google Shape;7109;p86"/>
            <p:cNvSpPr/>
            <p:nvPr/>
          </p:nvSpPr>
          <p:spPr>
            <a:xfrm>
              <a:off x="-48939550" y="3684100"/>
              <a:ext cx="122100" cy="122100"/>
            </a:xfrm>
            <a:custGeom>
              <a:avLst/>
              <a:gdLst/>
              <a:ahLst/>
              <a:cxnLst/>
              <a:rect l="l" t="t" r="r" b="b"/>
              <a:pathLst>
                <a:path w="4884" h="4884" extrusionOk="0">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0" name="Google Shape;7110;p86"/>
            <p:cNvSpPr/>
            <p:nvPr/>
          </p:nvSpPr>
          <p:spPr>
            <a:xfrm>
              <a:off x="-48801725" y="3613200"/>
              <a:ext cx="73275" cy="26825"/>
            </a:xfrm>
            <a:custGeom>
              <a:avLst/>
              <a:gdLst/>
              <a:ahLst/>
              <a:cxnLst/>
              <a:rect l="l" t="t" r="r" b="b"/>
              <a:pathLst>
                <a:path w="2931" h="1073" extrusionOk="0">
                  <a:moveTo>
                    <a:pt x="1261" y="1"/>
                  </a:moveTo>
                  <a:lnTo>
                    <a:pt x="1" y="1072"/>
                  </a:lnTo>
                  <a:lnTo>
                    <a:pt x="2931" y="1072"/>
                  </a:lnTo>
                  <a:lnTo>
                    <a:pt x="29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1" name="Google Shape;7111;p86"/>
          <p:cNvGrpSpPr/>
          <p:nvPr/>
        </p:nvGrpSpPr>
        <p:grpSpPr>
          <a:xfrm>
            <a:off x="2587406" y="2259310"/>
            <a:ext cx="359106" cy="355525"/>
            <a:chOff x="-49031025" y="3920175"/>
            <a:chExt cx="303350" cy="300325"/>
          </a:xfrm>
        </p:grpSpPr>
        <p:sp>
          <p:nvSpPr>
            <p:cNvPr id="7112" name="Google Shape;7112;p86"/>
            <p:cNvSpPr/>
            <p:nvPr/>
          </p:nvSpPr>
          <p:spPr>
            <a:xfrm>
              <a:off x="-49031025" y="4131875"/>
              <a:ext cx="109600" cy="88625"/>
            </a:xfrm>
            <a:custGeom>
              <a:avLst/>
              <a:gdLst/>
              <a:ahLst/>
              <a:cxnLst/>
              <a:rect l="l" t="t" r="r" b="b"/>
              <a:pathLst>
                <a:path w="4384" h="3545" extrusionOk="0">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3" name="Google Shape;7113;p86"/>
            <p:cNvSpPr/>
            <p:nvPr/>
          </p:nvSpPr>
          <p:spPr>
            <a:xfrm>
              <a:off x="-48921450" y="3920175"/>
              <a:ext cx="79575" cy="130975"/>
            </a:xfrm>
            <a:custGeom>
              <a:avLst/>
              <a:gdLst/>
              <a:ahLst/>
              <a:cxnLst/>
              <a:rect l="l" t="t" r="r" b="b"/>
              <a:pathLst>
                <a:path w="3183" h="5239" extrusionOk="0">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4" name="Google Shape;7114;p86"/>
            <p:cNvSpPr/>
            <p:nvPr/>
          </p:nvSpPr>
          <p:spPr>
            <a:xfrm>
              <a:off x="-48842675" y="4008100"/>
              <a:ext cx="115000" cy="53300"/>
            </a:xfrm>
            <a:custGeom>
              <a:avLst/>
              <a:gdLst/>
              <a:ahLst/>
              <a:cxnLst/>
              <a:rect l="l" t="t" r="r" b="b"/>
              <a:pathLst>
                <a:path w="4600" h="2132" extrusionOk="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5" name="Google Shape;7115;p86"/>
            <p:cNvSpPr/>
            <p:nvPr/>
          </p:nvSpPr>
          <p:spPr>
            <a:xfrm>
              <a:off x="-48838750" y="4078700"/>
              <a:ext cx="51225" cy="66975"/>
            </a:xfrm>
            <a:custGeom>
              <a:avLst/>
              <a:gdLst/>
              <a:ahLst/>
              <a:cxnLst/>
              <a:rect l="l" t="t" r="r" b="b"/>
              <a:pathLst>
                <a:path w="2049" h="2679" extrusionOk="0">
                  <a:moveTo>
                    <a:pt x="1" y="0"/>
                  </a:moveTo>
                  <a:lnTo>
                    <a:pt x="1734" y="2678"/>
                  </a:lnTo>
                  <a:lnTo>
                    <a:pt x="20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6" name="Google Shape;7116;p86"/>
            <p:cNvSpPr/>
            <p:nvPr/>
          </p:nvSpPr>
          <p:spPr>
            <a:xfrm>
              <a:off x="-48975000" y="3920575"/>
              <a:ext cx="173300" cy="248725"/>
            </a:xfrm>
            <a:custGeom>
              <a:avLst/>
              <a:gdLst/>
              <a:ahLst/>
              <a:cxnLst/>
              <a:rect l="l" t="t" r="r" b="b"/>
              <a:pathLst>
                <a:path w="6932" h="9949" extrusionOk="0">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7" name="Google Shape;7117;p86"/>
            <p:cNvSpPr/>
            <p:nvPr/>
          </p:nvSpPr>
          <p:spPr>
            <a:xfrm>
              <a:off x="-48955300" y="4129900"/>
              <a:ext cx="151250" cy="89800"/>
            </a:xfrm>
            <a:custGeom>
              <a:avLst/>
              <a:gdLst/>
              <a:ahLst/>
              <a:cxnLst/>
              <a:rect l="l" t="t" r="r" b="b"/>
              <a:pathLst>
                <a:path w="6050" h="3592" extrusionOk="0">
                  <a:moveTo>
                    <a:pt x="0" y="0"/>
                  </a:moveTo>
                  <a:lnTo>
                    <a:pt x="2174" y="3592"/>
                  </a:lnTo>
                  <a:lnTo>
                    <a:pt x="5167" y="3592"/>
                  </a:lnTo>
                  <a:cubicBezTo>
                    <a:pt x="5293" y="3592"/>
                    <a:pt x="5419" y="3529"/>
                    <a:pt x="5482" y="3403"/>
                  </a:cubicBezTo>
                  <a:lnTo>
                    <a:pt x="6049" y="2268"/>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8" name="Google Shape;7118;p86"/>
          <p:cNvGrpSpPr/>
          <p:nvPr/>
        </p:nvGrpSpPr>
        <p:grpSpPr>
          <a:xfrm>
            <a:off x="1303511" y="2752344"/>
            <a:ext cx="356176" cy="354341"/>
            <a:chOff x="-47155575" y="3200500"/>
            <a:chExt cx="300875" cy="299325"/>
          </a:xfrm>
        </p:grpSpPr>
        <p:sp>
          <p:nvSpPr>
            <p:cNvPr id="7119" name="Google Shape;7119;p86"/>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0" name="Google Shape;7120;p86"/>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1" name="Google Shape;7121;p86"/>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2" name="Google Shape;7122;p86"/>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3" name="Google Shape;7123;p86"/>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4" name="Google Shape;7124;p86"/>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5" name="Google Shape;7125;p86"/>
          <p:cNvGrpSpPr/>
          <p:nvPr/>
        </p:nvGrpSpPr>
        <p:grpSpPr>
          <a:xfrm>
            <a:off x="1303970" y="3188692"/>
            <a:ext cx="355258" cy="355258"/>
            <a:chOff x="-47154800" y="3569100"/>
            <a:chExt cx="300100" cy="300100"/>
          </a:xfrm>
        </p:grpSpPr>
        <p:sp>
          <p:nvSpPr>
            <p:cNvPr id="7126" name="Google Shape;7126;p86"/>
            <p:cNvSpPr/>
            <p:nvPr/>
          </p:nvSpPr>
          <p:spPr>
            <a:xfrm>
              <a:off x="-46994900" y="3728200"/>
              <a:ext cx="140200" cy="141000"/>
            </a:xfrm>
            <a:custGeom>
              <a:avLst/>
              <a:gdLst/>
              <a:ahLst/>
              <a:cxnLst/>
              <a:rect l="l" t="t" r="r" b="b"/>
              <a:pathLst>
                <a:path w="5608" h="5640" extrusionOk="0">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7" name="Google Shape;7127;p86"/>
            <p:cNvSpPr/>
            <p:nvPr/>
          </p:nvSpPr>
          <p:spPr>
            <a:xfrm>
              <a:off x="-46978375" y="3574625"/>
              <a:ext cx="47275" cy="47275"/>
            </a:xfrm>
            <a:custGeom>
              <a:avLst/>
              <a:gdLst/>
              <a:ahLst/>
              <a:cxnLst/>
              <a:rect l="l" t="t" r="r" b="b"/>
              <a:pathLst>
                <a:path w="1891" h="1891" extrusionOk="0">
                  <a:moveTo>
                    <a:pt x="1" y="0"/>
                  </a:moveTo>
                  <a:lnTo>
                    <a:pt x="1" y="1890"/>
                  </a:lnTo>
                  <a:lnTo>
                    <a:pt x="1891" y="1890"/>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8" name="Google Shape;7128;p86"/>
            <p:cNvSpPr/>
            <p:nvPr/>
          </p:nvSpPr>
          <p:spPr>
            <a:xfrm>
              <a:off x="-47075250" y="3665200"/>
              <a:ext cx="15775" cy="15775"/>
            </a:xfrm>
            <a:custGeom>
              <a:avLst/>
              <a:gdLst/>
              <a:ahLst/>
              <a:cxnLst/>
              <a:rect l="l" t="t" r="r" b="b"/>
              <a:pathLst>
                <a:path w="631" h="631" extrusionOk="0">
                  <a:moveTo>
                    <a:pt x="1" y="0"/>
                  </a:moveTo>
                  <a:lnTo>
                    <a:pt x="1" y="630"/>
                  </a:lnTo>
                  <a:cubicBezTo>
                    <a:pt x="316" y="536"/>
                    <a:pt x="505" y="284"/>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9" name="Google Shape;7129;p86"/>
            <p:cNvSpPr/>
            <p:nvPr/>
          </p:nvSpPr>
          <p:spPr>
            <a:xfrm>
              <a:off x="-47110700" y="3631325"/>
              <a:ext cx="51225" cy="51225"/>
            </a:xfrm>
            <a:custGeom>
              <a:avLst/>
              <a:gdLst/>
              <a:ahLst/>
              <a:cxnLst/>
              <a:rect l="l" t="t" r="r" b="b"/>
              <a:pathLst>
                <a:path w="2049" h="2049" extrusionOk="0">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0" name="Google Shape;7130;p86"/>
            <p:cNvSpPr/>
            <p:nvPr/>
          </p:nvSpPr>
          <p:spPr>
            <a:xfrm>
              <a:off x="-47075250" y="3665200"/>
              <a:ext cx="53575" cy="54350"/>
            </a:xfrm>
            <a:custGeom>
              <a:avLst/>
              <a:gdLst/>
              <a:ahLst/>
              <a:cxnLst/>
              <a:rect l="l" t="t" r="r" b="b"/>
              <a:pathLst>
                <a:path w="2143" h="2174" extrusionOk="0">
                  <a:moveTo>
                    <a:pt x="1355" y="0"/>
                  </a:moveTo>
                  <a:cubicBezTo>
                    <a:pt x="1229" y="693"/>
                    <a:pt x="694" y="1229"/>
                    <a:pt x="1" y="1386"/>
                  </a:cubicBezTo>
                  <a:lnTo>
                    <a:pt x="1" y="2174"/>
                  </a:lnTo>
                  <a:lnTo>
                    <a:pt x="2143" y="2174"/>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1" name="Google Shape;7131;p86"/>
            <p:cNvSpPr/>
            <p:nvPr/>
          </p:nvSpPr>
          <p:spPr>
            <a:xfrm>
              <a:off x="-47154800" y="3569100"/>
              <a:ext cx="229225" cy="300100"/>
            </a:xfrm>
            <a:custGeom>
              <a:avLst/>
              <a:gdLst/>
              <a:ahLst/>
              <a:cxnLst/>
              <a:rect l="l" t="t" r="r" b="b"/>
              <a:pathLst>
                <a:path w="9169" h="12004" extrusionOk="0">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2" name="Google Shape;7132;p86"/>
          <p:cNvGrpSpPr/>
          <p:nvPr/>
        </p:nvGrpSpPr>
        <p:grpSpPr>
          <a:xfrm>
            <a:off x="1304443" y="3626905"/>
            <a:ext cx="354311" cy="353423"/>
            <a:chOff x="-47154000" y="3939275"/>
            <a:chExt cx="299300" cy="298550"/>
          </a:xfrm>
        </p:grpSpPr>
        <p:sp>
          <p:nvSpPr>
            <p:cNvPr id="7133" name="Google Shape;7133;p86"/>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4" name="Google Shape;7134;p86"/>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5" name="Google Shape;7135;p86"/>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6" name="Google Shape;7136;p86"/>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7" name="Google Shape;7137;p86"/>
          <p:cNvGrpSpPr/>
          <p:nvPr/>
        </p:nvGrpSpPr>
        <p:grpSpPr>
          <a:xfrm>
            <a:off x="3529733" y="2752344"/>
            <a:ext cx="312375" cy="354341"/>
            <a:chOff x="-45286550" y="3200500"/>
            <a:chExt cx="263875" cy="299325"/>
          </a:xfrm>
        </p:grpSpPr>
        <p:sp>
          <p:nvSpPr>
            <p:cNvPr id="7138" name="Google Shape;7138;p86"/>
            <p:cNvSpPr/>
            <p:nvPr/>
          </p:nvSpPr>
          <p:spPr>
            <a:xfrm>
              <a:off x="-45233000" y="3200500"/>
              <a:ext cx="210325" cy="247325"/>
            </a:xfrm>
            <a:custGeom>
              <a:avLst/>
              <a:gdLst/>
              <a:ahLst/>
              <a:cxnLst/>
              <a:rect l="l" t="t" r="r" b="b"/>
              <a:pathLst>
                <a:path w="8413" h="9893" extrusionOk="0">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9" name="Google Shape;7139;p86"/>
            <p:cNvSpPr/>
            <p:nvPr/>
          </p:nvSpPr>
          <p:spPr>
            <a:xfrm>
              <a:off x="-45216450" y="33407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0" name="Google Shape;7140;p86"/>
            <p:cNvSpPr/>
            <p:nvPr/>
          </p:nvSpPr>
          <p:spPr>
            <a:xfrm>
              <a:off x="-45286550" y="3289500"/>
              <a:ext cx="158325" cy="210325"/>
            </a:xfrm>
            <a:custGeom>
              <a:avLst/>
              <a:gdLst/>
              <a:ahLst/>
              <a:cxnLst/>
              <a:rect l="l" t="t" r="r" b="b"/>
              <a:pathLst>
                <a:path w="6333" h="8413" extrusionOk="0">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1" name="Google Shape;7141;p86"/>
          <p:cNvGrpSpPr/>
          <p:nvPr/>
        </p:nvGrpSpPr>
        <p:grpSpPr>
          <a:xfrm>
            <a:off x="3529733" y="3189639"/>
            <a:ext cx="312375" cy="354311"/>
            <a:chOff x="-45286550" y="3569900"/>
            <a:chExt cx="263875" cy="299300"/>
          </a:xfrm>
        </p:grpSpPr>
        <p:sp>
          <p:nvSpPr>
            <p:cNvPr id="7142" name="Google Shape;7142;p86"/>
            <p:cNvSpPr/>
            <p:nvPr/>
          </p:nvSpPr>
          <p:spPr>
            <a:xfrm>
              <a:off x="-45234575" y="3728200"/>
              <a:ext cx="18150" cy="18150"/>
            </a:xfrm>
            <a:custGeom>
              <a:avLst/>
              <a:gdLst/>
              <a:ahLst/>
              <a:cxnLst/>
              <a:rect l="l" t="t" r="r" b="b"/>
              <a:pathLst>
                <a:path w="726" h="726" extrusionOk="0">
                  <a:moveTo>
                    <a:pt x="1" y="1"/>
                  </a:moveTo>
                  <a:lnTo>
                    <a:pt x="1" y="725"/>
                  </a:lnTo>
                  <a:lnTo>
                    <a:pt x="347" y="725"/>
                  </a:lnTo>
                  <a:cubicBezTo>
                    <a:pt x="568" y="725"/>
                    <a:pt x="725" y="568"/>
                    <a:pt x="725" y="379"/>
                  </a:cubicBezTo>
                  <a:cubicBezTo>
                    <a:pt x="725" y="127"/>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3" name="Google Shape;7143;p86"/>
            <p:cNvSpPr/>
            <p:nvPr/>
          </p:nvSpPr>
          <p:spPr>
            <a:xfrm>
              <a:off x="-45286550" y="3692750"/>
              <a:ext cx="263875" cy="122900"/>
            </a:xfrm>
            <a:custGeom>
              <a:avLst/>
              <a:gdLst/>
              <a:ahLst/>
              <a:cxnLst/>
              <a:rect l="l" t="t" r="r" b="b"/>
              <a:pathLst>
                <a:path w="10555" h="4916" extrusionOk="0">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4" name="Google Shape;7144;p86"/>
            <p:cNvSpPr/>
            <p:nvPr/>
          </p:nvSpPr>
          <p:spPr>
            <a:xfrm>
              <a:off x="-45093575" y="3728200"/>
              <a:ext cx="17325" cy="53575"/>
            </a:xfrm>
            <a:custGeom>
              <a:avLst/>
              <a:gdLst/>
              <a:ahLst/>
              <a:cxnLst/>
              <a:rect l="l" t="t" r="r" b="b"/>
              <a:pathLst>
                <a:path w="693" h="2143" extrusionOk="0">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5" name="Google Shape;7145;p86"/>
            <p:cNvSpPr/>
            <p:nvPr/>
          </p:nvSpPr>
          <p:spPr>
            <a:xfrm>
              <a:off x="-45268450" y="3569900"/>
              <a:ext cx="228450" cy="106350"/>
            </a:xfrm>
            <a:custGeom>
              <a:avLst/>
              <a:gdLst/>
              <a:ahLst/>
              <a:cxnLst/>
              <a:rect l="l" t="t" r="r" b="b"/>
              <a:pathLst>
                <a:path w="9138" h="4254" extrusionOk="0">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6" name="Google Shape;7146;p86"/>
            <p:cNvSpPr/>
            <p:nvPr/>
          </p:nvSpPr>
          <p:spPr>
            <a:xfrm>
              <a:off x="-45093575" y="3574625"/>
              <a:ext cx="47275" cy="47275"/>
            </a:xfrm>
            <a:custGeom>
              <a:avLst/>
              <a:gdLst/>
              <a:ahLst/>
              <a:cxnLst/>
              <a:rect l="l" t="t" r="r" b="b"/>
              <a:pathLst>
                <a:path w="1891" h="1891" extrusionOk="0">
                  <a:moveTo>
                    <a:pt x="0" y="0"/>
                  </a:moveTo>
                  <a:lnTo>
                    <a:pt x="0" y="1890"/>
                  </a:lnTo>
                  <a:lnTo>
                    <a:pt x="1890" y="1890"/>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7" name="Google Shape;7147;p86"/>
            <p:cNvSpPr/>
            <p:nvPr/>
          </p:nvSpPr>
          <p:spPr>
            <a:xfrm>
              <a:off x="-45269225" y="3833750"/>
              <a:ext cx="228425" cy="35450"/>
            </a:xfrm>
            <a:custGeom>
              <a:avLst/>
              <a:gdLst/>
              <a:ahLst/>
              <a:cxnLst/>
              <a:rect l="l" t="t" r="r" b="b"/>
              <a:pathLst>
                <a:path w="9137" h="1418" extrusionOk="0">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8" name="Google Shape;7148;p86"/>
          <p:cNvGrpSpPr/>
          <p:nvPr/>
        </p:nvGrpSpPr>
        <p:grpSpPr>
          <a:xfrm>
            <a:off x="3540920" y="3625988"/>
            <a:ext cx="290001" cy="355258"/>
            <a:chOff x="-45277900" y="3938500"/>
            <a:chExt cx="244975" cy="300100"/>
          </a:xfrm>
        </p:grpSpPr>
        <p:sp>
          <p:nvSpPr>
            <p:cNvPr id="7149" name="Google Shape;7149;p86"/>
            <p:cNvSpPr/>
            <p:nvPr/>
          </p:nvSpPr>
          <p:spPr>
            <a:xfrm>
              <a:off x="-45210950" y="4107825"/>
              <a:ext cx="23650" cy="24450"/>
            </a:xfrm>
            <a:custGeom>
              <a:avLst/>
              <a:gdLst/>
              <a:ahLst/>
              <a:cxnLst/>
              <a:rect l="l" t="t" r="r" b="b"/>
              <a:pathLst>
                <a:path w="946" h="978" extrusionOk="0">
                  <a:moveTo>
                    <a:pt x="473" y="1"/>
                  </a:moveTo>
                  <a:lnTo>
                    <a:pt x="1" y="978"/>
                  </a:lnTo>
                  <a:lnTo>
                    <a:pt x="946" y="978"/>
                  </a:lnTo>
                  <a:lnTo>
                    <a:pt x="4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0" name="Google Shape;7150;p86"/>
            <p:cNvSpPr/>
            <p:nvPr/>
          </p:nvSpPr>
          <p:spPr>
            <a:xfrm>
              <a:off x="-45084925" y="3943225"/>
              <a:ext cx="47275" cy="47275"/>
            </a:xfrm>
            <a:custGeom>
              <a:avLst/>
              <a:gdLst/>
              <a:ahLst/>
              <a:cxnLst/>
              <a:rect l="l" t="t" r="r" b="b"/>
              <a:pathLst>
                <a:path w="1891" h="1891" extrusionOk="0">
                  <a:moveTo>
                    <a:pt x="1" y="0"/>
                  </a:moveTo>
                  <a:lnTo>
                    <a:pt x="1" y="1891"/>
                  </a:lnTo>
                  <a:lnTo>
                    <a:pt x="1891" y="189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1" name="Google Shape;7151;p86"/>
            <p:cNvSpPr/>
            <p:nvPr/>
          </p:nvSpPr>
          <p:spPr>
            <a:xfrm>
              <a:off x="-45260575" y="3938500"/>
              <a:ext cx="227650" cy="300100"/>
            </a:xfrm>
            <a:custGeom>
              <a:avLst/>
              <a:gdLst/>
              <a:ahLst/>
              <a:cxnLst/>
              <a:rect l="l" t="t" r="r" b="b"/>
              <a:pathLst>
                <a:path w="9106" h="12004" extrusionOk="0">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2" name="Google Shape;7152;p86"/>
            <p:cNvSpPr/>
            <p:nvPr/>
          </p:nvSpPr>
          <p:spPr>
            <a:xfrm>
              <a:off x="-45277900" y="4061375"/>
              <a:ext cx="193000" cy="122875"/>
            </a:xfrm>
            <a:custGeom>
              <a:avLst/>
              <a:gdLst/>
              <a:ahLst/>
              <a:cxnLst/>
              <a:rect l="l" t="t" r="r" b="b"/>
              <a:pathLst>
                <a:path w="7720" h="4915" extrusionOk="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3" name="Google Shape;7153;p86"/>
          <p:cNvGrpSpPr/>
          <p:nvPr/>
        </p:nvGrpSpPr>
        <p:grpSpPr>
          <a:xfrm>
            <a:off x="2626869" y="4095090"/>
            <a:ext cx="355258" cy="355258"/>
            <a:chOff x="-44502875" y="3576975"/>
            <a:chExt cx="300100" cy="300100"/>
          </a:xfrm>
        </p:grpSpPr>
        <p:sp>
          <p:nvSpPr>
            <p:cNvPr id="7154" name="Google Shape;7154;p86"/>
            <p:cNvSpPr/>
            <p:nvPr/>
          </p:nvSpPr>
          <p:spPr>
            <a:xfrm>
              <a:off x="-44466650" y="3576975"/>
              <a:ext cx="53600" cy="18925"/>
            </a:xfrm>
            <a:custGeom>
              <a:avLst/>
              <a:gdLst/>
              <a:ahLst/>
              <a:cxnLst/>
              <a:rect l="l" t="t" r="r" b="b"/>
              <a:pathLst>
                <a:path w="2144" h="757" extrusionOk="0">
                  <a:moveTo>
                    <a:pt x="348" y="1"/>
                  </a:moveTo>
                  <a:cubicBezTo>
                    <a:pt x="158" y="1"/>
                    <a:pt x="1" y="158"/>
                    <a:pt x="1" y="347"/>
                  </a:cubicBezTo>
                  <a:lnTo>
                    <a:pt x="1" y="757"/>
                  </a:lnTo>
                  <a:lnTo>
                    <a:pt x="2143" y="757"/>
                  </a:lnTo>
                  <a:lnTo>
                    <a:pt x="2143" y="347"/>
                  </a:lnTo>
                  <a:cubicBezTo>
                    <a:pt x="2143" y="158"/>
                    <a:pt x="1986"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5" name="Google Shape;7155;p86"/>
            <p:cNvSpPr/>
            <p:nvPr/>
          </p:nvSpPr>
          <p:spPr>
            <a:xfrm>
              <a:off x="-44502875" y="3595100"/>
              <a:ext cx="283575" cy="281975"/>
            </a:xfrm>
            <a:custGeom>
              <a:avLst/>
              <a:gdLst/>
              <a:ahLst/>
              <a:cxnLst/>
              <a:rect l="l" t="t" r="r" b="b"/>
              <a:pathLst>
                <a:path w="11343" h="11279" extrusionOk="0">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6" name="Google Shape;7156;p86"/>
            <p:cNvSpPr/>
            <p:nvPr/>
          </p:nvSpPr>
          <p:spPr>
            <a:xfrm>
              <a:off x="-44221675" y="3788850"/>
              <a:ext cx="18900" cy="52800"/>
            </a:xfrm>
            <a:custGeom>
              <a:avLst/>
              <a:gdLst/>
              <a:ahLst/>
              <a:cxnLst/>
              <a:rect l="l" t="t" r="r" b="b"/>
              <a:pathLst>
                <a:path w="756" h="2112" extrusionOk="0">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7" name="Google Shape;7157;p86"/>
          <p:cNvGrpSpPr/>
          <p:nvPr/>
        </p:nvGrpSpPr>
        <p:grpSpPr>
          <a:xfrm>
            <a:off x="4835456" y="1828361"/>
            <a:ext cx="356196" cy="354670"/>
            <a:chOff x="-13946200" y="3647075"/>
            <a:chExt cx="353650" cy="352100"/>
          </a:xfrm>
        </p:grpSpPr>
        <p:sp>
          <p:nvSpPr>
            <p:cNvPr id="7158" name="Google Shape;7158;p86"/>
            <p:cNvSpPr/>
            <p:nvPr/>
          </p:nvSpPr>
          <p:spPr>
            <a:xfrm>
              <a:off x="-13717000" y="3647075"/>
              <a:ext cx="124450" cy="144150"/>
            </a:xfrm>
            <a:custGeom>
              <a:avLst/>
              <a:gdLst/>
              <a:ahLst/>
              <a:cxnLst/>
              <a:rect l="l" t="t" r="r" b="b"/>
              <a:pathLst>
                <a:path w="4978" h="5766" extrusionOk="0">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9" name="Google Shape;7159;p86"/>
            <p:cNvSpPr/>
            <p:nvPr/>
          </p:nvSpPr>
          <p:spPr>
            <a:xfrm>
              <a:off x="-13801275" y="3647075"/>
              <a:ext cx="63025" cy="61075"/>
            </a:xfrm>
            <a:custGeom>
              <a:avLst/>
              <a:gdLst/>
              <a:ahLst/>
              <a:cxnLst/>
              <a:rect l="l" t="t" r="r" b="b"/>
              <a:pathLst>
                <a:path w="2521" h="2443" extrusionOk="0">
                  <a:moveTo>
                    <a:pt x="0" y="1"/>
                  </a:moveTo>
                  <a:lnTo>
                    <a:pt x="0" y="2017"/>
                  </a:lnTo>
                  <a:cubicBezTo>
                    <a:pt x="347" y="2300"/>
                    <a:pt x="796" y="2442"/>
                    <a:pt x="1248" y="2442"/>
                  </a:cubicBezTo>
                  <a:cubicBezTo>
                    <a:pt x="1701" y="2442"/>
                    <a:pt x="2158" y="2300"/>
                    <a:pt x="2520" y="2017"/>
                  </a:cubicBezTo>
                  <a:lnTo>
                    <a:pt x="25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0" name="Google Shape;7160;p86"/>
            <p:cNvSpPr/>
            <p:nvPr/>
          </p:nvSpPr>
          <p:spPr>
            <a:xfrm>
              <a:off x="-13946200" y="3647075"/>
              <a:ext cx="124450" cy="143400"/>
            </a:xfrm>
            <a:custGeom>
              <a:avLst/>
              <a:gdLst/>
              <a:ahLst/>
              <a:cxnLst/>
              <a:rect l="l" t="t" r="r" b="b"/>
              <a:pathLst>
                <a:path w="4978" h="5736" extrusionOk="0">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1" name="Google Shape;7161;p86"/>
            <p:cNvSpPr/>
            <p:nvPr/>
          </p:nvSpPr>
          <p:spPr>
            <a:xfrm>
              <a:off x="-13946200" y="3873900"/>
              <a:ext cx="352875" cy="125275"/>
            </a:xfrm>
            <a:custGeom>
              <a:avLst/>
              <a:gdLst/>
              <a:ahLst/>
              <a:cxnLst/>
              <a:rect l="l" t="t" r="r" b="b"/>
              <a:pathLst>
                <a:path w="14115" h="5011" extrusionOk="0">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2" name="Google Shape;7162;p86"/>
            <p:cNvSpPr/>
            <p:nvPr/>
          </p:nvSpPr>
          <p:spPr>
            <a:xfrm>
              <a:off x="-13713850" y="3810125"/>
              <a:ext cx="120525" cy="105075"/>
            </a:xfrm>
            <a:custGeom>
              <a:avLst/>
              <a:gdLst/>
              <a:ahLst/>
              <a:cxnLst/>
              <a:rect l="l" t="t" r="r" b="b"/>
              <a:pathLst>
                <a:path w="4821" h="4203" extrusionOk="0">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3" name="Google Shape;7163;p86"/>
            <p:cNvSpPr/>
            <p:nvPr/>
          </p:nvSpPr>
          <p:spPr>
            <a:xfrm>
              <a:off x="-13946200" y="3810125"/>
              <a:ext cx="121300" cy="105175"/>
            </a:xfrm>
            <a:custGeom>
              <a:avLst/>
              <a:gdLst/>
              <a:ahLst/>
              <a:cxnLst/>
              <a:rect l="l" t="t" r="r" b="b"/>
              <a:pathLst>
                <a:path w="4852" h="4207" extrusionOk="0">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4" name="Google Shape;7164;p86"/>
          <p:cNvGrpSpPr/>
          <p:nvPr/>
        </p:nvGrpSpPr>
        <p:grpSpPr>
          <a:xfrm>
            <a:off x="6618849" y="1387844"/>
            <a:ext cx="357002" cy="354267"/>
            <a:chOff x="-12163025" y="3214275"/>
            <a:chExt cx="354450" cy="351700"/>
          </a:xfrm>
        </p:grpSpPr>
        <p:sp>
          <p:nvSpPr>
            <p:cNvPr id="7165" name="Google Shape;7165;p86"/>
            <p:cNvSpPr/>
            <p:nvPr/>
          </p:nvSpPr>
          <p:spPr>
            <a:xfrm>
              <a:off x="-12163025" y="3214275"/>
              <a:ext cx="354450" cy="165025"/>
            </a:xfrm>
            <a:custGeom>
              <a:avLst/>
              <a:gdLst/>
              <a:ahLst/>
              <a:cxnLst/>
              <a:rect l="l" t="t" r="r" b="b"/>
              <a:pathLst>
                <a:path w="14178" h="6601" extrusionOk="0">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6" name="Google Shape;7166;p86"/>
            <p:cNvSpPr/>
            <p:nvPr/>
          </p:nvSpPr>
          <p:spPr>
            <a:xfrm>
              <a:off x="-12161450" y="3503725"/>
              <a:ext cx="41775" cy="62250"/>
            </a:xfrm>
            <a:custGeom>
              <a:avLst/>
              <a:gdLst/>
              <a:ahLst/>
              <a:cxnLst/>
              <a:rect l="l" t="t" r="r" b="b"/>
              <a:pathLst>
                <a:path w="1671" h="2490" extrusionOk="0">
                  <a:moveTo>
                    <a:pt x="0" y="1"/>
                  </a:moveTo>
                  <a:lnTo>
                    <a:pt x="0" y="1670"/>
                  </a:lnTo>
                  <a:cubicBezTo>
                    <a:pt x="0" y="2143"/>
                    <a:pt x="378" y="2490"/>
                    <a:pt x="851" y="2490"/>
                  </a:cubicBezTo>
                  <a:cubicBezTo>
                    <a:pt x="1324" y="2490"/>
                    <a:pt x="1670" y="2143"/>
                    <a:pt x="1670" y="1670"/>
                  </a:cubicBezTo>
                  <a:lnTo>
                    <a:pt x="16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7" name="Google Shape;7167;p86"/>
            <p:cNvSpPr/>
            <p:nvPr/>
          </p:nvSpPr>
          <p:spPr>
            <a:xfrm>
              <a:off x="-12161450" y="3350150"/>
              <a:ext cx="41775" cy="133125"/>
            </a:xfrm>
            <a:custGeom>
              <a:avLst/>
              <a:gdLst/>
              <a:ahLst/>
              <a:cxnLst/>
              <a:rect l="l" t="t" r="r" b="b"/>
              <a:pathLst>
                <a:path w="1671" h="5325" extrusionOk="0">
                  <a:moveTo>
                    <a:pt x="0" y="0"/>
                  </a:moveTo>
                  <a:lnTo>
                    <a:pt x="0" y="5325"/>
                  </a:lnTo>
                  <a:lnTo>
                    <a:pt x="1670" y="5325"/>
                  </a:lnTo>
                  <a:lnTo>
                    <a:pt x="1670" y="1481"/>
                  </a:lnTo>
                  <a:cubicBezTo>
                    <a:pt x="1009" y="1103"/>
                    <a:pt x="441" y="630"/>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8" name="Google Shape;7168;p86"/>
          <p:cNvGrpSpPr/>
          <p:nvPr/>
        </p:nvGrpSpPr>
        <p:grpSpPr>
          <a:xfrm>
            <a:off x="6619629" y="1827581"/>
            <a:ext cx="355441" cy="356232"/>
            <a:chOff x="-12160675" y="3647875"/>
            <a:chExt cx="352900" cy="353650"/>
          </a:xfrm>
        </p:grpSpPr>
        <p:sp>
          <p:nvSpPr>
            <p:cNvPr id="7169" name="Google Shape;7169;p86"/>
            <p:cNvSpPr/>
            <p:nvPr/>
          </p:nvSpPr>
          <p:spPr>
            <a:xfrm>
              <a:off x="-12059850" y="3958975"/>
              <a:ext cx="149675" cy="42550"/>
            </a:xfrm>
            <a:custGeom>
              <a:avLst/>
              <a:gdLst/>
              <a:ahLst/>
              <a:cxnLst/>
              <a:rect l="l" t="t" r="r" b="b"/>
              <a:pathLst>
                <a:path w="5987" h="1702" extrusionOk="0">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0" name="Google Shape;7170;p86"/>
            <p:cNvSpPr/>
            <p:nvPr/>
          </p:nvSpPr>
          <p:spPr>
            <a:xfrm>
              <a:off x="-11850350" y="3749475"/>
              <a:ext cx="42575" cy="149675"/>
            </a:xfrm>
            <a:custGeom>
              <a:avLst/>
              <a:gdLst/>
              <a:ahLst/>
              <a:cxnLst/>
              <a:rect l="l" t="t" r="r" b="b"/>
              <a:pathLst>
                <a:path w="1703" h="5987" extrusionOk="0">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1" name="Google Shape;7171;p86"/>
            <p:cNvSpPr/>
            <p:nvPr/>
          </p:nvSpPr>
          <p:spPr>
            <a:xfrm>
              <a:off x="-12059850" y="3647875"/>
              <a:ext cx="148875" cy="42550"/>
            </a:xfrm>
            <a:custGeom>
              <a:avLst/>
              <a:gdLst/>
              <a:ahLst/>
              <a:cxnLst/>
              <a:rect l="l" t="t" r="r" b="b"/>
              <a:pathLst>
                <a:path w="5955" h="1702" extrusionOk="0">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2" name="Google Shape;7172;p86"/>
            <p:cNvSpPr/>
            <p:nvPr/>
          </p:nvSpPr>
          <p:spPr>
            <a:xfrm>
              <a:off x="-12160675" y="3750250"/>
              <a:ext cx="41775" cy="148900"/>
            </a:xfrm>
            <a:custGeom>
              <a:avLst/>
              <a:gdLst/>
              <a:ahLst/>
              <a:cxnLst/>
              <a:rect l="l" t="t" r="r" b="b"/>
              <a:pathLst>
                <a:path w="1671" h="5956" extrusionOk="0">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3" name="Google Shape;7173;p86"/>
            <p:cNvSpPr/>
            <p:nvPr/>
          </p:nvSpPr>
          <p:spPr>
            <a:xfrm>
              <a:off x="-12099225" y="3710875"/>
              <a:ext cx="228425" cy="226200"/>
            </a:xfrm>
            <a:custGeom>
              <a:avLst/>
              <a:gdLst/>
              <a:ahLst/>
              <a:cxnLst/>
              <a:rect l="l" t="t" r="r" b="b"/>
              <a:pathLst>
                <a:path w="9137" h="9048" extrusionOk="0">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4" name="Google Shape;7174;p86"/>
            <p:cNvSpPr/>
            <p:nvPr/>
          </p:nvSpPr>
          <p:spPr>
            <a:xfrm>
              <a:off x="-12056700" y="3751825"/>
              <a:ext cx="144950" cy="144950"/>
            </a:xfrm>
            <a:custGeom>
              <a:avLst/>
              <a:gdLst/>
              <a:ahLst/>
              <a:cxnLst/>
              <a:rect l="l" t="t" r="r" b="b"/>
              <a:pathLst>
                <a:path w="5798" h="5798" extrusionOk="0">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5" name="Google Shape;7175;p86"/>
            <p:cNvSpPr/>
            <p:nvPr/>
          </p:nvSpPr>
          <p:spPr>
            <a:xfrm>
              <a:off x="-12016525" y="3792775"/>
              <a:ext cx="63025" cy="63050"/>
            </a:xfrm>
            <a:custGeom>
              <a:avLst/>
              <a:gdLst/>
              <a:ahLst/>
              <a:cxnLst/>
              <a:rect l="l" t="t" r="r" b="b"/>
              <a:pathLst>
                <a:path w="2521" h="2522" extrusionOk="0">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6" name="Google Shape;7176;p86"/>
          <p:cNvGrpSpPr/>
          <p:nvPr/>
        </p:nvGrpSpPr>
        <p:grpSpPr>
          <a:xfrm>
            <a:off x="6630345" y="2272036"/>
            <a:ext cx="354635" cy="356232"/>
            <a:chOff x="-12160675" y="4081850"/>
            <a:chExt cx="352100" cy="353650"/>
          </a:xfrm>
        </p:grpSpPr>
        <p:sp>
          <p:nvSpPr>
            <p:cNvPr id="7177" name="Google Shape;7177;p86"/>
            <p:cNvSpPr/>
            <p:nvPr/>
          </p:nvSpPr>
          <p:spPr>
            <a:xfrm>
              <a:off x="-12014950" y="4081850"/>
              <a:ext cx="61450" cy="62275"/>
            </a:xfrm>
            <a:custGeom>
              <a:avLst/>
              <a:gdLst/>
              <a:ahLst/>
              <a:cxnLst/>
              <a:rect l="l" t="t" r="r" b="b"/>
              <a:pathLst>
                <a:path w="2458" h="2491" extrusionOk="0">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8" name="Google Shape;7178;p86"/>
            <p:cNvSpPr/>
            <p:nvPr/>
          </p:nvSpPr>
          <p:spPr>
            <a:xfrm>
              <a:off x="-12077175" y="4352000"/>
              <a:ext cx="186700" cy="83500"/>
            </a:xfrm>
            <a:custGeom>
              <a:avLst/>
              <a:gdLst/>
              <a:ahLst/>
              <a:cxnLst/>
              <a:rect l="l" t="t" r="r" b="b"/>
              <a:pathLst>
                <a:path w="7468" h="3340" extrusionOk="0">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9" name="Google Shape;7179;p86"/>
            <p:cNvSpPr/>
            <p:nvPr/>
          </p:nvSpPr>
          <p:spPr>
            <a:xfrm>
              <a:off x="-11911775" y="4186000"/>
              <a:ext cx="103200" cy="101425"/>
            </a:xfrm>
            <a:custGeom>
              <a:avLst/>
              <a:gdLst/>
              <a:ahLst/>
              <a:cxnLst/>
              <a:rect l="l" t="t" r="r" b="b"/>
              <a:pathLst>
                <a:path w="4128" h="4057" extrusionOk="0">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0" name="Google Shape;7180;p86"/>
            <p:cNvSpPr/>
            <p:nvPr/>
          </p:nvSpPr>
          <p:spPr>
            <a:xfrm>
              <a:off x="-12160675" y="4186000"/>
              <a:ext cx="104000" cy="101425"/>
            </a:xfrm>
            <a:custGeom>
              <a:avLst/>
              <a:gdLst/>
              <a:ahLst/>
              <a:cxnLst/>
              <a:rect l="l" t="t" r="r" b="b"/>
              <a:pathLst>
                <a:path w="4160" h="4057" extrusionOk="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1" name="Google Shape;7181;p86"/>
            <p:cNvSpPr/>
            <p:nvPr/>
          </p:nvSpPr>
          <p:spPr>
            <a:xfrm>
              <a:off x="-12049600" y="4144075"/>
              <a:ext cx="127600" cy="67750"/>
            </a:xfrm>
            <a:custGeom>
              <a:avLst/>
              <a:gdLst/>
              <a:ahLst/>
              <a:cxnLst/>
              <a:rect l="l" t="t" r="r" b="b"/>
              <a:pathLst>
                <a:path w="5104" h="2710" extrusionOk="0">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2" name="Google Shape;7182;p86"/>
            <p:cNvSpPr/>
            <p:nvPr/>
          </p:nvSpPr>
          <p:spPr>
            <a:xfrm>
              <a:off x="-12033850" y="4212600"/>
              <a:ext cx="99250" cy="118150"/>
            </a:xfrm>
            <a:custGeom>
              <a:avLst/>
              <a:gdLst/>
              <a:ahLst/>
              <a:cxnLst/>
              <a:rect l="l" t="t" r="r" b="b"/>
              <a:pathLst>
                <a:path w="3970" h="4726" extrusionOk="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3" name="Google Shape;7183;p86"/>
          <p:cNvGrpSpPr/>
          <p:nvPr/>
        </p:nvGrpSpPr>
        <p:grpSpPr>
          <a:xfrm>
            <a:off x="4835311" y="2746480"/>
            <a:ext cx="355416" cy="355652"/>
            <a:chOff x="-10391650" y="3180600"/>
            <a:chExt cx="352875" cy="353075"/>
          </a:xfrm>
        </p:grpSpPr>
        <p:sp>
          <p:nvSpPr>
            <p:cNvPr id="7184" name="Google Shape;7184;p86"/>
            <p:cNvSpPr/>
            <p:nvPr/>
          </p:nvSpPr>
          <p:spPr>
            <a:xfrm>
              <a:off x="-10390875" y="3263500"/>
              <a:ext cx="352100" cy="42550"/>
            </a:xfrm>
            <a:custGeom>
              <a:avLst/>
              <a:gdLst/>
              <a:ahLst/>
              <a:cxnLst/>
              <a:rect l="l" t="t" r="r" b="b"/>
              <a:pathLst>
                <a:path w="14084" h="1702" extrusionOk="0">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5" name="Google Shape;7185;p86"/>
            <p:cNvSpPr/>
            <p:nvPr/>
          </p:nvSpPr>
          <p:spPr>
            <a:xfrm>
              <a:off x="-10391650" y="3451750"/>
              <a:ext cx="352875" cy="81925"/>
            </a:xfrm>
            <a:custGeom>
              <a:avLst/>
              <a:gdLst/>
              <a:ahLst/>
              <a:cxnLst/>
              <a:rect l="l" t="t" r="r" b="b"/>
              <a:pathLst>
                <a:path w="14115" h="3277" extrusionOk="0">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6" name="Google Shape;7186;p86"/>
            <p:cNvSpPr/>
            <p:nvPr/>
          </p:nvSpPr>
          <p:spPr>
            <a:xfrm>
              <a:off x="-10327075" y="3180600"/>
              <a:ext cx="223700" cy="62450"/>
            </a:xfrm>
            <a:custGeom>
              <a:avLst/>
              <a:gdLst/>
              <a:ahLst/>
              <a:cxnLst/>
              <a:rect l="l" t="t" r="r" b="b"/>
              <a:pathLst>
                <a:path w="8948" h="2498" extrusionOk="0">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7" name="Google Shape;7187;p86"/>
            <p:cNvSpPr/>
            <p:nvPr/>
          </p:nvSpPr>
          <p:spPr>
            <a:xfrm>
              <a:off x="-10245950" y="3325725"/>
              <a:ext cx="61450" cy="104775"/>
            </a:xfrm>
            <a:custGeom>
              <a:avLst/>
              <a:gdLst/>
              <a:ahLst/>
              <a:cxnLst/>
              <a:rect l="l" t="t" r="r" b="b"/>
              <a:pathLst>
                <a:path w="2458" h="4191" extrusionOk="0">
                  <a:moveTo>
                    <a:pt x="0" y="1"/>
                  </a:moveTo>
                  <a:lnTo>
                    <a:pt x="0" y="4191"/>
                  </a:lnTo>
                  <a:lnTo>
                    <a:pt x="2458" y="4191"/>
                  </a:lnTo>
                  <a:lnTo>
                    <a:pt x="24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8" name="Google Shape;7188;p86"/>
            <p:cNvSpPr/>
            <p:nvPr/>
          </p:nvSpPr>
          <p:spPr>
            <a:xfrm>
              <a:off x="-10142775" y="3325725"/>
              <a:ext cx="63025" cy="104775"/>
            </a:xfrm>
            <a:custGeom>
              <a:avLst/>
              <a:gdLst/>
              <a:ahLst/>
              <a:cxnLst/>
              <a:rect l="l" t="t" r="r" b="b"/>
              <a:pathLst>
                <a:path w="2521" h="4191" extrusionOk="0">
                  <a:moveTo>
                    <a:pt x="1" y="1"/>
                  </a:moveTo>
                  <a:lnTo>
                    <a:pt x="1" y="4191"/>
                  </a:lnTo>
                  <a:lnTo>
                    <a:pt x="2521" y="4191"/>
                  </a:lnTo>
                  <a:lnTo>
                    <a:pt x="252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9" name="Google Shape;7189;p86"/>
            <p:cNvSpPr/>
            <p:nvPr/>
          </p:nvSpPr>
          <p:spPr>
            <a:xfrm>
              <a:off x="-10350700" y="3325725"/>
              <a:ext cx="62250" cy="104775"/>
            </a:xfrm>
            <a:custGeom>
              <a:avLst/>
              <a:gdLst/>
              <a:ahLst/>
              <a:cxnLst/>
              <a:rect l="l" t="t" r="r" b="b"/>
              <a:pathLst>
                <a:path w="2490" h="4191" extrusionOk="0">
                  <a:moveTo>
                    <a:pt x="0" y="1"/>
                  </a:moveTo>
                  <a:lnTo>
                    <a:pt x="0" y="4191"/>
                  </a:lnTo>
                  <a:lnTo>
                    <a:pt x="2489" y="4191"/>
                  </a:lnTo>
                  <a:lnTo>
                    <a:pt x="24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0" name="Google Shape;7190;p86"/>
          <p:cNvGrpSpPr/>
          <p:nvPr/>
        </p:nvGrpSpPr>
        <p:grpSpPr>
          <a:xfrm>
            <a:off x="4835310" y="3223278"/>
            <a:ext cx="354635" cy="353890"/>
            <a:chOff x="-10390875" y="3616350"/>
            <a:chExt cx="352100" cy="351325"/>
          </a:xfrm>
        </p:grpSpPr>
        <p:sp>
          <p:nvSpPr>
            <p:cNvPr id="7191" name="Google Shape;7191;p86"/>
            <p:cNvSpPr/>
            <p:nvPr/>
          </p:nvSpPr>
          <p:spPr>
            <a:xfrm>
              <a:off x="-10308950" y="3780175"/>
              <a:ext cx="186675" cy="104800"/>
            </a:xfrm>
            <a:custGeom>
              <a:avLst/>
              <a:gdLst/>
              <a:ahLst/>
              <a:cxnLst/>
              <a:rect l="l" t="t" r="r" b="b"/>
              <a:pathLst>
                <a:path w="7467" h="4192" extrusionOk="0">
                  <a:moveTo>
                    <a:pt x="0" y="1"/>
                  </a:moveTo>
                  <a:lnTo>
                    <a:pt x="0" y="4191"/>
                  </a:lnTo>
                  <a:lnTo>
                    <a:pt x="7467" y="4191"/>
                  </a:lnTo>
                  <a:lnTo>
                    <a:pt x="7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2" name="Google Shape;7192;p86"/>
            <p:cNvSpPr/>
            <p:nvPr/>
          </p:nvSpPr>
          <p:spPr>
            <a:xfrm>
              <a:off x="-10390875" y="3698275"/>
              <a:ext cx="352100" cy="269400"/>
            </a:xfrm>
            <a:custGeom>
              <a:avLst/>
              <a:gdLst/>
              <a:ahLst/>
              <a:cxnLst/>
              <a:rect l="l" t="t" r="r" b="b"/>
              <a:pathLst>
                <a:path w="14084" h="10776" extrusionOk="0">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3" name="Google Shape;7193;p86"/>
            <p:cNvSpPr/>
            <p:nvPr/>
          </p:nvSpPr>
          <p:spPr>
            <a:xfrm>
              <a:off x="-10268000" y="3616350"/>
              <a:ext cx="103975" cy="81150"/>
            </a:xfrm>
            <a:custGeom>
              <a:avLst/>
              <a:gdLst/>
              <a:ahLst/>
              <a:cxnLst/>
              <a:rect l="l" t="t" r="r" b="b"/>
              <a:pathLst>
                <a:path w="4159" h="3246" extrusionOk="0">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4" name="Google Shape;7194;p86"/>
          <p:cNvGrpSpPr/>
          <p:nvPr/>
        </p:nvGrpSpPr>
        <p:grpSpPr>
          <a:xfrm>
            <a:off x="7502285" y="2747943"/>
            <a:ext cx="312585" cy="354670"/>
            <a:chOff x="-10370400" y="4049550"/>
            <a:chExt cx="310350" cy="352100"/>
          </a:xfrm>
        </p:grpSpPr>
        <p:sp>
          <p:nvSpPr>
            <p:cNvPr id="7195" name="Google Shape;7195;p86"/>
            <p:cNvSpPr/>
            <p:nvPr/>
          </p:nvSpPr>
          <p:spPr>
            <a:xfrm>
              <a:off x="-10308175" y="4224400"/>
              <a:ext cx="185900" cy="115800"/>
            </a:xfrm>
            <a:custGeom>
              <a:avLst/>
              <a:gdLst/>
              <a:ahLst/>
              <a:cxnLst/>
              <a:rect l="l" t="t" r="r" b="b"/>
              <a:pathLst>
                <a:path w="7436" h="4632" extrusionOk="0">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6" name="Google Shape;7196;p86"/>
            <p:cNvSpPr/>
            <p:nvPr/>
          </p:nvSpPr>
          <p:spPr>
            <a:xfrm>
              <a:off x="-10292425" y="4121225"/>
              <a:ext cx="159125" cy="30750"/>
            </a:xfrm>
            <a:custGeom>
              <a:avLst/>
              <a:gdLst/>
              <a:ahLst/>
              <a:cxnLst/>
              <a:rect l="l" t="t" r="r" b="b"/>
              <a:pathLst>
                <a:path w="6365" h="1230" extrusionOk="0">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7" name="Google Shape;7197;p86"/>
            <p:cNvSpPr/>
            <p:nvPr/>
          </p:nvSpPr>
          <p:spPr>
            <a:xfrm>
              <a:off x="-10370400" y="4049550"/>
              <a:ext cx="310350" cy="91400"/>
            </a:xfrm>
            <a:custGeom>
              <a:avLst/>
              <a:gdLst/>
              <a:ahLst/>
              <a:cxnLst/>
              <a:rect l="l" t="t" r="r" b="b"/>
              <a:pathLst>
                <a:path w="12414" h="3656" extrusionOk="0">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8" name="Google Shape;7198;p86"/>
            <p:cNvSpPr/>
            <p:nvPr/>
          </p:nvSpPr>
          <p:spPr>
            <a:xfrm>
              <a:off x="-10328650" y="4173200"/>
              <a:ext cx="226850" cy="30750"/>
            </a:xfrm>
            <a:custGeom>
              <a:avLst/>
              <a:gdLst/>
              <a:ahLst/>
              <a:cxnLst/>
              <a:rect l="l" t="t" r="r" b="b"/>
              <a:pathLst>
                <a:path w="9074" h="1230" extrusionOk="0">
                  <a:moveTo>
                    <a:pt x="0" y="1"/>
                  </a:moveTo>
                  <a:cubicBezTo>
                    <a:pt x="0" y="694"/>
                    <a:pt x="536" y="1229"/>
                    <a:pt x="1198" y="1229"/>
                  </a:cubicBezTo>
                  <a:lnTo>
                    <a:pt x="7814" y="1229"/>
                  </a:lnTo>
                  <a:cubicBezTo>
                    <a:pt x="8507" y="1229"/>
                    <a:pt x="9074" y="694"/>
                    <a:pt x="90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9" name="Google Shape;7199;p86"/>
            <p:cNvSpPr/>
            <p:nvPr/>
          </p:nvSpPr>
          <p:spPr>
            <a:xfrm>
              <a:off x="-10328650" y="4360650"/>
              <a:ext cx="226850" cy="41000"/>
            </a:xfrm>
            <a:custGeom>
              <a:avLst/>
              <a:gdLst/>
              <a:ahLst/>
              <a:cxnLst/>
              <a:rect l="l" t="t" r="r" b="b"/>
              <a:pathLst>
                <a:path w="9074" h="1640" extrusionOk="0">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0" name="Google Shape;7200;p86"/>
          <p:cNvGrpSpPr/>
          <p:nvPr/>
        </p:nvGrpSpPr>
        <p:grpSpPr>
          <a:xfrm>
            <a:off x="6606541" y="2746884"/>
            <a:ext cx="379236" cy="354847"/>
            <a:chOff x="-8674650" y="3210975"/>
            <a:chExt cx="376525" cy="352275"/>
          </a:xfrm>
        </p:grpSpPr>
        <p:sp>
          <p:nvSpPr>
            <p:cNvPr id="7201" name="Google Shape;7201;p86"/>
            <p:cNvSpPr/>
            <p:nvPr/>
          </p:nvSpPr>
          <p:spPr>
            <a:xfrm>
              <a:off x="-8542325" y="3335375"/>
              <a:ext cx="112650" cy="104375"/>
            </a:xfrm>
            <a:custGeom>
              <a:avLst/>
              <a:gdLst/>
              <a:ahLst/>
              <a:cxnLst/>
              <a:rect l="l" t="t" r="r" b="b"/>
              <a:pathLst>
                <a:path w="4506" h="4175" extrusionOk="0">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2" name="Google Shape;7202;p86"/>
            <p:cNvSpPr/>
            <p:nvPr/>
          </p:nvSpPr>
          <p:spPr>
            <a:xfrm>
              <a:off x="-8496650" y="3377125"/>
              <a:ext cx="22875" cy="20900"/>
            </a:xfrm>
            <a:custGeom>
              <a:avLst/>
              <a:gdLst/>
              <a:ahLst/>
              <a:cxnLst/>
              <a:rect l="l" t="t" r="r" b="b"/>
              <a:pathLst>
                <a:path w="915" h="836" extrusionOk="0">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3" name="Google Shape;7203;p86"/>
            <p:cNvSpPr/>
            <p:nvPr/>
          </p:nvSpPr>
          <p:spPr>
            <a:xfrm>
              <a:off x="-8540750" y="3332825"/>
              <a:ext cx="242625" cy="230425"/>
            </a:xfrm>
            <a:custGeom>
              <a:avLst/>
              <a:gdLst/>
              <a:ahLst/>
              <a:cxnLst/>
              <a:rect l="l" t="t" r="r" b="b"/>
              <a:pathLst>
                <a:path w="9705" h="9217" extrusionOk="0">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4" name="Google Shape;7204;p86"/>
            <p:cNvSpPr/>
            <p:nvPr/>
          </p:nvSpPr>
          <p:spPr>
            <a:xfrm>
              <a:off x="-8645500" y="3428125"/>
              <a:ext cx="120525" cy="118950"/>
            </a:xfrm>
            <a:custGeom>
              <a:avLst/>
              <a:gdLst/>
              <a:ahLst/>
              <a:cxnLst/>
              <a:rect l="l" t="t" r="r" b="b"/>
              <a:pathLst>
                <a:path w="4821" h="4758" extrusionOk="0">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5" name="Google Shape;7205;p86"/>
            <p:cNvSpPr/>
            <p:nvPr/>
          </p:nvSpPr>
          <p:spPr>
            <a:xfrm>
              <a:off x="-8448600" y="3227275"/>
              <a:ext cx="122900" cy="122900"/>
            </a:xfrm>
            <a:custGeom>
              <a:avLst/>
              <a:gdLst/>
              <a:ahLst/>
              <a:cxnLst/>
              <a:rect l="l" t="t" r="r" b="b"/>
              <a:pathLst>
                <a:path w="4916" h="4916" extrusionOk="0">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6" name="Google Shape;7206;p86"/>
            <p:cNvSpPr/>
            <p:nvPr/>
          </p:nvSpPr>
          <p:spPr>
            <a:xfrm>
              <a:off x="-8674650" y="3210975"/>
              <a:ext cx="241825" cy="232925"/>
            </a:xfrm>
            <a:custGeom>
              <a:avLst/>
              <a:gdLst/>
              <a:ahLst/>
              <a:cxnLst/>
              <a:rect l="l" t="t" r="r" b="b"/>
              <a:pathLst>
                <a:path w="9673" h="9317" extrusionOk="0">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7" name="Google Shape;7207;p86"/>
          <p:cNvGrpSpPr/>
          <p:nvPr/>
        </p:nvGrpSpPr>
        <p:grpSpPr>
          <a:xfrm>
            <a:off x="5278038" y="1828361"/>
            <a:ext cx="356221" cy="354670"/>
            <a:chOff x="-13512225" y="3647075"/>
            <a:chExt cx="353675" cy="352100"/>
          </a:xfrm>
        </p:grpSpPr>
        <p:sp>
          <p:nvSpPr>
            <p:cNvPr id="7208" name="Google Shape;7208;p86"/>
            <p:cNvSpPr/>
            <p:nvPr/>
          </p:nvSpPr>
          <p:spPr>
            <a:xfrm>
              <a:off x="-13344475" y="3876275"/>
              <a:ext cx="19725" cy="19725"/>
            </a:xfrm>
            <a:custGeom>
              <a:avLst/>
              <a:gdLst/>
              <a:ahLst/>
              <a:cxnLst/>
              <a:rect l="l" t="t" r="r" b="b"/>
              <a:pathLst>
                <a:path w="789" h="789" extrusionOk="0">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9" name="Google Shape;7209;p86"/>
            <p:cNvSpPr/>
            <p:nvPr/>
          </p:nvSpPr>
          <p:spPr>
            <a:xfrm>
              <a:off x="-13268850" y="3854225"/>
              <a:ext cx="110300" cy="62250"/>
            </a:xfrm>
            <a:custGeom>
              <a:avLst/>
              <a:gdLst/>
              <a:ahLst/>
              <a:cxnLst/>
              <a:rect l="l" t="t" r="r" b="b"/>
              <a:pathLst>
                <a:path w="4412" h="2490" extrusionOk="0">
                  <a:moveTo>
                    <a:pt x="0" y="0"/>
                  </a:moveTo>
                  <a:cubicBezTo>
                    <a:pt x="189" y="410"/>
                    <a:pt x="284" y="788"/>
                    <a:pt x="284" y="1229"/>
                  </a:cubicBezTo>
                  <a:cubicBezTo>
                    <a:pt x="284" y="1670"/>
                    <a:pt x="158" y="2111"/>
                    <a:pt x="0" y="2489"/>
                  </a:cubicBezTo>
                  <a:lnTo>
                    <a:pt x="4411" y="2489"/>
                  </a:lnTo>
                  <a:lnTo>
                    <a:pt x="44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0" name="Google Shape;7210;p86"/>
            <p:cNvSpPr/>
            <p:nvPr/>
          </p:nvSpPr>
          <p:spPr>
            <a:xfrm>
              <a:off x="-13512225" y="3936925"/>
              <a:ext cx="353675" cy="62250"/>
            </a:xfrm>
            <a:custGeom>
              <a:avLst/>
              <a:gdLst/>
              <a:ahLst/>
              <a:cxnLst/>
              <a:rect l="l" t="t" r="r" b="b"/>
              <a:pathLst>
                <a:path w="14147" h="2490" extrusionOk="0">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1" name="Google Shape;7211;p86"/>
            <p:cNvSpPr/>
            <p:nvPr/>
          </p:nvSpPr>
          <p:spPr>
            <a:xfrm>
              <a:off x="-13387000" y="3833750"/>
              <a:ext cx="104775" cy="104775"/>
            </a:xfrm>
            <a:custGeom>
              <a:avLst/>
              <a:gdLst/>
              <a:ahLst/>
              <a:cxnLst/>
              <a:rect l="l" t="t" r="r" b="b"/>
              <a:pathLst>
                <a:path w="4191" h="4191" extrusionOk="0">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2" name="Google Shape;7212;p86"/>
            <p:cNvSpPr/>
            <p:nvPr/>
          </p:nvSpPr>
          <p:spPr>
            <a:xfrm>
              <a:off x="-13512225" y="3855000"/>
              <a:ext cx="111875" cy="62250"/>
            </a:xfrm>
            <a:custGeom>
              <a:avLst/>
              <a:gdLst/>
              <a:ahLst/>
              <a:cxnLst/>
              <a:rect l="l" t="t" r="r" b="b"/>
              <a:pathLst>
                <a:path w="4475" h="2490" extrusionOk="0">
                  <a:moveTo>
                    <a:pt x="0" y="1"/>
                  </a:moveTo>
                  <a:lnTo>
                    <a:pt x="0" y="2490"/>
                  </a:lnTo>
                  <a:lnTo>
                    <a:pt x="4474" y="2490"/>
                  </a:lnTo>
                  <a:cubicBezTo>
                    <a:pt x="4317" y="2112"/>
                    <a:pt x="4191" y="1671"/>
                    <a:pt x="4191" y="1230"/>
                  </a:cubicBezTo>
                  <a:cubicBezTo>
                    <a:pt x="4191" y="788"/>
                    <a:pt x="4317" y="379"/>
                    <a:pt x="4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3" name="Google Shape;7213;p86"/>
            <p:cNvSpPr/>
            <p:nvPr/>
          </p:nvSpPr>
          <p:spPr>
            <a:xfrm>
              <a:off x="-13490175" y="3730575"/>
              <a:ext cx="62250" cy="40975"/>
            </a:xfrm>
            <a:custGeom>
              <a:avLst/>
              <a:gdLst/>
              <a:ahLst/>
              <a:cxnLst/>
              <a:rect l="l" t="t" r="r" b="b"/>
              <a:pathLst>
                <a:path w="2490" h="1639" extrusionOk="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4" name="Google Shape;7214;p86"/>
            <p:cNvSpPr/>
            <p:nvPr/>
          </p:nvSpPr>
          <p:spPr>
            <a:xfrm>
              <a:off x="-13241275" y="3730575"/>
              <a:ext cx="62225" cy="40975"/>
            </a:xfrm>
            <a:custGeom>
              <a:avLst/>
              <a:gdLst/>
              <a:ahLst/>
              <a:cxnLst/>
              <a:rect l="l" t="t" r="r" b="b"/>
              <a:pathLst>
                <a:path w="2489" h="1639" extrusionOk="0">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5" name="Google Shape;7215;p86"/>
            <p:cNvSpPr/>
            <p:nvPr/>
          </p:nvSpPr>
          <p:spPr>
            <a:xfrm>
              <a:off x="-13427950" y="3647075"/>
              <a:ext cx="186700" cy="63025"/>
            </a:xfrm>
            <a:custGeom>
              <a:avLst/>
              <a:gdLst/>
              <a:ahLst/>
              <a:cxnLst/>
              <a:rect l="l" t="t" r="r" b="b"/>
              <a:pathLst>
                <a:path w="7468" h="2521" extrusionOk="0">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6" name="Google Shape;7216;p86"/>
            <p:cNvSpPr/>
            <p:nvPr/>
          </p:nvSpPr>
          <p:spPr>
            <a:xfrm>
              <a:off x="-13512225" y="3773100"/>
              <a:ext cx="353675" cy="60675"/>
            </a:xfrm>
            <a:custGeom>
              <a:avLst/>
              <a:gdLst/>
              <a:ahLst/>
              <a:cxnLst/>
              <a:rect l="l" t="t" r="r" b="b"/>
              <a:pathLst>
                <a:path w="14147" h="2427" extrusionOk="0">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7" name="Google Shape;7217;p86"/>
            <p:cNvSpPr/>
            <p:nvPr/>
          </p:nvSpPr>
          <p:spPr>
            <a:xfrm>
              <a:off x="-13411400" y="3730575"/>
              <a:ext cx="153600" cy="20500"/>
            </a:xfrm>
            <a:custGeom>
              <a:avLst/>
              <a:gdLst/>
              <a:ahLst/>
              <a:cxnLst/>
              <a:rect l="l" t="t" r="r" b="b"/>
              <a:pathLst>
                <a:path w="6144" h="820" extrusionOk="0">
                  <a:moveTo>
                    <a:pt x="0" y="0"/>
                  </a:moveTo>
                  <a:lnTo>
                    <a:pt x="599" y="819"/>
                  </a:lnTo>
                  <a:lnTo>
                    <a:pt x="5545" y="819"/>
                  </a:lnTo>
                  <a:lnTo>
                    <a:pt x="614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8" name="Google Shape;7218;p86"/>
          <p:cNvGrpSpPr/>
          <p:nvPr/>
        </p:nvGrpSpPr>
        <p:grpSpPr>
          <a:xfrm>
            <a:off x="5288351" y="2272427"/>
            <a:ext cx="356221" cy="355451"/>
            <a:chOff x="-13512225" y="4080275"/>
            <a:chExt cx="353675" cy="352875"/>
          </a:xfrm>
        </p:grpSpPr>
        <p:sp>
          <p:nvSpPr>
            <p:cNvPr id="7219" name="Google Shape;7219;p86"/>
            <p:cNvSpPr/>
            <p:nvPr/>
          </p:nvSpPr>
          <p:spPr>
            <a:xfrm>
              <a:off x="-13512225" y="4203925"/>
              <a:ext cx="353675" cy="229225"/>
            </a:xfrm>
            <a:custGeom>
              <a:avLst/>
              <a:gdLst/>
              <a:ahLst/>
              <a:cxnLst/>
              <a:rect l="l" t="t" r="r" b="b"/>
              <a:pathLst>
                <a:path w="14147" h="9169" extrusionOk="0">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0" name="Google Shape;7220;p86"/>
            <p:cNvSpPr/>
            <p:nvPr/>
          </p:nvSpPr>
          <p:spPr>
            <a:xfrm>
              <a:off x="-13366525" y="4275600"/>
              <a:ext cx="73275" cy="88225"/>
            </a:xfrm>
            <a:custGeom>
              <a:avLst/>
              <a:gdLst/>
              <a:ahLst/>
              <a:cxnLst/>
              <a:rect l="l" t="t" r="r" b="b"/>
              <a:pathLst>
                <a:path w="2931" h="3529" extrusionOk="0">
                  <a:moveTo>
                    <a:pt x="1" y="0"/>
                  </a:moveTo>
                  <a:lnTo>
                    <a:pt x="1" y="3529"/>
                  </a:lnTo>
                  <a:lnTo>
                    <a:pt x="2931" y="1733"/>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1" name="Google Shape;7221;p86"/>
            <p:cNvSpPr/>
            <p:nvPr/>
          </p:nvSpPr>
          <p:spPr>
            <a:xfrm>
              <a:off x="-13398800" y="4143275"/>
              <a:ext cx="65375" cy="40975"/>
            </a:xfrm>
            <a:custGeom>
              <a:avLst/>
              <a:gdLst/>
              <a:ahLst/>
              <a:cxnLst/>
              <a:rect l="l" t="t" r="r" b="b"/>
              <a:pathLst>
                <a:path w="2615" h="1639" extrusionOk="0">
                  <a:moveTo>
                    <a:pt x="1103" y="1"/>
                  </a:moveTo>
                  <a:lnTo>
                    <a:pt x="0" y="1639"/>
                  </a:lnTo>
                  <a:lnTo>
                    <a:pt x="1512" y="1639"/>
                  </a:lnTo>
                  <a:lnTo>
                    <a:pt x="26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2" name="Google Shape;7222;p86"/>
            <p:cNvSpPr/>
            <p:nvPr/>
          </p:nvSpPr>
          <p:spPr>
            <a:xfrm>
              <a:off x="-13336575" y="4143275"/>
              <a:ext cx="64600" cy="40975"/>
            </a:xfrm>
            <a:custGeom>
              <a:avLst/>
              <a:gdLst/>
              <a:ahLst/>
              <a:cxnLst/>
              <a:rect l="l" t="t" r="r" b="b"/>
              <a:pathLst>
                <a:path w="2584" h="1639" extrusionOk="0">
                  <a:moveTo>
                    <a:pt x="1103" y="1"/>
                  </a:moveTo>
                  <a:lnTo>
                    <a:pt x="0" y="1639"/>
                  </a:lnTo>
                  <a:lnTo>
                    <a:pt x="1481" y="1639"/>
                  </a:lnTo>
                  <a:lnTo>
                    <a:pt x="25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3" name="Google Shape;7223;p86"/>
            <p:cNvSpPr/>
            <p:nvPr/>
          </p:nvSpPr>
          <p:spPr>
            <a:xfrm>
              <a:off x="-13398800" y="4081050"/>
              <a:ext cx="65375" cy="40975"/>
            </a:xfrm>
            <a:custGeom>
              <a:avLst/>
              <a:gdLst/>
              <a:ahLst/>
              <a:cxnLst/>
              <a:rect l="l" t="t" r="r" b="b"/>
              <a:pathLst>
                <a:path w="2615" h="1639" extrusionOk="0">
                  <a:moveTo>
                    <a:pt x="0" y="1"/>
                  </a:moveTo>
                  <a:lnTo>
                    <a:pt x="1103" y="1639"/>
                  </a:lnTo>
                  <a:lnTo>
                    <a:pt x="2615" y="1639"/>
                  </a:lnTo>
                  <a:lnTo>
                    <a:pt x="15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4" name="Google Shape;7224;p86"/>
            <p:cNvSpPr/>
            <p:nvPr/>
          </p:nvSpPr>
          <p:spPr>
            <a:xfrm>
              <a:off x="-13274375" y="4143275"/>
              <a:ext cx="64625" cy="40975"/>
            </a:xfrm>
            <a:custGeom>
              <a:avLst/>
              <a:gdLst/>
              <a:ahLst/>
              <a:cxnLst/>
              <a:rect l="l" t="t" r="r" b="b"/>
              <a:pathLst>
                <a:path w="2585" h="1639" extrusionOk="0">
                  <a:moveTo>
                    <a:pt x="1104" y="1"/>
                  </a:moveTo>
                  <a:lnTo>
                    <a:pt x="1" y="1639"/>
                  </a:lnTo>
                  <a:lnTo>
                    <a:pt x="1482" y="1639"/>
                  </a:lnTo>
                  <a:lnTo>
                    <a:pt x="25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5" name="Google Shape;7225;p86"/>
            <p:cNvSpPr/>
            <p:nvPr/>
          </p:nvSpPr>
          <p:spPr>
            <a:xfrm>
              <a:off x="-13212925" y="4081050"/>
              <a:ext cx="54375" cy="40975"/>
            </a:xfrm>
            <a:custGeom>
              <a:avLst/>
              <a:gdLst/>
              <a:ahLst/>
              <a:cxnLst/>
              <a:rect l="l" t="t" r="r" b="b"/>
              <a:pathLst>
                <a:path w="2175" h="1639" extrusionOk="0">
                  <a:moveTo>
                    <a:pt x="0" y="1"/>
                  </a:moveTo>
                  <a:lnTo>
                    <a:pt x="1103" y="1639"/>
                  </a:lnTo>
                  <a:lnTo>
                    <a:pt x="2174" y="1639"/>
                  </a:lnTo>
                  <a:lnTo>
                    <a:pt x="2174" y="820"/>
                  </a:lnTo>
                  <a:cubicBezTo>
                    <a:pt x="2174" y="347"/>
                    <a:pt x="1796" y="1"/>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6" name="Google Shape;7226;p86"/>
            <p:cNvSpPr/>
            <p:nvPr/>
          </p:nvSpPr>
          <p:spPr>
            <a:xfrm>
              <a:off x="-13212925" y="4143275"/>
              <a:ext cx="54375" cy="40975"/>
            </a:xfrm>
            <a:custGeom>
              <a:avLst/>
              <a:gdLst/>
              <a:ahLst/>
              <a:cxnLst/>
              <a:rect l="l" t="t" r="r" b="b"/>
              <a:pathLst>
                <a:path w="2175" h="1639" extrusionOk="0">
                  <a:moveTo>
                    <a:pt x="1103" y="1"/>
                  </a:moveTo>
                  <a:lnTo>
                    <a:pt x="0" y="1639"/>
                  </a:lnTo>
                  <a:lnTo>
                    <a:pt x="2174" y="1639"/>
                  </a:lnTo>
                  <a:lnTo>
                    <a:pt x="21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7" name="Google Shape;7227;p86"/>
            <p:cNvSpPr/>
            <p:nvPr/>
          </p:nvSpPr>
          <p:spPr>
            <a:xfrm>
              <a:off x="-13274375" y="4081050"/>
              <a:ext cx="64625" cy="40975"/>
            </a:xfrm>
            <a:custGeom>
              <a:avLst/>
              <a:gdLst/>
              <a:ahLst/>
              <a:cxnLst/>
              <a:rect l="l" t="t" r="r" b="b"/>
              <a:pathLst>
                <a:path w="2585" h="1639" extrusionOk="0">
                  <a:moveTo>
                    <a:pt x="1" y="1"/>
                  </a:moveTo>
                  <a:lnTo>
                    <a:pt x="1104" y="1639"/>
                  </a:lnTo>
                  <a:lnTo>
                    <a:pt x="2584" y="1639"/>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8" name="Google Shape;7228;p86"/>
            <p:cNvSpPr/>
            <p:nvPr/>
          </p:nvSpPr>
          <p:spPr>
            <a:xfrm>
              <a:off x="-13336575" y="4081050"/>
              <a:ext cx="64600" cy="40975"/>
            </a:xfrm>
            <a:custGeom>
              <a:avLst/>
              <a:gdLst/>
              <a:ahLst/>
              <a:cxnLst/>
              <a:rect l="l" t="t" r="r" b="b"/>
              <a:pathLst>
                <a:path w="2584" h="1639" extrusionOk="0">
                  <a:moveTo>
                    <a:pt x="0" y="1"/>
                  </a:moveTo>
                  <a:lnTo>
                    <a:pt x="1103" y="1639"/>
                  </a:lnTo>
                  <a:lnTo>
                    <a:pt x="2583" y="1639"/>
                  </a:ln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9" name="Google Shape;7229;p86"/>
            <p:cNvSpPr/>
            <p:nvPr/>
          </p:nvSpPr>
          <p:spPr>
            <a:xfrm>
              <a:off x="-13512225" y="4080275"/>
              <a:ext cx="123675" cy="103200"/>
            </a:xfrm>
            <a:custGeom>
              <a:avLst/>
              <a:gdLst/>
              <a:ahLst/>
              <a:cxnLst/>
              <a:rect l="l" t="t" r="r" b="b"/>
              <a:pathLst>
                <a:path w="4947" h="4128" extrusionOk="0">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0" name="Google Shape;7230;p86"/>
          <p:cNvGrpSpPr/>
          <p:nvPr/>
        </p:nvGrpSpPr>
        <p:grpSpPr>
          <a:xfrm>
            <a:off x="7061431" y="1419788"/>
            <a:ext cx="356196" cy="290379"/>
            <a:chOff x="-11728250" y="3245400"/>
            <a:chExt cx="353650" cy="288275"/>
          </a:xfrm>
        </p:grpSpPr>
        <p:sp>
          <p:nvSpPr>
            <p:cNvPr id="7231" name="Google Shape;7231;p86"/>
            <p:cNvSpPr/>
            <p:nvPr/>
          </p:nvSpPr>
          <p:spPr>
            <a:xfrm>
              <a:off x="-11603025" y="3389725"/>
              <a:ext cx="104775" cy="143950"/>
            </a:xfrm>
            <a:custGeom>
              <a:avLst/>
              <a:gdLst/>
              <a:ahLst/>
              <a:cxnLst/>
              <a:rect l="l" t="t" r="r" b="b"/>
              <a:pathLst>
                <a:path w="4191" h="5758" extrusionOk="0">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2" name="Google Shape;7232;p86"/>
            <p:cNvSpPr/>
            <p:nvPr/>
          </p:nvSpPr>
          <p:spPr>
            <a:xfrm>
              <a:off x="-11647125" y="3246175"/>
              <a:ext cx="86650" cy="133925"/>
            </a:xfrm>
            <a:custGeom>
              <a:avLst/>
              <a:gdLst/>
              <a:ahLst/>
              <a:cxnLst/>
              <a:rect l="l" t="t" r="r" b="b"/>
              <a:pathLst>
                <a:path w="3466" h="5357" extrusionOk="0">
                  <a:moveTo>
                    <a:pt x="3466" y="1"/>
                  </a:moveTo>
                  <a:cubicBezTo>
                    <a:pt x="2205" y="64"/>
                    <a:pt x="1008" y="473"/>
                    <a:pt x="0" y="1135"/>
                  </a:cubicBezTo>
                  <a:lnTo>
                    <a:pt x="2426" y="5356"/>
                  </a:lnTo>
                  <a:cubicBezTo>
                    <a:pt x="2741" y="5167"/>
                    <a:pt x="3056" y="5041"/>
                    <a:pt x="3466" y="5010"/>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3" name="Google Shape;7233;p86"/>
            <p:cNvSpPr/>
            <p:nvPr/>
          </p:nvSpPr>
          <p:spPr>
            <a:xfrm>
              <a:off x="-11540025" y="3245400"/>
              <a:ext cx="86675" cy="133900"/>
            </a:xfrm>
            <a:custGeom>
              <a:avLst/>
              <a:gdLst/>
              <a:ahLst/>
              <a:cxnLst/>
              <a:rect l="l" t="t" r="r" b="b"/>
              <a:pathLst>
                <a:path w="3467" h="5356" extrusionOk="0">
                  <a:moveTo>
                    <a:pt x="1" y="0"/>
                  </a:moveTo>
                  <a:lnTo>
                    <a:pt x="1" y="4978"/>
                  </a:lnTo>
                  <a:cubicBezTo>
                    <a:pt x="379" y="5041"/>
                    <a:pt x="725" y="5135"/>
                    <a:pt x="1040" y="5356"/>
                  </a:cubicBezTo>
                  <a:lnTo>
                    <a:pt x="3466" y="1134"/>
                  </a:lnTo>
                  <a:cubicBezTo>
                    <a:pt x="2458" y="473"/>
                    <a:pt x="1261" y="63"/>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4" name="Google Shape;7234;p86"/>
            <p:cNvSpPr/>
            <p:nvPr/>
          </p:nvSpPr>
          <p:spPr>
            <a:xfrm>
              <a:off x="-11498275" y="3285550"/>
              <a:ext cx="123675" cy="160700"/>
            </a:xfrm>
            <a:custGeom>
              <a:avLst/>
              <a:gdLst/>
              <a:ahLst/>
              <a:cxnLst/>
              <a:rect l="l" t="t" r="r" b="b"/>
              <a:pathLst>
                <a:path w="4947" h="6428" extrusionOk="0">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5" name="Google Shape;7235;p86"/>
            <p:cNvSpPr/>
            <p:nvPr/>
          </p:nvSpPr>
          <p:spPr>
            <a:xfrm>
              <a:off x="-11728250" y="3286350"/>
              <a:ext cx="125250" cy="160700"/>
            </a:xfrm>
            <a:custGeom>
              <a:avLst/>
              <a:gdLst/>
              <a:ahLst/>
              <a:cxnLst/>
              <a:rect l="l" t="t" r="r" b="b"/>
              <a:pathLst>
                <a:path w="5010" h="6428" extrusionOk="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6" name="Google Shape;7236;p86"/>
          <p:cNvGrpSpPr/>
          <p:nvPr/>
        </p:nvGrpSpPr>
        <p:grpSpPr>
          <a:xfrm>
            <a:off x="7093939" y="2272427"/>
            <a:ext cx="311804" cy="355451"/>
            <a:chOff x="-11703850" y="4081850"/>
            <a:chExt cx="309575" cy="352875"/>
          </a:xfrm>
        </p:grpSpPr>
        <p:sp>
          <p:nvSpPr>
            <p:cNvPr id="7237" name="Google Shape;7237;p86"/>
            <p:cNvSpPr/>
            <p:nvPr/>
          </p:nvSpPr>
          <p:spPr>
            <a:xfrm>
              <a:off x="-11703850" y="4081850"/>
              <a:ext cx="309575" cy="125250"/>
            </a:xfrm>
            <a:custGeom>
              <a:avLst/>
              <a:gdLst/>
              <a:ahLst/>
              <a:cxnLst/>
              <a:rect l="l" t="t" r="r" b="b"/>
              <a:pathLst>
                <a:path w="12383" h="5010" extrusionOk="0">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8" name="Google Shape;7238;p86"/>
            <p:cNvSpPr/>
            <p:nvPr/>
          </p:nvSpPr>
          <p:spPr>
            <a:xfrm>
              <a:off x="-11622725" y="4288975"/>
              <a:ext cx="144175" cy="63050"/>
            </a:xfrm>
            <a:custGeom>
              <a:avLst/>
              <a:gdLst/>
              <a:ahLst/>
              <a:cxnLst/>
              <a:rect l="l" t="t" r="r" b="b"/>
              <a:pathLst>
                <a:path w="5767" h="2522" extrusionOk="0">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9" name="Google Shape;7239;p86"/>
            <p:cNvSpPr/>
            <p:nvPr/>
          </p:nvSpPr>
          <p:spPr>
            <a:xfrm>
              <a:off x="-11596725" y="4364600"/>
              <a:ext cx="36250" cy="70125"/>
            </a:xfrm>
            <a:custGeom>
              <a:avLst/>
              <a:gdLst/>
              <a:ahLst/>
              <a:cxnLst/>
              <a:rect l="l" t="t" r="r" b="b"/>
              <a:pathLst>
                <a:path w="1450" h="2805" extrusionOk="0">
                  <a:moveTo>
                    <a:pt x="0" y="0"/>
                  </a:moveTo>
                  <a:lnTo>
                    <a:pt x="253" y="2804"/>
                  </a:lnTo>
                  <a:lnTo>
                    <a:pt x="1450" y="2804"/>
                  </a:lnTo>
                  <a:lnTo>
                    <a:pt x="1450" y="284"/>
                  </a:lnTo>
                  <a:cubicBezTo>
                    <a:pt x="883" y="221"/>
                    <a:pt x="410" y="158"/>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0" name="Google Shape;7240;p86"/>
            <p:cNvSpPr/>
            <p:nvPr/>
          </p:nvSpPr>
          <p:spPr>
            <a:xfrm>
              <a:off x="-11540025" y="4364600"/>
              <a:ext cx="37050" cy="70125"/>
            </a:xfrm>
            <a:custGeom>
              <a:avLst/>
              <a:gdLst/>
              <a:ahLst/>
              <a:cxnLst/>
              <a:rect l="l" t="t" r="r" b="b"/>
              <a:pathLst>
                <a:path w="1482" h="2805" extrusionOk="0">
                  <a:moveTo>
                    <a:pt x="1482" y="0"/>
                  </a:moveTo>
                  <a:lnTo>
                    <a:pt x="1482" y="0"/>
                  </a:lnTo>
                  <a:cubicBezTo>
                    <a:pt x="1040" y="126"/>
                    <a:pt x="505" y="221"/>
                    <a:pt x="1" y="221"/>
                  </a:cubicBezTo>
                  <a:lnTo>
                    <a:pt x="1" y="2741"/>
                  </a:lnTo>
                  <a:lnTo>
                    <a:pt x="1198" y="2741"/>
                  </a:lnTo>
                  <a:lnTo>
                    <a:pt x="1198" y="2804"/>
                  </a:lnTo>
                  <a:lnTo>
                    <a:pt x="14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1" name="Google Shape;7241;p86"/>
            <p:cNvSpPr/>
            <p:nvPr/>
          </p:nvSpPr>
          <p:spPr>
            <a:xfrm>
              <a:off x="-11610900" y="4227550"/>
              <a:ext cx="50425" cy="51225"/>
            </a:xfrm>
            <a:custGeom>
              <a:avLst/>
              <a:gdLst/>
              <a:ahLst/>
              <a:cxnLst/>
              <a:rect l="l" t="t" r="r" b="b"/>
              <a:pathLst>
                <a:path w="2017" h="2049" extrusionOk="0">
                  <a:moveTo>
                    <a:pt x="0" y="1"/>
                  </a:moveTo>
                  <a:lnTo>
                    <a:pt x="189" y="2048"/>
                  </a:lnTo>
                  <a:cubicBezTo>
                    <a:pt x="725" y="1859"/>
                    <a:pt x="1355" y="1702"/>
                    <a:pt x="2017" y="1670"/>
                  </a:cubicBezTo>
                  <a:lnTo>
                    <a:pt x="20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2" name="Google Shape;7242;p86"/>
            <p:cNvSpPr/>
            <p:nvPr/>
          </p:nvSpPr>
          <p:spPr>
            <a:xfrm>
              <a:off x="-11540025" y="4228350"/>
              <a:ext cx="50450" cy="51200"/>
            </a:xfrm>
            <a:custGeom>
              <a:avLst/>
              <a:gdLst/>
              <a:ahLst/>
              <a:cxnLst/>
              <a:rect l="l" t="t" r="r" b="b"/>
              <a:pathLst>
                <a:path w="2018" h="2048" extrusionOk="0">
                  <a:moveTo>
                    <a:pt x="1" y="0"/>
                  </a:moveTo>
                  <a:lnTo>
                    <a:pt x="1" y="1670"/>
                  </a:lnTo>
                  <a:cubicBezTo>
                    <a:pt x="694" y="1701"/>
                    <a:pt x="1293" y="1827"/>
                    <a:pt x="1828" y="2048"/>
                  </a:cubicBezTo>
                  <a:lnTo>
                    <a:pt x="20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3" name="Google Shape;7243;p86"/>
            <p:cNvSpPr/>
            <p:nvPr/>
          </p:nvSpPr>
          <p:spPr>
            <a:xfrm>
              <a:off x="-11489600" y="4227550"/>
              <a:ext cx="92175" cy="207175"/>
            </a:xfrm>
            <a:custGeom>
              <a:avLst/>
              <a:gdLst/>
              <a:ahLst/>
              <a:cxnLst/>
              <a:rect l="l" t="t" r="r" b="b"/>
              <a:pathLst>
                <a:path w="3687" h="8287" extrusionOk="0">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4" name="Google Shape;7244;p86"/>
            <p:cNvSpPr/>
            <p:nvPr/>
          </p:nvSpPr>
          <p:spPr>
            <a:xfrm>
              <a:off x="-11703850" y="4227550"/>
              <a:ext cx="92175" cy="207175"/>
            </a:xfrm>
            <a:custGeom>
              <a:avLst/>
              <a:gdLst/>
              <a:ahLst/>
              <a:cxnLst/>
              <a:rect l="l" t="t" r="r" b="b"/>
              <a:pathLst>
                <a:path w="3687" h="8287" extrusionOk="0">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5" name="Google Shape;7245;p86"/>
          <p:cNvGrpSpPr/>
          <p:nvPr/>
        </p:nvGrpSpPr>
        <p:grpSpPr>
          <a:xfrm>
            <a:off x="5282595" y="2746580"/>
            <a:ext cx="357002" cy="355451"/>
            <a:chOff x="-9958475" y="3180025"/>
            <a:chExt cx="354450" cy="352875"/>
          </a:xfrm>
        </p:grpSpPr>
        <p:sp>
          <p:nvSpPr>
            <p:cNvPr id="7246" name="Google Shape;7246;p86"/>
            <p:cNvSpPr/>
            <p:nvPr/>
          </p:nvSpPr>
          <p:spPr>
            <a:xfrm>
              <a:off x="-9958475" y="3491125"/>
              <a:ext cx="354450" cy="41775"/>
            </a:xfrm>
            <a:custGeom>
              <a:avLst/>
              <a:gdLst/>
              <a:ahLst/>
              <a:cxnLst/>
              <a:rect l="l" t="t" r="r" b="b"/>
              <a:pathLst>
                <a:path w="14178" h="1671" extrusionOk="0">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7" name="Google Shape;7247;p86"/>
            <p:cNvSpPr/>
            <p:nvPr/>
          </p:nvSpPr>
          <p:spPr>
            <a:xfrm>
              <a:off x="-9958475" y="3180025"/>
              <a:ext cx="354450" cy="42550"/>
            </a:xfrm>
            <a:custGeom>
              <a:avLst/>
              <a:gdLst/>
              <a:ahLst/>
              <a:cxnLst/>
              <a:rect l="l" t="t" r="r" b="b"/>
              <a:pathLst>
                <a:path w="14178" h="1702" extrusionOk="0">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8" name="Google Shape;7248;p86"/>
            <p:cNvSpPr/>
            <p:nvPr/>
          </p:nvSpPr>
          <p:spPr>
            <a:xfrm>
              <a:off x="-9916725" y="3243025"/>
              <a:ext cx="270175" cy="228425"/>
            </a:xfrm>
            <a:custGeom>
              <a:avLst/>
              <a:gdLst/>
              <a:ahLst/>
              <a:cxnLst/>
              <a:rect l="l" t="t" r="r" b="b"/>
              <a:pathLst>
                <a:path w="10807" h="9137" extrusionOk="0">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9" name="Google Shape;7249;p86"/>
          <p:cNvGrpSpPr/>
          <p:nvPr/>
        </p:nvGrpSpPr>
        <p:grpSpPr>
          <a:xfrm>
            <a:off x="5291722" y="3222561"/>
            <a:ext cx="337966" cy="355325"/>
            <a:chOff x="-9949025" y="3615575"/>
            <a:chExt cx="335550" cy="352750"/>
          </a:xfrm>
        </p:grpSpPr>
        <p:sp>
          <p:nvSpPr>
            <p:cNvPr id="7250" name="Google Shape;7250;p86"/>
            <p:cNvSpPr/>
            <p:nvPr/>
          </p:nvSpPr>
          <p:spPr>
            <a:xfrm>
              <a:off x="-9800950" y="3615575"/>
              <a:ext cx="61475" cy="61450"/>
            </a:xfrm>
            <a:custGeom>
              <a:avLst/>
              <a:gdLst/>
              <a:ahLst/>
              <a:cxnLst/>
              <a:rect l="l" t="t" r="r" b="b"/>
              <a:pathLst>
                <a:path w="2459" h="2458" extrusionOk="0">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1" name="Google Shape;7251;p86"/>
            <p:cNvSpPr/>
            <p:nvPr/>
          </p:nvSpPr>
          <p:spPr>
            <a:xfrm>
              <a:off x="-9949025" y="3688650"/>
              <a:ext cx="335550" cy="279675"/>
            </a:xfrm>
            <a:custGeom>
              <a:avLst/>
              <a:gdLst/>
              <a:ahLst/>
              <a:cxnLst/>
              <a:rect l="l" t="t" r="r" b="b"/>
              <a:pathLst>
                <a:path w="13422" h="11187" extrusionOk="0">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2" name="Google Shape;7252;p86"/>
            <p:cNvSpPr/>
            <p:nvPr/>
          </p:nvSpPr>
          <p:spPr>
            <a:xfrm>
              <a:off x="-9947450" y="3657100"/>
              <a:ext cx="106350" cy="50650"/>
            </a:xfrm>
            <a:custGeom>
              <a:avLst/>
              <a:gdLst/>
              <a:ahLst/>
              <a:cxnLst/>
              <a:rect l="l" t="t" r="r" b="b"/>
              <a:pathLst>
                <a:path w="4254" h="2026" extrusionOk="0">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3" name="Google Shape;7253;p86"/>
          <p:cNvGrpSpPr/>
          <p:nvPr/>
        </p:nvGrpSpPr>
        <p:grpSpPr>
          <a:xfrm>
            <a:off x="7926568" y="2746067"/>
            <a:ext cx="360175" cy="358423"/>
            <a:chOff x="-9961625" y="4048175"/>
            <a:chExt cx="357600" cy="355825"/>
          </a:xfrm>
        </p:grpSpPr>
        <p:sp>
          <p:nvSpPr>
            <p:cNvPr id="7254" name="Google Shape;7254;p86"/>
            <p:cNvSpPr/>
            <p:nvPr/>
          </p:nvSpPr>
          <p:spPr>
            <a:xfrm>
              <a:off x="-9958475" y="4048175"/>
              <a:ext cx="64625" cy="62650"/>
            </a:xfrm>
            <a:custGeom>
              <a:avLst/>
              <a:gdLst/>
              <a:ahLst/>
              <a:cxnLst/>
              <a:rect l="l" t="t" r="r" b="b"/>
              <a:pathLst>
                <a:path w="2585" h="2506" extrusionOk="0">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5" name="Google Shape;7255;p86"/>
            <p:cNvSpPr/>
            <p:nvPr/>
          </p:nvSpPr>
          <p:spPr>
            <a:xfrm>
              <a:off x="-9873400" y="4048775"/>
              <a:ext cx="21275" cy="63025"/>
            </a:xfrm>
            <a:custGeom>
              <a:avLst/>
              <a:gdLst/>
              <a:ahLst/>
              <a:cxnLst/>
              <a:rect l="l" t="t" r="r" b="b"/>
              <a:pathLst>
                <a:path w="851" h="2521" extrusionOk="0">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6" name="Google Shape;7256;p86"/>
            <p:cNvSpPr/>
            <p:nvPr/>
          </p:nvSpPr>
          <p:spPr>
            <a:xfrm>
              <a:off x="-9957675" y="4133050"/>
              <a:ext cx="63025" cy="19700"/>
            </a:xfrm>
            <a:custGeom>
              <a:avLst/>
              <a:gdLst/>
              <a:ahLst/>
              <a:cxnLst/>
              <a:rect l="l" t="t" r="r" b="b"/>
              <a:pathLst>
                <a:path w="2521" h="788" extrusionOk="0">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7" name="Google Shape;7257;p86"/>
            <p:cNvSpPr/>
            <p:nvPr/>
          </p:nvSpPr>
          <p:spPr>
            <a:xfrm>
              <a:off x="-9961625" y="4132250"/>
              <a:ext cx="253650" cy="271750"/>
            </a:xfrm>
            <a:custGeom>
              <a:avLst/>
              <a:gdLst/>
              <a:ahLst/>
              <a:cxnLst/>
              <a:rect l="l" t="t" r="r" b="b"/>
              <a:pathLst>
                <a:path w="10146" h="10870" extrusionOk="0">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8" name="Google Shape;7258;p86"/>
            <p:cNvSpPr/>
            <p:nvPr/>
          </p:nvSpPr>
          <p:spPr>
            <a:xfrm>
              <a:off x="-9791500" y="4069250"/>
              <a:ext cx="31550" cy="66175"/>
            </a:xfrm>
            <a:custGeom>
              <a:avLst/>
              <a:gdLst/>
              <a:ahLst/>
              <a:cxnLst/>
              <a:rect l="l" t="t" r="r" b="b"/>
              <a:pathLst>
                <a:path w="1262" h="2647" extrusionOk="0">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9" name="Google Shape;7259;p86"/>
            <p:cNvSpPr/>
            <p:nvPr/>
          </p:nvSpPr>
          <p:spPr>
            <a:xfrm>
              <a:off x="-9740300" y="4049550"/>
              <a:ext cx="136275" cy="268600"/>
            </a:xfrm>
            <a:custGeom>
              <a:avLst/>
              <a:gdLst/>
              <a:ahLst/>
              <a:cxnLst/>
              <a:rect l="l" t="t" r="r" b="b"/>
              <a:pathLst>
                <a:path w="5451" h="10744" extrusionOk="0">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0" name="Google Shape;7260;p86"/>
          <p:cNvGrpSpPr/>
          <p:nvPr/>
        </p:nvGrpSpPr>
        <p:grpSpPr>
          <a:xfrm>
            <a:off x="6613289" y="3221579"/>
            <a:ext cx="364959" cy="357289"/>
            <a:chOff x="-8680950" y="3624225"/>
            <a:chExt cx="362350" cy="354700"/>
          </a:xfrm>
        </p:grpSpPr>
        <p:sp>
          <p:nvSpPr>
            <p:cNvPr id="7261" name="Google Shape;7261;p86"/>
            <p:cNvSpPr/>
            <p:nvPr/>
          </p:nvSpPr>
          <p:spPr>
            <a:xfrm>
              <a:off x="-8512400" y="3686450"/>
              <a:ext cx="130775" cy="129800"/>
            </a:xfrm>
            <a:custGeom>
              <a:avLst/>
              <a:gdLst/>
              <a:ahLst/>
              <a:cxnLst/>
              <a:rect l="l" t="t" r="r" b="b"/>
              <a:pathLst>
                <a:path w="5231" h="5192" extrusionOk="0">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2" name="Google Shape;7262;p86"/>
            <p:cNvSpPr/>
            <p:nvPr/>
          </p:nvSpPr>
          <p:spPr>
            <a:xfrm>
              <a:off x="-8395825" y="3624225"/>
              <a:ext cx="77225" cy="77225"/>
            </a:xfrm>
            <a:custGeom>
              <a:avLst/>
              <a:gdLst/>
              <a:ahLst/>
              <a:cxnLst/>
              <a:rect l="l" t="t" r="r" b="b"/>
              <a:pathLst>
                <a:path w="3089" h="3089" extrusionOk="0">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3" name="Google Shape;7263;p86"/>
            <p:cNvSpPr/>
            <p:nvPr/>
          </p:nvSpPr>
          <p:spPr>
            <a:xfrm>
              <a:off x="-8676125" y="3883875"/>
              <a:ext cx="98375" cy="92925"/>
            </a:xfrm>
            <a:custGeom>
              <a:avLst/>
              <a:gdLst/>
              <a:ahLst/>
              <a:cxnLst/>
              <a:rect l="l" t="t" r="r" b="b"/>
              <a:pathLst>
                <a:path w="3935" h="3717" extrusionOk="0">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4" name="Google Shape;7264;p86"/>
            <p:cNvSpPr/>
            <p:nvPr/>
          </p:nvSpPr>
          <p:spPr>
            <a:xfrm>
              <a:off x="-8680950" y="3708850"/>
              <a:ext cx="282800" cy="270075"/>
            </a:xfrm>
            <a:custGeom>
              <a:avLst/>
              <a:gdLst/>
              <a:ahLst/>
              <a:cxnLst/>
              <a:rect l="l" t="t" r="r" b="b"/>
              <a:pathLst>
                <a:path w="11312" h="10803" extrusionOk="0">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5" name="Google Shape;7265;p86"/>
            <p:cNvSpPr/>
            <p:nvPr/>
          </p:nvSpPr>
          <p:spPr>
            <a:xfrm>
              <a:off x="-8440725" y="3857375"/>
              <a:ext cx="117400" cy="86450"/>
            </a:xfrm>
            <a:custGeom>
              <a:avLst/>
              <a:gdLst/>
              <a:ahLst/>
              <a:cxnLst/>
              <a:rect l="l" t="t" r="r" b="b"/>
              <a:pathLst>
                <a:path w="4696" h="3458" extrusionOk="0">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6" name="Google Shape;7266;p86"/>
            <p:cNvSpPr/>
            <p:nvPr/>
          </p:nvSpPr>
          <p:spPr>
            <a:xfrm>
              <a:off x="-8638400" y="3630725"/>
              <a:ext cx="86650" cy="115625"/>
            </a:xfrm>
            <a:custGeom>
              <a:avLst/>
              <a:gdLst/>
              <a:ahLst/>
              <a:cxnLst/>
              <a:rect l="l" t="t" r="r" b="b"/>
              <a:pathLst>
                <a:path w="3466" h="4625" extrusionOk="0">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7" name="Google Shape;7267;p86"/>
          <p:cNvGrpSpPr/>
          <p:nvPr/>
        </p:nvGrpSpPr>
        <p:grpSpPr>
          <a:xfrm>
            <a:off x="5749533" y="1387239"/>
            <a:ext cx="313365" cy="355476"/>
            <a:chOff x="-13056975" y="3212300"/>
            <a:chExt cx="311125" cy="352900"/>
          </a:xfrm>
        </p:grpSpPr>
        <p:sp>
          <p:nvSpPr>
            <p:cNvPr id="7268" name="Google Shape;7268;p86"/>
            <p:cNvSpPr/>
            <p:nvPr/>
          </p:nvSpPr>
          <p:spPr>
            <a:xfrm>
              <a:off x="-12972700" y="3273750"/>
              <a:ext cx="144950" cy="229225"/>
            </a:xfrm>
            <a:custGeom>
              <a:avLst/>
              <a:gdLst/>
              <a:ahLst/>
              <a:cxnLst/>
              <a:rect l="l" t="t" r="r" b="b"/>
              <a:pathLst>
                <a:path w="5798" h="9169" extrusionOk="0">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9" name="Google Shape;7269;p86"/>
            <p:cNvSpPr/>
            <p:nvPr/>
          </p:nvSpPr>
          <p:spPr>
            <a:xfrm>
              <a:off x="-12808875" y="3212300"/>
              <a:ext cx="63025" cy="278075"/>
            </a:xfrm>
            <a:custGeom>
              <a:avLst/>
              <a:gdLst/>
              <a:ahLst/>
              <a:cxnLst/>
              <a:rect l="l" t="t" r="r" b="b"/>
              <a:pathLst>
                <a:path w="2521" h="11123" extrusionOk="0">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0" name="Google Shape;7270;p86"/>
            <p:cNvSpPr/>
            <p:nvPr/>
          </p:nvSpPr>
          <p:spPr>
            <a:xfrm>
              <a:off x="-13056975" y="3212300"/>
              <a:ext cx="63025" cy="278075"/>
            </a:xfrm>
            <a:custGeom>
              <a:avLst/>
              <a:gdLst/>
              <a:ahLst/>
              <a:cxnLst/>
              <a:rect l="l" t="t" r="r" b="b"/>
              <a:pathLst>
                <a:path w="2521" h="11123" extrusionOk="0">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1" name="Google Shape;7271;p86"/>
            <p:cNvSpPr/>
            <p:nvPr/>
          </p:nvSpPr>
          <p:spPr>
            <a:xfrm>
              <a:off x="-13020750" y="3483250"/>
              <a:ext cx="240250" cy="81950"/>
            </a:xfrm>
            <a:custGeom>
              <a:avLst/>
              <a:gdLst/>
              <a:ahLst/>
              <a:cxnLst/>
              <a:rect l="l" t="t" r="r" b="b"/>
              <a:pathLst>
                <a:path w="9610" h="3278" extrusionOk="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2" name="Google Shape;7272;p86"/>
          <p:cNvGrpSpPr/>
          <p:nvPr/>
        </p:nvGrpSpPr>
        <p:grpSpPr>
          <a:xfrm>
            <a:off x="5726921" y="1828034"/>
            <a:ext cx="358588" cy="355325"/>
            <a:chOff x="-13077450" y="3647075"/>
            <a:chExt cx="356025" cy="352750"/>
          </a:xfrm>
        </p:grpSpPr>
        <p:sp>
          <p:nvSpPr>
            <p:cNvPr id="7273" name="Google Shape;7273;p86"/>
            <p:cNvSpPr/>
            <p:nvPr/>
          </p:nvSpPr>
          <p:spPr>
            <a:xfrm>
              <a:off x="-13014450" y="3708500"/>
              <a:ext cx="104000" cy="145750"/>
            </a:xfrm>
            <a:custGeom>
              <a:avLst/>
              <a:gdLst/>
              <a:ahLst/>
              <a:cxnLst/>
              <a:rect l="l" t="t" r="r" b="b"/>
              <a:pathLst>
                <a:path w="4160" h="5830" extrusionOk="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4" name="Google Shape;7274;p86"/>
            <p:cNvSpPr/>
            <p:nvPr/>
          </p:nvSpPr>
          <p:spPr>
            <a:xfrm>
              <a:off x="-12890800" y="3708500"/>
              <a:ext cx="104775" cy="145750"/>
            </a:xfrm>
            <a:custGeom>
              <a:avLst/>
              <a:gdLst/>
              <a:ahLst/>
              <a:cxnLst/>
              <a:rect l="l" t="t" r="r" b="b"/>
              <a:pathLst>
                <a:path w="4191" h="5830" extrusionOk="0">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5" name="Google Shape;7275;p86"/>
            <p:cNvSpPr/>
            <p:nvPr/>
          </p:nvSpPr>
          <p:spPr>
            <a:xfrm>
              <a:off x="-13077450" y="3647075"/>
              <a:ext cx="356025" cy="352750"/>
            </a:xfrm>
            <a:custGeom>
              <a:avLst/>
              <a:gdLst/>
              <a:ahLst/>
              <a:cxnLst/>
              <a:rect l="l" t="t" r="r" b="b"/>
              <a:pathLst>
                <a:path w="14241" h="14110" extrusionOk="0">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6" name="Google Shape;7276;p86"/>
          <p:cNvGrpSpPr/>
          <p:nvPr/>
        </p:nvGrpSpPr>
        <p:grpSpPr>
          <a:xfrm>
            <a:off x="5738027" y="2271633"/>
            <a:ext cx="357002" cy="357037"/>
            <a:chOff x="-13079025" y="4079475"/>
            <a:chExt cx="354450" cy="354450"/>
          </a:xfrm>
        </p:grpSpPr>
        <p:sp>
          <p:nvSpPr>
            <p:cNvPr id="7277" name="Google Shape;7277;p86"/>
            <p:cNvSpPr/>
            <p:nvPr/>
          </p:nvSpPr>
          <p:spPr>
            <a:xfrm>
              <a:off x="-13004200" y="4079475"/>
              <a:ext cx="207150" cy="63050"/>
            </a:xfrm>
            <a:custGeom>
              <a:avLst/>
              <a:gdLst/>
              <a:ahLst/>
              <a:cxnLst/>
              <a:rect l="l" t="t" r="r" b="b"/>
              <a:pathLst>
                <a:path w="8286" h="2522" extrusionOk="0">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8" name="Google Shape;7278;p86"/>
            <p:cNvSpPr/>
            <p:nvPr/>
          </p:nvSpPr>
          <p:spPr>
            <a:xfrm>
              <a:off x="-13079025" y="4303175"/>
              <a:ext cx="354450" cy="130750"/>
            </a:xfrm>
            <a:custGeom>
              <a:avLst/>
              <a:gdLst/>
              <a:ahLst/>
              <a:cxnLst/>
              <a:rect l="l" t="t" r="r" b="b"/>
              <a:pathLst>
                <a:path w="14178" h="5230" extrusionOk="0">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9" name="Google Shape;7279;p86"/>
            <p:cNvSpPr/>
            <p:nvPr/>
          </p:nvSpPr>
          <p:spPr>
            <a:xfrm>
              <a:off x="-12986875" y="4313400"/>
              <a:ext cx="173300" cy="58300"/>
            </a:xfrm>
            <a:custGeom>
              <a:avLst/>
              <a:gdLst/>
              <a:ahLst/>
              <a:cxnLst/>
              <a:rect l="l" t="t" r="r" b="b"/>
              <a:pathLst>
                <a:path w="6932" h="2332" extrusionOk="0">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0" name="Google Shape;7280;p86"/>
            <p:cNvSpPr/>
            <p:nvPr/>
          </p:nvSpPr>
          <p:spPr>
            <a:xfrm>
              <a:off x="-13004200" y="4143275"/>
              <a:ext cx="206375" cy="166225"/>
            </a:xfrm>
            <a:custGeom>
              <a:avLst/>
              <a:gdLst/>
              <a:ahLst/>
              <a:cxnLst/>
              <a:rect l="l" t="t" r="r" b="b"/>
              <a:pathLst>
                <a:path w="8255" h="6649" extrusionOk="0">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1" name="Google Shape;7281;p86"/>
          <p:cNvGrpSpPr/>
          <p:nvPr/>
        </p:nvGrpSpPr>
        <p:grpSpPr>
          <a:xfrm>
            <a:off x="7511094" y="1387642"/>
            <a:ext cx="356221" cy="354670"/>
            <a:chOff x="-11292700" y="3213875"/>
            <a:chExt cx="353675" cy="352100"/>
          </a:xfrm>
        </p:grpSpPr>
        <p:sp>
          <p:nvSpPr>
            <p:cNvPr id="7282" name="Google Shape;7282;p86"/>
            <p:cNvSpPr/>
            <p:nvPr/>
          </p:nvSpPr>
          <p:spPr>
            <a:xfrm>
              <a:off x="-11178500" y="3213875"/>
              <a:ext cx="124475" cy="124475"/>
            </a:xfrm>
            <a:custGeom>
              <a:avLst/>
              <a:gdLst/>
              <a:ahLst/>
              <a:cxnLst/>
              <a:rect l="l" t="t" r="r" b="b"/>
              <a:pathLst>
                <a:path w="4979" h="4979" extrusionOk="0">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3" name="Google Shape;7283;p86"/>
            <p:cNvSpPr/>
            <p:nvPr/>
          </p:nvSpPr>
          <p:spPr>
            <a:xfrm>
              <a:off x="-11292700" y="3255625"/>
              <a:ext cx="117375" cy="124475"/>
            </a:xfrm>
            <a:custGeom>
              <a:avLst/>
              <a:gdLst/>
              <a:ahLst/>
              <a:cxnLst/>
              <a:rect l="l" t="t" r="r" b="b"/>
              <a:pathLst>
                <a:path w="4695" h="4979" extrusionOk="0">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4" name="Google Shape;7284;p86"/>
            <p:cNvSpPr/>
            <p:nvPr/>
          </p:nvSpPr>
          <p:spPr>
            <a:xfrm>
              <a:off x="-11056425" y="3254850"/>
              <a:ext cx="117400" cy="125250"/>
            </a:xfrm>
            <a:custGeom>
              <a:avLst/>
              <a:gdLst/>
              <a:ahLst/>
              <a:cxnLst/>
              <a:rect l="l" t="t" r="r" b="b"/>
              <a:pathLst>
                <a:path w="4696" h="5010" extrusionOk="0">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5" name="Google Shape;7285;p86"/>
            <p:cNvSpPr/>
            <p:nvPr/>
          </p:nvSpPr>
          <p:spPr>
            <a:xfrm>
              <a:off x="-11209225" y="3503725"/>
              <a:ext cx="188275" cy="62250"/>
            </a:xfrm>
            <a:custGeom>
              <a:avLst/>
              <a:gdLst/>
              <a:ahLst/>
              <a:cxnLst/>
              <a:rect l="l" t="t" r="r" b="b"/>
              <a:pathLst>
                <a:path w="7531" h="2490" extrusionOk="0">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6" name="Google Shape;7286;p86"/>
            <p:cNvSpPr/>
            <p:nvPr/>
          </p:nvSpPr>
          <p:spPr>
            <a:xfrm>
              <a:off x="-11167475" y="3462775"/>
              <a:ext cx="103200" cy="20500"/>
            </a:xfrm>
            <a:custGeom>
              <a:avLst/>
              <a:gdLst/>
              <a:ahLst/>
              <a:cxnLst/>
              <a:rect l="l" t="t" r="r" b="b"/>
              <a:pathLst>
                <a:path w="4128" h="820" extrusionOk="0">
                  <a:moveTo>
                    <a:pt x="1" y="0"/>
                  </a:moveTo>
                  <a:lnTo>
                    <a:pt x="1" y="820"/>
                  </a:lnTo>
                  <a:lnTo>
                    <a:pt x="4128" y="820"/>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7" name="Google Shape;7287;p86"/>
            <p:cNvSpPr/>
            <p:nvPr/>
          </p:nvSpPr>
          <p:spPr>
            <a:xfrm>
              <a:off x="-11213150" y="3344625"/>
              <a:ext cx="141000" cy="97700"/>
            </a:xfrm>
            <a:custGeom>
              <a:avLst/>
              <a:gdLst/>
              <a:ahLst/>
              <a:cxnLst/>
              <a:rect l="l" t="t" r="r" b="b"/>
              <a:pathLst>
                <a:path w="5640" h="3908" extrusionOk="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8" name="Google Shape;7288;p86"/>
            <p:cNvSpPr/>
            <p:nvPr/>
          </p:nvSpPr>
          <p:spPr>
            <a:xfrm>
              <a:off x="-11080825" y="3379275"/>
              <a:ext cx="59100" cy="61475"/>
            </a:xfrm>
            <a:custGeom>
              <a:avLst/>
              <a:gdLst/>
              <a:ahLst/>
              <a:cxnLst/>
              <a:rect l="l" t="t" r="r" b="b"/>
              <a:pathLst>
                <a:path w="2364" h="2459" extrusionOk="0">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9" name="Google Shape;7289;p86"/>
          <p:cNvGrpSpPr/>
          <p:nvPr/>
        </p:nvGrpSpPr>
        <p:grpSpPr>
          <a:xfrm>
            <a:off x="7505152" y="1827581"/>
            <a:ext cx="368106" cy="356232"/>
            <a:chOff x="-11299000" y="3647875"/>
            <a:chExt cx="365475" cy="353650"/>
          </a:xfrm>
        </p:grpSpPr>
        <p:sp>
          <p:nvSpPr>
            <p:cNvPr id="7290" name="Google Shape;7290;p86"/>
            <p:cNvSpPr/>
            <p:nvPr/>
          </p:nvSpPr>
          <p:spPr>
            <a:xfrm>
              <a:off x="-11299000" y="3734700"/>
              <a:ext cx="142575" cy="134325"/>
            </a:xfrm>
            <a:custGeom>
              <a:avLst/>
              <a:gdLst/>
              <a:ahLst/>
              <a:cxnLst/>
              <a:rect l="l" t="t" r="r" b="b"/>
              <a:pathLst>
                <a:path w="5703" h="5373" extrusionOk="0">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1" name="Google Shape;7291;p86"/>
            <p:cNvSpPr/>
            <p:nvPr/>
          </p:nvSpPr>
          <p:spPr>
            <a:xfrm>
              <a:off x="-11076100" y="3734700"/>
              <a:ext cx="142575" cy="134325"/>
            </a:xfrm>
            <a:custGeom>
              <a:avLst/>
              <a:gdLst/>
              <a:ahLst/>
              <a:cxnLst/>
              <a:rect l="l" t="t" r="r" b="b"/>
              <a:pathLst>
                <a:path w="5703" h="5373" extrusionOk="0">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2" name="Google Shape;7292;p86"/>
            <p:cNvSpPr/>
            <p:nvPr/>
          </p:nvSpPr>
          <p:spPr>
            <a:xfrm>
              <a:off x="-11254900" y="3917225"/>
              <a:ext cx="124475" cy="84300"/>
            </a:xfrm>
            <a:custGeom>
              <a:avLst/>
              <a:gdLst/>
              <a:ahLst/>
              <a:cxnLst/>
              <a:rect l="l" t="t" r="r" b="b"/>
              <a:pathLst>
                <a:path w="4979" h="3372" extrusionOk="0">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3" name="Google Shape;7293;p86"/>
            <p:cNvSpPr/>
            <p:nvPr/>
          </p:nvSpPr>
          <p:spPr>
            <a:xfrm>
              <a:off x="-11099725" y="3838475"/>
              <a:ext cx="55150" cy="50425"/>
            </a:xfrm>
            <a:custGeom>
              <a:avLst/>
              <a:gdLst/>
              <a:ahLst/>
              <a:cxnLst/>
              <a:rect l="l" t="t" r="r" b="b"/>
              <a:pathLst>
                <a:path w="2206" h="2017" extrusionOk="0">
                  <a:moveTo>
                    <a:pt x="1197" y="0"/>
                  </a:moveTo>
                  <a:lnTo>
                    <a:pt x="0" y="914"/>
                  </a:lnTo>
                  <a:lnTo>
                    <a:pt x="1323" y="2017"/>
                  </a:lnTo>
                  <a:lnTo>
                    <a:pt x="2205" y="1040"/>
                  </a:lnTo>
                  <a:lnTo>
                    <a:pt x="11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4" name="Google Shape;7294;p86"/>
            <p:cNvSpPr/>
            <p:nvPr/>
          </p:nvSpPr>
          <p:spPr>
            <a:xfrm>
              <a:off x="-11187950" y="3836900"/>
              <a:ext cx="210325" cy="162275"/>
            </a:xfrm>
            <a:custGeom>
              <a:avLst/>
              <a:gdLst/>
              <a:ahLst/>
              <a:cxnLst/>
              <a:rect l="l" t="t" r="r" b="b"/>
              <a:pathLst>
                <a:path w="8413" h="6491" extrusionOk="0">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5" name="Google Shape;7295;p86"/>
            <p:cNvSpPr/>
            <p:nvPr/>
          </p:nvSpPr>
          <p:spPr>
            <a:xfrm>
              <a:off x="-11292700" y="3647875"/>
              <a:ext cx="353675" cy="87450"/>
            </a:xfrm>
            <a:custGeom>
              <a:avLst/>
              <a:gdLst/>
              <a:ahLst/>
              <a:cxnLst/>
              <a:rect l="l" t="t" r="r" b="b"/>
              <a:pathLst>
                <a:path w="14147" h="3498" extrusionOk="0">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6" name="Google Shape;7296;p86"/>
          <p:cNvGrpSpPr/>
          <p:nvPr/>
        </p:nvGrpSpPr>
        <p:grpSpPr>
          <a:xfrm>
            <a:off x="7520614" y="2283532"/>
            <a:ext cx="357808" cy="333240"/>
            <a:chOff x="-11295075" y="4092875"/>
            <a:chExt cx="355250" cy="330825"/>
          </a:xfrm>
        </p:grpSpPr>
        <p:sp>
          <p:nvSpPr>
            <p:cNvPr id="7297" name="Google Shape;7297;p86"/>
            <p:cNvSpPr/>
            <p:nvPr/>
          </p:nvSpPr>
          <p:spPr>
            <a:xfrm>
              <a:off x="-11084775" y="4196825"/>
              <a:ext cx="61475" cy="61475"/>
            </a:xfrm>
            <a:custGeom>
              <a:avLst/>
              <a:gdLst/>
              <a:ahLst/>
              <a:cxnLst/>
              <a:rect l="l" t="t" r="r" b="b"/>
              <a:pathLst>
                <a:path w="2459" h="2459" extrusionOk="0">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8" name="Google Shape;7298;p86"/>
            <p:cNvSpPr/>
            <p:nvPr/>
          </p:nvSpPr>
          <p:spPr>
            <a:xfrm>
              <a:off x="-11080050" y="4092875"/>
              <a:ext cx="140225" cy="269375"/>
            </a:xfrm>
            <a:custGeom>
              <a:avLst/>
              <a:gdLst/>
              <a:ahLst/>
              <a:cxnLst/>
              <a:rect l="l" t="t" r="r" b="b"/>
              <a:pathLst>
                <a:path w="5609" h="10775" extrusionOk="0">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9" name="Google Shape;7299;p86"/>
            <p:cNvSpPr/>
            <p:nvPr/>
          </p:nvSpPr>
          <p:spPr>
            <a:xfrm>
              <a:off x="-11230475" y="4320500"/>
              <a:ext cx="103975" cy="103200"/>
            </a:xfrm>
            <a:custGeom>
              <a:avLst/>
              <a:gdLst/>
              <a:ahLst/>
              <a:cxnLst/>
              <a:rect l="l" t="t" r="r" b="b"/>
              <a:pathLst>
                <a:path w="4159" h="4128" extrusionOk="0">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0" name="Google Shape;7300;p86"/>
            <p:cNvSpPr/>
            <p:nvPr/>
          </p:nvSpPr>
          <p:spPr>
            <a:xfrm>
              <a:off x="-11210000" y="4113350"/>
              <a:ext cx="137850" cy="226075"/>
            </a:xfrm>
            <a:custGeom>
              <a:avLst/>
              <a:gdLst/>
              <a:ahLst/>
              <a:cxnLst/>
              <a:rect l="l" t="t" r="r" b="b"/>
              <a:pathLst>
                <a:path w="5514" h="9043" extrusionOk="0">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1" name="Google Shape;7301;p86"/>
            <p:cNvSpPr/>
            <p:nvPr/>
          </p:nvSpPr>
          <p:spPr>
            <a:xfrm>
              <a:off x="-11295075" y="4153525"/>
              <a:ext cx="89825" cy="145725"/>
            </a:xfrm>
            <a:custGeom>
              <a:avLst/>
              <a:gdLst/>
              <a:ahLst/>
              <a:cxnLst/>
              <a:rect l="l" t="t" r="r" b="b"/>
              <a:pathLst>
                <a:path w="3593" h="5829" extrusionOk="0">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2" name="Google Shape;7302;p86"/>
          <p:cNvGrpSpPr/>
          <p:nvPr/>
        </p:nvGrpSpPr>
        <p:grpSpPr>
          <a:xfrm>
            <a:off x="5746214" y="2746580"/>
            <a:ext cx="312585" cy="355451"/>
            <a:chOff x="-9500075" y="3180800"/>
            <a:chExt cx="310350" cy="352875"/>
          </a:xfrm>
        </p:grpSpPr>
        <p:sp>
          <p:nvSpPr>
            <p:cNvPr id="7303" name="Google Shape;7303;p86"/>
            <p:cNvSpPr/>
            <p:nvPr/>
          </p:nvSpPr>
          <p:spPr>
            <a:xfrm>
              <a:off x="-9429175" y="3332825"/>
              <a:ext cx="82725" cy="55150"/>
            </a:xfrm>
            <a:custGeom>
              <a:avLst/>
              <a:gdLst/>
              <a:ahLst/>
              <a:cxnLst/>
              <a:rect l="l" t="t" r="r" b="b"/>
              <a:pathLst>
                <a:path w="3309" h="2206" extrusionOk="0">
                  <a:moveTo>
                    <a:pt x="1670" y="0"/>
                  </a:moveTo>
                  <a:lnTo>
                    <a:pt x="0" y="2205"/>
                  </a:lnTo>
                  <a:lnTo>
                    <a:pt x="3308" y="2205"/>
                  </a:ln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4" name="Google Shape;7304;p86"/>
            <p:cNvSpPr/>
            <p:nvPr/>
          </p:nvSpPr>
          <p:spPr>
            <a:xfrm>
              <a:off x="-9335450" y="3274525"/>
              <a:ext cx="19700" cy="19725"/>
            </a:xfrm>
            <a:custGeom>
              <a:avLst/>
              <a:gdLst/>
              <a:ahLst/>
              <a:cxnLst/>
              <a:rect l="l" t="t" r="r" b="b"/>
              <a:pathLst>
                <a:path w="788" h="789" extrusionOk="0">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5" name="Google Shape;7305;p86"/>
            <p:cNvSpPr/>
            <p:nvPr/>
          </p:nvSpPr>
          <p:spPr>
            <a:xfrm>
              <a:off x="-9330725" y="3351725"/>
              <a:ext cx="62250" cy="36250"/>
            </a:xfrm>
            <a:custGeom>
              <a:avLst/>
              <a:gdLst/>
              <a:ahLst/>
              <a:cxnLst/>
              <a:rect l="l" t="t" r="r" b="b"/>
              <a:pathLst>
                <a:path w="2490" h="1450" extrusionOk="0">
                  <a:moveTo>
                    <a:pt x="1040" y="0"/>
                  </a:moveTo>
                  <a:lnTo>
                    <a:pt x="0" y="977"/>
                  </a:lnTo>
                  <a:lnTo>
                    <a:pt x="410" y="1449"/>
                  </a:lnTo>
                  <a:lnTo>
                    <a:pt x="2489" y="1449"/>
                  </a:lnTo>
                  <a:lnTo>
                    <a:pt x="10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6" name="Google Shape;7306;p86"/>
            <p:cNvSpPr/>
            <p:nvPr/>
          </p:nvSpPr>
          <p:spPr>
            <a:xfrm>
              <a:off x="-9440200" y="3220975"/>
              <a:ext cx="186675" cy="152025"/>
            </a:xfrm>
            <a:custGeom>
              <a:avLst/>
              <a:gdLst/>
              <a:ahLst/>
              <a:cxnLst/>
              <a:rect l="l" t="t" r="r" b="b"/>
              <a:pathLst>
                <a:path w="7467" h="6081" extrusionOk="0">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7" name="Google Shape;7307;p86"/>
            <p:cNvSpPr/>
            <p:nvPr/>
          </p:nvSpPr>
          <p:spPr>
            <a:xfrm>
              <a:off x="-9500075" y="3222550"/>
              <a:ext cx="310350" cy="228425"/>
            </a:xfrm>
            <a:custGeom>
              <a:avLst/>
              <a:gdLst/>
              <a:ahLst/>
              <a:cxnLst/>
              <a:rect l="l" t="t" r="r" b="b"/>
              <a:pathLst>
                <a:path w="12414" h="9137" extrusionOk="0">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8" name="Google Shape;7308;p86"/>
            <p:cNvSpPr/>
            <p:nvPr/>
          </p:nvSpPr>
          <p:spPr>
            <a:xfrm>
              <a:off x="-9398475" y="3180800"/>
              <a:ext cx="103200" cy="21300"/>
            </a:xfrm>
            <a:custGeom>
              <a:avLst/>
              <a:gdLst/>
              <a:ahLst/>
              <a:cxnLst/>
              <a:rect l="l" t="t" r="r" b="b"/>
              <a:pathLst>
                <a:path w="4128" h="852" extrusionOk="0">
                  <a:moveTo>
                    <a:pt x="820" y="1"/>
                  </a:moveTo>
                  <a:cubicBezTo>
                    <a:pt x="347" y="1"/>
                    <a:pt x="1" y="379"/>
                    <a:pt x="1" y="851"/>
                  </a:cubicBezTo>
                  <a:lnTo>
                    <a:pt x="4128" y="851"/>
                  </a:lnTo>
                  <a:cubicBezTo>
                    <a:pt x="4128" y="379"/>
                    <a:pt x="3781" y="1"/>
                    <a:pt x="3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9" name="Google Shape;7309;p86"/>
            <p:cNvSpPr/>
            <p:nvPr/>
          </p:nvSpPr>
          <p:spPr>
            <a:xfrm>
              <a:off x="-9460700" y="3471450"/>
              <a:ext cx="41775" cy="62225"/>
            </a:xfrm>
            <a:custGeom>
              <a:avLst/>
              <a:gdLst/>
              <a:ahLst/>
              <a:cxnLst/>
              <a:rect l="l" t="t" r="r" b="b"/>
              <a:pathLst>
                <a:path w="1671" h="2489" extrusionOk="0">
                  <a:moveTo>
                    <a:pt x="1" y="0"/>
                  </a:moveTo>
                  <a:lnTo>
                    <a:pt x="1" y="1670"/>
                  </a:lnTo>
                  <a:cubicBezTo>
                    <a:pt x="1" y="2142"/>
                    <a:pt x="347" y="2489"/>
                    <a:pt x="820" y="2489"/>
                  </a:cubicBezTo>
                  <a:cubicBezTo>
                    <a:pt x="1293" y="2489"/>
                    <a:pt x="1671" y="2142"/>
                    <a:pt x="1671" y="1670"/>
                  </a:cubicBezTo>
                  <a:lnTo>
                    <a:pt x="167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0" name="Google Shape;7310;p86"/>
            <p:cNvSpPr/>
            <p:nvPr/>
          </p:nvSpPr>
          <p:spPr>
            <a:xfrm>
              <a:off x="-9274800" y="3471450"/>
              <a:ext cx="41750" cy="62225"/>
            </a:xfrm>
            <a:custGeom>
              <a:avLst/>
              <a:gdLst/>
              <a:ahLst/>
              <a:cxnLst/>
              <a:rect l="l" t="t" r="r" b="b"/>
              <a:pathLst>
                <a:path w="1670" h="2489" extrusionOk="0">
                  <a:moveTo>
                    <a:pt x="0" y="0"/>
                  </a:moveTo>
                  <a:lnTo>
                    <a:pt x="0" y="1670"/>
                  </a:lnTo>
                  <a:cubicBezTo>
                    <a:pt x="0" y="2142"/>
                    <a:pt x="378" y="2489"/>
                    <a:pt x="851" y="2489"/>
                  </a:cubicBezTo>
                  <a:cubicBezTo>
                    <a:pt x="1323" y="2489"/>
                    <a:pt x="1670" y="2142"/>
                    <a:pt x="1670" y="1670"/>
                  </a:cubicBez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1" name="Google Shape;7311;p86"/>
            <p:cNvSpPr/>
            <p:nvPr/>
          </p:nvSpPr>
          <p:spPr>
            <a:xfrm>
              <a:off x="-9398475" y="3471450"/>
              <a:ext cx="103200" cy="20500"/>
            </a:xfrm>
            <a:custGeom>
              <a:avLst/>
              <a:gdLst/>
              <a:ahLst/>
              <a:cxnLst/>
              <a:rect l="l" t="t" r="r" b="b"/>
              <a:pathLst>
                <a:path w="4128" h="820" extrusionOk="0">
                  <a:moveTo>
                    <a:pt x="1" y="0"/>
                  </a:moveTo>
                  <a:lnTo>
                    <a:pt x="1" y="819"/>
                  </a:lnTo>
                  <a:lnTo>
                    <a:pt x="4128" y="819"/>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2" name="Google Shape;7312;p86"/>
          <p:cNvGrpSpPr/>
          <p:nvPr/>
        </p:nvGrpSpPr>
        <p:grpSpPr>
          <a:xfrm>
            <a:off x="5724005" y="3222095"/>
            <a:ext cx="356221" cy="356257"/>
            <a:chOff x="-9523700" y="3614000"/>
            <a:chExt cx="353675" cy="353675"/>
          </a:xfrm>
        </p:grpSpPr>
        <p:sp>
          <p:nvSpPr>
            <p:cNvPr id="7313" name="Google Shape;7313;p86"/>
            <p:cNvSpPr/>
            <p:nvPr/>
          </p:nvSpPr>
          <p:spPr>
            <a:xfrm>
              <a:off x="-95237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4" name="Google Shape;7314;p86"/>
            <p:cNvSpPr/>
            <p:nvPr/>
          </p:nvSpPr>
          <p:spPr>
            <a:xfrm>
              <a:off x="-9515825" y="3656525"/>
              <a:ext cx="116600" cy="195350"/>
            </a:xfrm>
            <a:custGeom>
              <a:avLst/>
              <a:gdLst/>
              <a:ahLst/>
              <a:cxnLst/>
              <a:rect l="l" t="t" r="r" b="b"/>
              <a:pathLst>
                <a:path w="4664" h="7814" extrusionOk="0">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5" name="Google Shape;7315;p86"/>
            <p:cNvSpPr/>
            <p:nvPr/>
          </p:nvSpPr>
          <p:spPr>
            <a:xfrm>
              <a:off x="-9481175" y="3614000"/>
              <a:ext cx="80375" cy="37050"/>
            </a:xfrm>
            <a:custGeom>
              <a:avLst/>
              <a:gdLst/>
              <a:ahLst/>
              <a:cxnLst/>
              <a:rect l="l" t="t" r="r" b="b"/>
              <a:pathLst>
                <a:path w="3215" h="1482" extrusionOk="0">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6" name="Google Shape;7316;p86"/>
            <p:cNvSpPr/>
            <p:nvPr/>
          </p:nvSpPr>
          <p:spPr>
            <a:xfrm>
              <a:off x="-92945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7" name="Google Shape;7317;p86"/>
            <p:cNvSpPr/>
            <p:nvPr/>
          </p:nvSpPr>
          <p:spPr>
            <a:xfrm>
              <a:off x="-9294500" y="3656525"/>
              <a:ext cx="116600" cy="195350"/>
            </a:xfrm>
            <a:custGeom>
              <a:avLst/>
              <a:gdLst/>
              <a:ahLst/>
              <a:cxnLst/>
              <a:rect l="l" t="t" r="r" b="b"/>
              <a:pathLst>
                <a:path w="4664" h="7814" extrusionOk="0">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8" name="Google Shape;7318;p86"/>
            <p:cNvSpPr/>
            <p:nvPr/>
          </p:nvSpPr>
          <p:spPr>
            <a:xfrm>
              <a:off x="-9294500" y="3615575"/>
              <a:ext cx="81150" cy="36250"/>
            </a:xfrm>
            <a:custGeom>
              <a:avLst/>
              <a:gdLst/>
              <a:ahLst/>
              <a:cxnLst/>
              <a:rect l="l" t="t" r="r" b="b"/>
              <a:pathLst>
                <a:path w="3246" h="1450" extrusionOk="0">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9" name="Google Shape;7319;p86"/>
            <p:cNvSpPr/>
            <p:nvPr/>
          </p:nvSpPr>
          <p:spPr>
            <a:xfrm>
              <a:off x="-9378775" y="3822725"/>
              <a:ext cx="63025" cy="41750"/>
            </a:xfrm>
            <a:custGeom>
              <a:avLst/>
              <a:gdLst/>
              <a:ahLst/>
              <a:cxnLst/>
              <a:rect l="l" t="t" r="r" b="b"/>
              <a:pathLst>
                <a:path w="2521" h="1670" extrusionOk="0">
                  <a:moveTo>
                    <a:pt x="0" y="0"/>
                  </a:moveTo>
                  <a:lnTo>
                    <a:pt x="0" y="1670"/>
                  </a:lnTo>
                  <a:lnTo>
                    <a:pt x="2521" y="1670"/>
                  </a:lnTo>
                  <a:lnTo>
                    <a:pt x="2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0" name="Google Shape;7320;p86"/>
            <p:cNvSpPr/>
            <p:nvPr/>
          </p:nvSpPr>
          <p:spPr>
            <a:xfrm>
              <a:off x="-9336250" y="3739225"/>
              <a:ext cx="21300" cy="63050"/>
            </a:xfrm>
            <a:custGeom>
              <a:avLst/>
              <a:gdLst/>
              <a:ahLst/>
              <a:cxnLst/>
              <a:rect l="l" t="t" r="r" b="b"/>
              <a:pathLst>
                <a:path w="852" h="2522" extrusionOk="0">
                  <a:moveTo>
                    <a:pt x="1" y="1"/>
                  </a:moveTo>
                  <a:lnTo>
                    <a:pt x="1" y="2521"/>
                  </a:lnTo>
                  <a:lnTo>
                    <a:pt x="851" y="2521"/>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1" name="Google Shape;7321;p86"/>
            <p:cNvSpPr/>
            <p:nvPr/>
          </p:nvSpPr>
          <p:spPr>
            <a:xfrm>
              <a:off x="-9378775" y="3739225"/>
              <a:ext cx="20500" cy="63050"/>
            </a:xfrm>
            <a:custGeom>
              <a:avLst/>
              <a:gdLst/>
              <a:ahLst/>
              <a:cxnLst/>
              <a:rect l="l" t="t" r="r" b="b"/>
              <a:pathLst>
                <a:path w="820" h="2522" extrusionOk="0">
                  <a:moveTo>
                    <a:pt x="0" y="1"/>
                  </a:moveTo>
                  <a:lnTo>
                    <a:pt x="0" y="2521"/>
                  </a:lnTo>
                  <a:lnTo>
                    <a:pt x="820" y="2521"/>
                  </a:lnTo>
                  <a:lnTo>
                    <a:pt x="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2" name="Google Shape;7322;p86"/>
          <p:cNvGrpSpPr/>
          <p:nvPr/>
        </p:nvGrpSpPr>
        <p:grpSpPr>
          <a:xfrm>
            <a:off x="7508956" y="3244737"/>
            <a:ext cx="356221" cy="354670"/>
            <a:chOff x="-9523700" y="4049550"/>
            <a:chExt cx="353675" cy="352100"/>
          </a:xfrm>
        </p:grpSpPr>
        <p:sp>
          <p:nvSpPr>
            <p:cNvPr id="7323" name="Google Shape;7323;p86"/>
            <p:cNvSpPr/>
            <p:nvPr/>
          </p:nvSpPr>
          <p:spPr>
            <a:xfrm>
              <a:off x="-9523700" y="4049550"/>
              <a:ext cx="82725" cy="82725"/>
            </a:xfrm>
            <a:custGeom>
              <a:avLst/>
              <a:gdLst/>
              <a:ahLst/>
              <a:cxnLst/>
              <a:rect l="l" t="t" r="r" b="b"/>
              <a:pathLst>
                <a:path w="3309" h="3309" extrusionOk="0">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4" name="Google Shape;7324;p86"/>
            <p:cNvSpPr/>
            <p:nvPr/>
          </p:nvSpPr>
          <p:spPr>
            <a:xfrm>
              <a:off x="-9523700" y="4148800"/>
              <a:ext cx="82725" cy="252850"/>
            </a:xfrm>
            <a:custGeom>
              <a:avLst/>
              <a:gdLst/>
              <a:ahLst/>
              <a:cxnLst/>
              <a:rect l="l" t="t" r="r" b="b"/>
              <a:pathLst>
                <a:path w="3309" h="10114" extrusionOk="0">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5" name="Google Shape;7325;p86"/>
            <p:cNvSpPr/>
            <p:nvPr/>
          </p:nvSpPr>
          <p:spPr>
            <a:xfrm>
              <a:off x="-9252750" y="4049550"/>
              <a:ext cx="82725" cy="82725"/>
            </a:xfrm>
            <a:custGeom>
              <a:avLst/>
              <a:gdLst/>
              <a:ahLst/>
              <a:cxnLst/>
              <a:rect l="l" t="t" r="r" b="b"/>
              <a:pathLst>
                <a:path w="3309" h="3309" extrusionOk="0">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6" name="Google Shape;7326;p86"/>
            <p:cNvSpPr/>
            <p:nvPr/>
          </p:nvSpPr>
          <p:spPr>
            <a:xfrm>
              <a:off x="-9252750" y="4148800"/>
              <a:ext cx="82725" cy="252850"/>
            </a:xfrm>
            <a:custGeom>
              <a:avLst/>
              <a:gdLst/>
              <a:ahLst/>
              <a:cxnLst/>
              <a:rect l="l" t="t" r="r" b="b"/>
              <a:pathLst>
                <a:path w="3309" h="10114" extrusionOk="0">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7" name="Google Shape;7327;p86"/>
            <p:cNvSpPr/>
            <p:nvPr/>
          </p:nvSpPr>
          <p:spPr>
            <a:xfrm>
              <a:off x="-9440200" y="4214950"/>
              <a:ext cx="187475" cy="167000"/>
            </a:xfrm>
            <a:custGeom>
              <a:avLst/>
              <a:gdLst/>
              <a:ahLst/>
              <a:cxnLst/>
              <a:rect l="l" t="t" r="r" b="b"/>
              <a:pathLst>
                <a:path w="7499" h="6680" extrusionOk="0">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8" name="Google Shape;7328;p86"/>
            <p:cNvSpPr/>
            <p:nvPr/>
          </p:nvSpPr>
          <p:spPr>
            <a:xfrm>
              <a:off x="-9393750" y="4214950"/>
              <a:ext cx="93750" cy="104000"/>
            </a:xfrm>
            <a:custGeom>
              <a:avLst/>
              <a:gdLst/>
              <a:ahLst/>
              <a:cxnLst/>
              <a:rect l="l" t="t" r="r" b="b"/>
              <a:pathLst>
                <a:path w="3750" h="4160" extrusionOk="0">
                  <a:moveTo>
                    <a:pt x="1828" y="1"/>
                  </a:moveTo>
                  <a:lnTo>
                    <a:pt x="1" y="4159"/>
                  </a:lnTo>
                  <a:lnTo>
                    <a:pt x="3750" y="4159"/>
                  </a:lnTo>
                  <a:lnTo>
                    <a:pt x="19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9" name="Google Shape;7329;p86"/>
            <p:cNvSpPr/>
            <p:nvPr/>
          </p:nvSpPr>
          <p:spPr>
            <a:xfrm>
              <a:off x="-9440200" y="4140125"/>
              <a:ext cx="187475" cy="32325"/>
            </a:xfrm>
            <a:custGeom>
              <a:avLst/>
              <a:gdLst/>
              <a:ahLst/>
              <a:cxnLst/>
              <a:rect l="l" t="t" r="r" b="b"/>
              <a:pathLst>
                <a:path w="7499" h="1293" extrusionOk="0">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0" name="Google Shape;7330;p86"/>
          <p:cNvGrpSpPr/>
          <p:nvPr/>
        </p:nvGrpSpPr>
        <p:grpSpPr>
          <a:xfrm>
            <a:off x="7065071" y="3244710"/>
            <a:ext cx="357002" cy="311029"/>
            <a:chOff x="-8209150" y="3659675"/>
            <a:chExt cx="354450" cy="308775"/>
          </a:xfrm>
        </p:grpSpPr>
        <p:sp>
          <p:nvSpPr>
            <p:cNvPr id="7331" name="Google Shape;7331;p86"/>
            <p:cNvSpPr/>
            <p:nvPr/>
          </p:nvSpPr>
          <p:spPr>
            <a:xfrm>
              <a:off x="-8209150" y="3907775"/>
              <a:ext cx="353675" cy="60675"/>
            </a:xfrm>
            <a:custGeom>
              <a:avLst/>
              <a:gdLst/>
              <a:ahLst/>
              <a:cxnLst/>
              <a:rect l="l" t="t" r="r" b="b"/>
              <a:pathLst>
                <a:path w="14147" h="2427" extrusionOk="0">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2" name="Google Shape;7332;p86"/>
            <p:cNvSpPr/>
            <p:nvPr/>
          </p:nvSpPr>
          <p:spPr>
            <a:xfrm>
              <a:off x="-8188675" y="3825075"/>
              <a:ext cx="311125" cy="63050"/>
            </a:xfrm>
            <a:custGeom>
              <a:avLst/>
              <a:gdLst/>
              <a:ahLst/>
              <a:cxnLst/>
              <a:rect l="l" t="t" r="r" b="b"/>
              <a:pathLst>
                <a:path w="12445" h="2522" extrusionOk="0">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3" name="Google Shape;7333;p86"/>
            <p:cNvSpPr/>
            <p:nvPr/>
          </p:nvSpPr>
          <p:spPr>
            <a:xfrm>
              <a:off x="-7913800" y="3743175"/>
              <a:ext cx="59100" cy="62250"/>
            </a:xfrm>
            <a:custGeom>
              <a:avLst/>
              <a:gdLst/>
              <a:ahLst/>
              <a:cxnLst/>
              <a:rect l="l" t="t" r="r" b="b"/>
              <a:pathLst>
                <a:path w="2364" h="2490" extrusionOk="0">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4" name="Google Shape;7334;p86"/>
            <p:cNvSpPr/>
            <p:nvPr/>
          </p:nvSpPr>
          <p:spPr>
            <a:xfrm>
              <a:off x="-8105975" y="3659675"/>
              <a:ext cx="185125" cy="145750"/>
            </a:xfrm>
            <a:custGeom>
              <a:avLst/>
              <a:gdLst/>
              <a:ahLst/>
              <a:cxnLst/>
              <a:rect l="l" t="t" r="r" b="b"/>
              <a:pathLst>
                <a:path w="7405" h="5830" extrusionOk="0">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5" name="Google Shape;7335;p86"/>
            <p:cNvSpPr/>
            <p:nvPr/>
          </p:nvSpPr>
          <p:spPr>
            <a:xfrm>
              <a:off x="-8168975" y="3700625"/>
              <a:ext cx="91375" cy="104000"/>
            </a:xfrm>
            <a:custGeom>
              <a:avLst/>
              <a:gdLst/>
              <a:ahLst/>
              <a:cxnLst/>
              <a:rect l="l" t="t" r="r" b="b"/>
              <a:pathLst>
                <a:path w="3655" h="4160" extrusionOk="0">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6" name="Google Shape;7336;p86"/>
            <p:cNvSpPr/>
            <p:nvPr/>
          </p:nvSpPr>
          <p:spPr>
            <a:xfrm>
              <a:off x="-8209150" y="3742375"/>
              <a:ext cx="50425" cy="61475"/>
            </a:xfrm>
            <a:custGeom>
              <a:avLst/>
              <a:gdLst/>
              <a:ahLst/>
              <a:cxnLst/>
              <a:rect l="l" t="t" r="r" b="b"/>
              <a:pathLst>
                <a:path w="2017" h="2459" extrusionOk="0">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7" name="Google Shape;7337;p86"/>
          <p:cNvGrpSpPr/>
          <p:nvPr/>
        </p:nvGrpSpPr>
        <p:grpSpPr>
          <a:xfrm>
            <a:off x="6178632" y="2273623"/>
            <a:ext cx="356221" cy="353059"/>
            <a:chOff x="-12643475" y="4081850"/>
            <a:chExt cx="353675" cy="350500"/>
          </a:xfrm>
        </p:grpSpPr>
        <p:sp>
          <p:nvSpPr>
            <p:cNvPr id="7338" name="Google Shape;7338;p86"/>
            <p:cNvSpPr/>
            <p:nvPr/>
          </p:nvSpPr>
          <p:spPr>
            <a:xfrm>
              <a:off x="-12552125" y="4262400"/>
              <a:ext cx="22875" cy="20125"/>
            </a:xfrm>
            <a:custGeom>
              <a:avLst/>
              <a:gdLst/>
              <a:ahLst/>
              <a:cxnLst/>
              <a:rect l="l" t="t" r="r" b="b"/>
              <a:pathLst>
                <a:path w="915" h="805" extrusionOk="0">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9" name="Google Shape;7339;p86"/>
            <p:cNvSpPr/>
            <p:nvPr/>
          </p:nvSpPr>
          <p:spPr>
            <a:xfrm>
              <a:off x="-12480450" y="4241725"/>
              <a:ext cx="69350" cy="47275"/>
            </a:xfrm>
            <a:custGeom>
              <a:avLst/>
              <a:gdLst/>
              <a:ahLst/>
              <a:cxnLst/>
              <a:rect l="l" t="t" r="r" b="b"/>
              <a:pathLst>
                <a:path w="2774" h="1891" extrusionOk="0">
                  <a:moveTo>
                    <a:pt x="568" y="1"/>
                  </a:moveTo>
                  <a:lnTo>
                    <a:pt x="1" y="568"/>
                  </a:lnTo>
                  <a:lnTo>
                    <a:pt x="2206" y="1891"/>
                  </a:lnTo>
                  <a:lnTo>
                    <a:pt x="2773" y="1324"/>
                  </a:lnTo>
                  <a:lnTo>
                    <a:pt x="5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0" name="Google Shape;7340;p86"/>
            <p:cNvSpPr/>
            <p:nvPr/>
          </p:nvSpPr>
          <p:spPr>
            <a:xfrm>
              <a:off x="-12643475" y="4081850"/>
              <a:ext cx="353675" cy="350500"/>
            </a:xfrm>
            <a:custGeom>
              <a:avLst/>
              <a:gdLst/>
              <a:ahLst/>
              <a:cxnLst/>
              <a:rect l="l" t="t" r="r" b="b"/>
              <a:pathLst>
                <a:path w="14147" h="14020" extrusionOk="0">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1" name="Google Shape;7341;p86"/>
            <p:cNvSpPr/>
            <p:nvPr/>
          </p:nvSpPr>
          <p:spPr>
            <a:xfrm>
              <a:off x="-12493050" y="4319900"/>
              <a:ext cx="22875" cy="20900"/>
            </a:xfrm>
            <a:custGeom>
              <a:avLst/>
              <a:gdLst/>
              <a:ahLst/>
              <a:cxnLst/>
              <a:rect l="l" t="t" r="r" b="b"/>
              <a:pathLst>
                <a:path w="915" h="836" extrusionOk="0">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42" name="Google Shape;7342;p86"/>
          <p:cNvSpPr/>
          <p:nvPr/>
        </p:nvSpPr>
        <p:spPr>
          <a:xfrm>
            <a:off x="7991737" y="1828263"/>
            <a:ext cx="273732" cy="354519"/>
          </a:xfrm>
          <a:custGeom>
            <a:avLst/>
            <a:gdLst/>
            <a:ahLst/>
            <a:cxnLst/>
            <a:rect l="l" t="t" r="r" b="b"/>
            <a:pathLst>
              <a:path w="10871" h="14078" extrusionOk="0">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43" name="Google Shape;7343;p86"/>
          <p:cNvGrpSpPr/>
          <p:nvPr/>
        </p:nvGrpSpPr>
        <p:grpSpPr>
          <a:xfrm>
            <a:off x="7961232" y="2283532"/>
            <a:ext cx="356221" cy="333240"/>
            <a:chOff x="-10858725" y="4092875"/>
            <a:chExt cx="353675" cy="330825"/>
          </a:xfrm>
        </p:grpSpPr>
        <p:sp>
          <p:nvSpPr>
            <p:cNvPr id="7344" name="Google Shape;7344;p86"/>
            <p:cNvSpPr/>
            <p:nvPr/>
          </p:nvSpPr>
          <p:spPr>
            <a:xfrm>
              <a:off x="-10795700" y="42370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5" name="Google Shape;7345;p86"/>
            <p:cNvSpPr/>
            <p:nvPr/>
          </p:nvSpPr>
          <p:spPr>
            <a:xfrm>
              <a:off x="-10713000" y="41543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6" name="Google Shape;7346;p86"/>
            <p:cNvSpPr/>
            <p:nvPr/>
          </p:nvSpPr>
          <p:spPr>
            <a:xfrm>
              <a:off x="-10713000" y="4320500"/>
              <a:ext cx="41750" cy="40975"/>
            </a:xfrm>
            <a:custGeom>
              <a:avLst/>
              <a:gdLst/>
              <a:ahLst/>
              <a:cxnLst/>
              <a:rect l="l" t="t" r="r" b="b"/>
              <a:pathLst>
                <a:path w="1670" h="1639" extrusionOk="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7" name="Google Shape;7347;p86"/>
            <p:cNvSpPr/>
            <p:nvPr/>
          </p:nvSpPr>
          <p:spPr>
            <a:xfrm>
              <a:off x="-10858725" y="4092875"/>
              <a:ext cx="331625" cy="330825"/>
            </a:xfrm>
            <a:custGeom>
              <a:avLst/>
              <a:gdLst/>
              <a:ahLst/>
              <a:cxnLst/>
              <a:rect l="l" t="t" r="r" b="b"/>
              <a:pathLst>
                <a:path w="13265" h="13233" extrusionOk="0">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8" name="Google Shape;7348;p86"/>
            <p:cNvSpPr/>
            <p:nvPr/>
          </p:nvSpPr>
          <p:spPr>
            <a:xfrm>
              <a:off x="-10630300" y="4237000"/>
              <a:ext cx="41750" cy="41775"/>
            </a:xfrm>
            <a:custGeom>
              <a:avLst/>
              <a:gdLst/>
              <a:ahLst/>
              <a:cxnLst/>
              <a:rect l="l" t="t" r="r" b="b"/>
              <a:pathLst>
                <a:path w="1670" h="1671" extrusionOk="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9" name="Google Shape;7349;p86"/>
            <p:cNvSpPr/>
            <p:nvPr/>
          </p:nvSpPr>
          <p:spPr>
            <a:xfrm>
              <a:off x="-10607475" y="4340975"/>
              <a:ext cx="102425" cy="82725"/>
            </a:xfrm>
            <a:custGeom>
              <a:avLst/>
              <a:gdLst/>
              <a:ahLst/>
              <a:cxnLst/>
              <a:rect l="l" t="t" r="r" b="b"/>
              <a:pathLst>
                <a:path w="4097" h="3309" extrusionOk="0">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0" name="Google Shape;7350;p86"/>
          <p:cNvGrpSpPr/>
          <p:nvPr/>
        </p:nvGrpSpPr>
        <p:grpSpPr>
          <a:xfrm>
            <a:off x="6219755" y="3222498"/>
            <a:ext cx="252278" cy="355451"/>
            <a:chOff x="-9039300" y="3614000"/>
            <a:chExt cx="250475" cy="352875"/>
          </a:xfrm>
        </p:grpSpPr>
        <p:sp>
          <p:nvSpPr>
            <p:cNvPr id="7351" name="Google Shape;7351;p86"/>
            <p:cNvSpPr/>
            <p:nvPr/>
          </p:nvSpPr>
          <p:spPr>
            <a:xfrm>
              <a:off x="-8944000" y="3614000"/>
              <a:ext cx="63025" cy="63025"/>
            </a:xfrm>
            <a:custGeom>
              <a:avLst/>
              <a:gdLst/>
              <a:ahLst/>
              <a:cxnLst/>
              <a:rect l="l" t="t" r="r" b="b"/>
              <a:pathLst>
                <a:path w="2521" h="2521" extrusionOk="0">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2" name="Google Shape;7352;p86"/>
            <p:cNvSpPr/>
            <p:nvPr/>
          </p:nvSpPr>
          <p:spPr>
            <a:xfrm>
              <a:off x="-9039300" y="3696700"/>
              <a:ext cx="250475" cy="270175"/>
            </a:xfrm>
            <a:custGeom>
              <a:avLst/>
              <a:gdLst/>
              <a:ahLst/>
              <a:cxnLst/>
              <a:rect l="l" t="t" r="r" b="b"/>
              <a:pathLst>
                <a:path w="10019" h="10807" extrusionOk="0">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3" name="Google Shape;7353;p86"/>
          <p:cNvGrpSpPr/>
          <p:nvPr/>
        </p:nvGrpSpPr>
        <p:grpSpPr>
          <a:xfrm>
            <a:off x="7951721" y="3244737"/>
            <a:ext cx="354635" cy="354670"/>
            <a:chOff x="-9088150" y="4049550"/>
            <a:chExt cx="352100" cy="352100"/>
          </a:xfrm>
        </p:grpSpPr>
        <p:sp>
          <p:nvSpPr>
            <p:cNvPr id="7354" name="Google Shape;7354;p86"/>
            <p:cNvSpPr/>
            <p:nvPr/>
          </p:nvSpPr>
          <p:spPr>
            <a:xfrm>
              <a:off x="-9047975" y="4049550"/>
              <a:ext cx="290650" cy="165425"/>
            </a:xfrm>
            <a:custGeom>
              <a:avLst/>
              <a:gdLst/>
              <a:ahLst/>
              <a:cxnLst/>
              <a:rect l="l" t="t" r="r" b="b"/>
              <a:pathLst>
                <a:path w="11626" h="6617" extrusionOk="0">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5" name="Google Shape;7355;p86"/>
            <p:cNvSpPr/>
            <p:nvPr/>
          </p:nvSpPr>
          <p:spPr>
            <a:xfrm>
              <a:off x="-8964475" y="4157450"/>
              <a:ext cx="20500" cy="57525"/>
            </a:xfrm>
            <a:custGeom>
              <a:avLst/>
              <a:gdLst/>
              <a:ahLst/>
              <a:cxnLst/>
              <a:rect l="l" t="t" r="r" b="b"/>
              <a:pathLst>
                <a:path w="820" h="2301" extrusionOk="0">
                  <a:moveTo>
                    <a:pt x="0" y="1"/>
                  </a:moveTo>
                  <a:lnTo>
                    <a:pt x="0" y="2301"/>
                  </a:lnTo>
                  <a:lnTo>
                    <a:pt x="819" y="2301"/>
                  </a:lnTo>
                  <a:lnTo>
                    <a:pt x="819" y="946"/>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6" name="Google Shape;7356;p86"/>
            <p:cNvSpPr/>
            <p:nvPr/>
          </p:nvSpPr>
          <p:spPr>
            <a:xfrm>
              <a:off x="-9088150" y="4235425"/>
              <a:ext cx="352100" cy="82725"/>
            </a:xfrm>
            <a:custGeom>
              <a:avLst/>
              <a:gdLst/>
              <a:ahLst/>
              <a:cxnLst/>
              <a:rect l="l" t="t" r="r" b="b"/>
              <a:pathLst>
                <a:path w="14084" h="3309" extrusionOk="0">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7" name="Google Shape;7357;p86"/>
            <p:cNvSpPr/>
            <p:nvPr/>
          </p:nvSpPr>
          <p:spPr>
            <a:xfrm>
              <a:off x="-9064525" y="4338600"/>
              <a:ext cx="53600" cy="63050"/>
            </a:xfrm>
            <a:custGeom>
              <a:avLst/>
              <a:gdLst/>
              <a:ahLst/>
              <a:cxnLst/>
              <a:rect l="l" t="t" r="r" b="b"/>
              <a:pathLst>
                <a:path w="2144" h="2522" extrusionOk="0">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8" name="Google Shape;7358;p86"/>
            <p:cNvSpPr/>
            <p:nvPr/>
          </p:nvSpPr>
          <p:spPr>
            <a:xfrm>
              <a:off x="-8898325" y="4338600"/>
              <a:ext cx="54375" cy="63050"/>
            </a:xfrm>
            <a:custGeom>
              <a:avLst/>
              <a:gdLst/>
              <a:ahLst/>
              <a:cxnLst/>
              <a:rect l="l" t="t" r="r" b="b"/>
              <a:pathLst>
                <a:path w="2175" h="2522" extrusionOk="0">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9" name="Google Shape;7359;p86"/>
            <p:cNvSpPr/>
            <p:nvPr/>
          </p:nvSpPr>
          <p:spPr>
            <a:xfrm>
              <a:off x="-8814850" y="4338600"/>
              <a:ext cx="54375" cy="63050"/>
            </a:xfrm>
            <a:custGeom>
              <a:avLst/>
              <a:gdLst/>
              <a:ahLst/>
              <a:cxnLst/>
              <a:rect l="l" t="t" r="r" b="b"/>
              <a:pathLst>
                <a:path w="2175" h="2522" extrusionOk="0">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0" name="Google Shape;7360;p86"/>
          <p:cNvGrpSpPr/>
          <p:nvPr/>
        </p:nvGrpSpPr>
        <p:grpSpPr>
          <a:xfrm>
            <a:off x="7086085" y="2746970"/>
            <a:ext cx="315757" cy="354670"/>
            <a:chOff x="-8191825" y="3174500"/>
            <a:chExt cx="313500" cy="352100"/>
          </a:xfrm>
        </p:grpSpPr>
        <p:sp>
          <p:nvSpPr>
            <p:cNvPr id="7361" name="Google Shape;7361;p86"/>
            <p:cNvSpPr/>
            <p:nvPr/>
          </p:nvSpPr>
          <p:spPr>
            <a:xfrm>
              <a:off x="-8191825" y="3486400"/>
              <a:ext cx="310350" cy="40200"/>
            </a:xfrm>
            <a:custGeom>
              <a:avLst/>
              <a:gdLst/>
              <a:ahLst/>
              <a:cxnLst/>
              <a:rect l="l" t="t" r="r" b="b"/>
              <a:pathLst>
                <a:path w="12414" h="1608" extrusionOk="0">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2" name="Google Shape;7362;p86"/>
            <p:cNvSpPr/>
            <p:nvPr/>
          </p:nvSpPr>
          <p:spPr>
            <a:xfrm>
              <a:off x="-8188675" y="3318650"/>
              <a:ext cx="310350" cy="146500"/>
            </a:xfrm>
            <a:custGeom>
              <a:avLst/>
              <a:gdLst/>
              <a:ahLst/>
              <a:cxnLst/>
              <a:rect l="l" t="t" r="r" b="b"/>
              <a:pathLst>
                <a:path w="12414" h="5860" extrusionOk="0">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3" name="Google Shape;7363;p86"/>
            <p:cNvSpPr/>
            <p:nvPr/>
          </p:nvSpPr>
          <p:spPr>
            <a:xfrm>
              <a:off x="-8169775" y="3174500"/>
              <a:ext cx="267825" cy="129975"/>
            </a:xfrm>
            <a:custGeom>
              <a:avLst/>
              <a:gdLst/>
              <a:ahLst/>
              <a:cxnLst/>
              <a:rect l="l" t="t" r="r" b="b"/>
              <a:pathLst>
                <a:path w="10713" h="5199" extrusionOk="0">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4" name="Google Shape;7364;p86"/>
          <p:cNvGrpSpPr/>
          <p:nvPr/>
        </p:nvGrpSpPr>
        <p:grpSpPr>
          <a:xfrm>
            <a:off x="4835443" y="1387491"/>
            <a:ext cx="356221" cy="354973"/>
            <a:chOff x="-13947000" y="3212800"/>
            <a:chExt cx="353675" cy="352400"/>
          </a:xfrm>
        </p:grpSpPr>
        <p:sp>
          <p:nvSpPr>
            <p:cNvPr id="7365" name="Google Shape;7365;p86"/>
            <p:cNvSpPr/>
            <p:nvPr/>
          </p:nvSpPr>
          <p:spPr>
            <a:xfrm>
              <a:off x="-13947000" y="3212800"/>
              <a:ext cx="229225" cy="268125"/>
            </a:xfrm>
            <a:custGeom>
              <a:avLst/>
              <a:gdLst/>
              <a:ahLst/>
              <a:cxnLst/>
              <a:rect l="l" t="t" r="r" b="b"/>
              <a:pathLst>
                <a:path w="9169" h="10725" extrusionOk="0">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6" name="Google Shape;7366;p86"/>
            <p:cNvSpPr/>
            <p:nvPr/>
          </p:nvSpPr>
          <p:spPr>
            <a:xfrm>
              <a:off x="-13821775" y="3295600"/>
              <a:ext cx="228450" cy="269600"/>
            </a:xfrm>
            <a:custGeom>
              <a:avLst/>
              <a:gdLst/>
              <a:ahLst/>
              <a:cxnLst/>
              <a:rect l="l" t="t" r="r" b="b"/>
              <a:pathLst>
                <a:path w="9138" h="10784" extrusionOk="0">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67" name="Google Shape;7367;p86"/>
          <p:cNvSpPr/>
          <p:nvPr/>
        </p:nvSpPr>
        <p:spPr>
          <a:xfrm>
            <a:off x="4878563" y="2273025"/>
            <a:ext cx="271340" cy="353864"/>
          </a:xfrm>
          <a:custGeom>
            <a:avLst/>
            <a:gdLst/>
            <a:ahLst/>
            <a:cxnLst/>
            <a:rect l="l" t="t" r="r" b="b"/>
            <a:pathLst>
              <a:path w="10776" h="14052" extrusionOk="0">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68" name="Google Shape;7368;p86"/>
          <p:cNvGrpSpPr/>
          <p:nvPr/>
        </p:nvGrpSpPr>
        <p:grpSpPr>
          <a:xfrm>
            <a:off x="5278038" y="1386849"/>
            <a:ext cx="356221" cy="356257"/>
            <a:chOff x="-13512225" y="3211525"/>
            <a:chExt cx="353675" cy="353675"/>
          </a:xfrm>
        </p:grpSpPr>
        <p:sp>
          <p:nvSpPr>
            <p:cNvPr id="7369" name="Google Shape;7369;p86"/>
            <p:cNvSpPr/>
            <p:nvPr/>
          </p:nvSpPr>
          <p:spPr>
            <a:xfrm>
              <a:off x="-13283825" y="3482475"/>
              <a:ext cx="125275" cy="82725"/>
            </a:xfrm>
            <a:custGeom>
              <a:avLst/>
              <a:gdLst/>
              <a:ahLst/>
              <a:cxnLst/>
              <a:rect l="l" t="t" r="r" b="b"/>
              <a:pathLst>
                <a:path w="5011" h="3309" extrusionOk="0">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0" name="Google Shape;7370;p86"/>
            <p:cNvSpPr/>
            <p:nvPr/>
          </p:nvSpPr>
          <p:spPr>
            <a:xfrm>
              <a:off x="-13512225" y="3211525"/>
              <a:ext cx="353675" cy="249700"/>
            </a:xfrm>
            <a:custGeom>
              <a:avLst/>
              <a:gdLst/>
              <a:ahLst/>
              <a:cxnLst/>
              <a:rect l="l" t="t" r="r" b="b"/>
              <a:pathLst>
                <a:path w="14147" h="9988" extrusionOk="0">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1" name="Google Shape;7371;p86"/>
            <p:cNvSpPr/>
            <p:nvPr/>
          </p:nvSpPr>
          <p:spPr>
            <a:xfrm>
              <a:off x="-13512225" y="3483250"/>
              <a:ext cx="100050" cy="81150"/>
            </a:xfrm>
            <a:custGeom>
              <a:avLst/>
              <a:gdLst/>
              <a:ahLst/>
              <a:cxnLst/>
              <a:rect l="l" t="t" r="r" b="b"/>
              <a:pathLst>
                <a:path w="4002" h="3246" extrusionOk="0">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2" name="Google Shape;7372;p86"/>
            <p:cNvSpPr/>
            <p:nvPr/>
          </p:nvSpPr>
          <p:spPr>
            <a:xfrm>
              <a:off x="-13407475" y="3483250"/>
              <a:ext cx="36250" cy="81150"/>
            </a:xfrm>
            <a:custGeom>
              <a:avLst/>
              <a:gdLst/>
              <a:ahLst/>
              <a:cxnLst/>
              <a:rect l="l" t="t" r="r" b="b"/>
              <a:pathLst>
                <a:path w="1450" h="3246" extrusionOk="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3" name="Google Shape;7373;p86"/>
            <p:cNvSpPr/>
            <p:nvPr/>
          </p:nvSpPr>
          <p:spPr>
            <a:xfrm>
              <a:off x="-13366525" y="3485625"/>
              <a:ext cx="70125" cy="76425"/>
            </a:xfrm>
            <a:custGeom>
              <a:avLst/>
              <a:gdLst/>
              <a:ahLst/>
              <a:cxnLst/>
              <a:rect l="l" t="t" r="r" b="b"/>
              <a:pathLst>
                <a:path w="2805" h="3057" extrusionOk="0">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4" name="Google Shape;7374;p86"/>
          <p:cNvGrpSpPr/>
          <p:nvPr/>
        </p:nvGrpSpPr>
        <p:grpSpPr>
          <a:xfrm>
            <a:off x="6168320" y="1387239"/>
            <a:ext cx="356221" cy="355476"/>
            <a:chOff x="-12643475" y="3212300"/>
            <a:chExt cx="353675" cy="352900"/>
          </a:xfrm>
        </p:grpSpPr>
        <p:sp>
          <p:nvSpPr>
            <p:cNvPr id="7375" name="Google Shape;7375;p86"/>
            <p:cNvSpPr/>
            <p:nvPr/>
          </p:nvSpPr>
          <p:spPr>
            <a:xfrm>
              <a:off x="-12372525" y="3517125"/>
              <a:ext cx="20500" cy="48075"/>
            </a:xfrm>
            <a:custGeom>
              <a:avLst/>
              <a:gdLst/>
              <a:ahLst/>
              <a:cxnLst/>
              <a:rect l="l" t="t" r="r" b="b"/>
              <a:pathLst>
                <a:path w="820" h="1923" extrusionOk="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6" name="Google Shape;7376;p86"/>
            <p:cNvSpPr/>
            <p:nvPr/>
          </p:nvSpPr>
          <p:spPr>
            <a:xfrm>
              <a:off x="-12581250" y="3480900"/>
              <a:ext cx="63025" cy="21275"/>
            </a:xfrm>
            <a:custGeom>
              <a:avLst/>
              <a:gdLst/>
              <a:ahLst/>
              <a:cxnLst/>
              <a:rect l="l" t="t" r="r" b="b"/>
              <a:pathLst>
                <a:path w="2521" h="851" extrusionOk="0">
                  <a:moveTo>
                    <a:pt x="0" y="0"/>
                  </a:moveTo>
                  <a:lnTo>
                    <a:pt x="0" y="851"/>
                  </a:lnTo>
                  <a:lnTo>
                    <a:pt x="2521" y="851"/>
                  </a:lnTo>
                  <a:lnTo>
                    <a:pt x="2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7" name="Google Shape;7377;p86"/>
            <p:cNvSpPr/>
            <p:nvPr/>
          </p:nvSpPr>
          <p:spPr>
            <a:xfrm>
              <a:off x="-12643475" y="3398975"/>
              <a:ext cx="186700" cy="166225"/>
            </a:xfrm>
            <a:custGeom>
              <a:avLst/>
              <a:gdLst/>
              <a:ahLst/>
              <a:cxnLst/>
              <a:rect l="l" t="t" r="r" b="b"/>
              <a:pathLst>
                <a:path w="7468" h="6649" extrusionOk="0">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8" name="Google Shape;7378;p86"/>
            <p:cNvSpPr/>
            <p:nvPr/>
          </p:nvSpPr>
          <p:spPr>
            <a:xfrm>
              <a:off x="-12431600" y="3212300"/>
              <a:ext cx="141800" cy="137075"/>
            </a:xfrm>
            <a:custGeom>
              <a:avLst/>
              <a:gdLst/>
              <a:ahLst/>
              <a:cxnLst/>
              <a:rect l="l" t="t" r="r" b="b"/>
              <a:pathLst>
                <a:path w="5672" h="5483" extrusionOk="0">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9" name="Google Shape;7379;p86"/>
            <p:cNvSpPr/>
            <p:nvPr/>
          </p:nvSpPr>
          <p:spPr>
            <a:xfrm>
              <a:off x="-12352050" y="3326525"/>
              <a:ext cx="62250" cy="104775"/>
            </a:xfrm>
            <a:custGeom>
              <a:avLst/>
              <a:gdLst/>
              <a:ahLst/>
              <a:cxnLst/>
              <a:rect l="l" t="t" r="r" b="b"/>
              <a:pathLst>
                <a:path w="2490" h="4191" extrusionOk="0">
                  <a:moveTo>
                    <a:pt x="2489" y="0"/>
                  </a:moveTo>
                  <a:lnTo>
                    <a:pt x="0" y="1890"/>
                  </a:lnTo>
                  <a:lnTo>
                    <a:pt x="0" y="4190"/>
                  </a:lnTo>
                  <a:lnTo>
                    <a:pt x="2489" y="230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0" name="Google Shape;7380;p86"/>
            <p:cNvSpPr/>
            <p:nvPr/>
          </p:nvSpPr>
          <p:spPr>
            <a:xfrm>
              <a:off x="-12434750" y="3285550"/>
              <a:ext cx="62250" cy="104000"/>
            </a:xfrm>
            <a:custGeom>
              <a:avLst/>
              <a:gdLst/>
              <a:ahLst/>
              <a:cxnLst/>
              <a:rect l="l" t="t" r="r" b="b"/>
              <a:pathLst>
                <a:path w="2490" h="4160" extrusionOk="0">
                  <a:moveTo>
                    <a:pt x="0" y="1"/>
                  </a:moveTo>
                  <a:lnTo>
                    <a:pt x="0" y="2269"/>
                  </a:lnTo>
                  <a:lnTo>
                    <a:pt x="2489" y="4160"/>
                  </a:lnTo>
                  <a:lnTo>
                    <a:pt x="2489" y="1891"/>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1" name="Google Shape;7381;p86"/>
            <p:cNvSpPr/>
            <p:nvPr/>
          </p:nvSpPr>
          <p:spPr>
            <a:xfrm>
              <a:off x="-12352050" y="3409225"/>
              <a:ext cx="62250" cy="107925"/>
            </a:xfrm>
            <a:custGeom>
              <a:avLst/>
              <a:gdLst/>
              <a:ahLst/>
              <a:cxnLst/>
              <a:rect l="l" t="t" r="r" b="b"/>
              <a:pathLst>
                <a:path w="2490" h="4317" extrusionOk="0">
                  <a:moveTo>
                    <a:pt x="2489" y="0"/>
                  </a:moveTo>
                  <a:lnTo>
                    <a:pt x="0" y="1859"/>
                  </a:lnTo>
                  <a:lnTo>
                    <a:pt x="0" y="4316"/>
                  </a:lnTo>
                  <a:lnTo>
                    <a:pt x="1607" y="2678"/>
                  </a:lnTo>
                  <a:cubicBezTo>
                    <a:pt x="2174" y="2142"/>
                    <a:pt x="2489" y="1418"/>
                    <a:pt x="2489" y="630"/>
                  </a:cubicBez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2" name="Google Shape;7382;p86"/>
            <p:cNvSpPr/>
            <p:nvPr/>
          </p:nvSpPr>
          <p:spPr>
            <a:xfrm>
              <a:off x="-12434750" y="3368250"/>
              <a:ext cx="62250" cy="148900"/>
            </a:xfrm>
            <a:custGeom>
              <a:avLst/>
              <a:gdLst/>
              <a:ahLst/>
              <a:cxnLst/>
              <a:rect l="l" t="t" r="r" b="b"/>
              <a:pathLst>
                <a:path w="2490" h="5956" extrusionOk="0">
                  <a:moveTo>
                    <a:pt x="0" y="1"/>
                  </a:moveTo>
                  <a:lnTo>
                    <a:pt x="0" y="2269"/>
                  </a:lnTo>
                  <a:cubicBezTo>
                    <a:pt x="0" y="3057"/>
                    <a:pt x="315" y="3781"/>
                    <a:pt x="851" y="4317"/>
                  </a:cubicBezTo>
                  <a:lnTo>
                    <a:pt x="2489" y="5955"/>
                  </a:lnTo>
                  <a:lnTo>
                    <a:pt x="2489" y="1860"/>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3" name="Google Shape;7383;p86"/>
            <p:cNvSpPr/>
            <p:nvPr/>
          </p:nvSpPr>
          <p:spPr>
            <a:xfrm>
              <a:off x="-12623000" y="3336750"/>
              <a:ext cx="145725" cy="40975"/>
            </a:xfrm>
            <a:custGeom>
              <a:avLst/>
              <a:gdLst/>
              <a:ahLst/>
              <a:cxnLst/>
              <a:rect l="l" t="t" r="r" b="b"/>
              <a:pathLst>
                <a:path w="5829" h="1639" extrusionOk="0">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4" name="Google Shape;7384;p86"/>
          <p:cNvGrpSpPr/>
          <p:nvPr/>
        </p:nvGrpSpPr>
        <p:grpSpPr>
          <a:xfrm>
            <a:off x="6168320" y="1839013"/>
            <a:ext cx="356221" cy="333366"/>
            <a:chOff x="-12643475" y="3657325"/>
            <a:chExt cx="353675" cy="330950"/>
          </a:xfrm>
        </p:grpSpPr>
        <p:sp>
          <p:nvSpPr>
            <p:cNvPr id="7385" name="Google Shape;7385;p86"/>
            <p:cNvSpPr/>
            <p:nvPr/>
          </p:nvSpPr>
          <p:spPr>
            <a:xfrm>
              <a:off x="-12580475" y="3719550"/>
              <a:ext cx="19725" cy="19700"/>
            </a:xfrm>
            <a:custGeom>
              <a:avLst/>
              <a:gdLst/>
              <a:ahLst/>
              <a:cxnLst/>
              <a:rect l="l" t="t" r="r" b="b"/>
              <a:pathLst>
                <a:path w="789" h="788" extrusionOk="0">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6" name="Google Shape;7386;p86"/>
            <p:cNvSpPr/>
            <p:nvPr/>
          </p:nvSpPr>
          <p:spPr>
            <a:xfrm>
              <a:off x="-12456800" y="3719550"/>
              <a:ext cx="19700" cy="19700"/>
            </a:xfrm>
            <a:custGeom>
              <a:avLst/>
              <a:gdLst/>
              <a:ahLst/>
              <a:cxnLst/>
              <a:rect l="l" t="t" r="r" b="b"/>
              <a:pathLst>
                <a:path w="788" h="788" extrusionOk="0">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7" name="Google Shape;7387;p86"/>
            <p:cNvSpPr/>
            <p:nvPr/>
          </p:nvSpPr>
          <p:spPr>
            <a:xfrm>
              <a:off x="-12643475" y="3657325"/>
              <a:ext cx="268600" cy="144950"/>
            </a:xfrm>
            <a:custGeom>
              <a:avLst/>
              <a:gdLst/>
              <a:ahLst/>
              <a:cxnLst/>
              <a:rect l="l" t="t" r="r" b="b"/>
              <a:pathLst>
                <a:path w="10744" h="5798" extrusionOk="0">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8" name="Google Shape;7388;p86"/>
            <p:cNvSpPr/>
            <p:nvPr/>
          </p:nvSpPr>
          <p:spPr>
            <a:xfrm>
              <a:off x="-12581250" y="3905425"/>
              <a:ext cx="62250" cy="20500"/>
            </a:xfrm>
            <a:custGeom>
              <a:avLst/>
              <a:gdLst/>
              <a:ahLst/>
              <a:cxnLst/>
              <a:rect l="l" t="t" r="r" b="b"/>
              <a:pathLst>
                <a:path w="2490" h="820" extrusionOk="0">
                  <a:moveTo>
                    <a:pt x="0" y="0"/>
                  </a:moveTo>
                  <a:lnTo>
                    <a:pt x="0" y="819"/>
                  </a:lnTo>
                  <a:lnTo>
                    <a:pt x="2489" y="819"/>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9" name="Google Shape;7389;p86"/>
            <p:cNvSpPr/>
            <p:nvPr/>
          </p:nvSpPr>
          <p:spPr>
            <a:xfrm>
              <a:off x="-12643475" y="3802250"/>
              <a:ext cx="269400" cy="185900"/>
            </a:xfrm>
            <a:custGeom>
              <a:avLst/>
              <a:gdLst/>
              <a:ahLst/>
              <a:cxnLst/>
              <a:rect l="l" t="t" r="r" b="b"/>
              <a:pathLst>
                <a:path w="10776" h="7436" extrusionOk="0">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0" name="Google Shape;7390;p86"/>
            <p:cNvSpPr/>
            <p:nvPr/>
          </p:nvSpPr>
          <p:spPr>
            <a:xfrm>
              <a:off x="-12352850" y="3802125"/>
              <a:ext cx="63050" cy="186150"/>
            </a:xfrm>
            <a:custGeom>
              <a:avLst/>
              <a:gdLst/>
              <a:ahLst/>
              <a:cxnLst/>
              <a:rect l="l" t="t" r="r" b="b"/>
              <a:pathLst>
                <a:path w="2522" h="7446" extrusionOk="0">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1" name="Google Shape;7391;p86"/>
          <p:cNvGrpSpPr/>
          <p:nvPr/>
        </p:nvGrpSpPr>
        <p:grpSpPr>
          <a:xfrm>
            <a:off x="7951322" y="1387642"/>
            <a:ext cx="355416" cy="354670"/>
            <a:chOff x="-10857925" y="3213875"/>
            <a:chExt cx="352875" cy="352100"/>
          </a:xfrm>
        </p:grpSpPr>
        <p:sp>
          <p:nvSpPr>
            <p:cNvPr id="7392" name="Google Shape;7392;p86"/>
            <p:cNvSpPr/>
            <p:nvPr/>
          </p:nvSpPr>
          <p:spPr>
            <a:xfrm>
              <a:off x="-10759475" y="3265875"/>
              <a:ext cx="64600" cy="87450"/>
            </a:xfrm>
            <a:custGeom>
              <a:avLst/>
              <a:gdLst/>
              <a:ahLst/>
              <a:cxnLst/>
              <a:rect l="l" t="t" r="r" b="b"/>
              <a:pathLst>
                <a:path w="2584" h="3498" extrusionOk="0">
                  <a:moveTo>
                    <a:pt x="1702" y="0"/>
                  </a:moveTo>
                  <a:lnTo>
                    <a:pt x="0" y="1418"/>
                  </a:lnTo>
                  <a:lnTo>
                    <a:pt x="2584" y="3497"/>
                  </a:lnTo>
                  <a:cubicBezTo>
                    <a:pt x="2458" y="2111"/>
                    <a:pt x="2143" y="914"/>
                    <a:pt x="17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3" name="Google Shape;7393;p86"/>
            <p:cNvSpPr/>
            <p:nvPr/>
          </p:nvSpPr>
          <p:spPr>
            <a:xfrm>
              <a:off x="-10857925" y="3265075"/>
              <a:ext cx="64600" cy="87450"/>
            </a:xfrm>
            <a:custGeom>
              <a:avLst/>
              <a:gdLst/>
              <a:ahLst/>
              <a:cxnLst/>
              <a:rect l="l" t="t" r="r" b="b"/>
              <a:pathLst>
                <a:path w="2584" h="3498" extrusionOk="0">
                  <a:moveTo>
                    <a:pt x="882" y="1"/>
                  </a:moveTo>
                  <a:cubicBezTo>
                    <a:pt x="441" y="946"/>
                    <a:pt x="189" y="2143"/>
                    <a:pt x="0" y="3498"/>
                  </a:cubicBezTo>
                  <a:lnTo>
                    <a:pt x="2584" y="1418"/>
                  </a:lnTo>
                  <a:lnTo>
                    <a:pt x="8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4" name="Google Shape;7394;p86"/>
            <p:cNvSpPr/>
            <p:nvPr/>
          </p:nvSpPr>
          <p:spPr>
            <a:xfrm>
              <a:off x="-10850050" y="3313925"/>
              <a:ext cx="148100" cy="65375"/>
            </a:xfrm>
            <a:custGeom>
              <a:avLst/>
              <a:gdLst/>
              <a:ahLst/>
              <a:cxnLst/>
              <a:rect l="l" t="t" r="r" b="b"/>
              <a:pathLst>
                <a:path w="5924" h="2615" extrusionOk="0">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5" name="Google Shape;7395;p86"/>
            <p:cNvSpPr/>
            <p:nvPr/>
          </p:nvSpPr>
          <p:spPr>
            <a:xfrm>
              <a:off x="-10857925" y="3391900"/>
              <a:ext cx="165425" cy="133125"/>
            </a:xfrm>
            <a:custGeom>
              <a:avLst/>
              <a:gdLst/>
              <a:ahLst/>
              <a:cxnLst/>
              <a:rect l="l" t="t" r="r" b="b"/>
              <a:pathLst>
                <a:path w="6617" h="5325" extrusionOk="0">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6" name="Google Shape;7396;p86"/>
            <p:cNvSpPr/>
            <p:nvPr/>
          </p:nvSpPr>
          <p:spPr>
            <a:xfrm>
              <a:off x="-10824850" y="3213875"/>
              <a:ext cx="98475" cy="74850"/>
            </a:xfrm>
            <a:custGeom>
              <a:avLst/>
              <a:gdLst/>
              <a:ahLst/>
              <a:cxnLst/>
              <a:rect l="l" t="t" r="r" b="b"/>
              <a:pathLst>
                <a:path w="3939" h="2994" extrusionOk="0">
                  <a:moveTo>
                    <a:pt x="1954" y="1"/>
                  </a:moveTo>
                  <a:cubicBezTo>
                    <a:pt x="1198" y="1"/>
                    <a:pt x="536" y="505"/>
                    <a:pt x="0" y="1324"/>
                  </a:cubicBezTo>
                  <a:lnTo>
                    <a:pt x="1954" y="2994"/>
                  </a:lnTo>
                  <a:lnTo>
                    <a:pt x="3938" y="1324"/>
                  </a:lnTo>
                  <a:cubicBezTo>
                    <a:pt x="3371" y="505"/>
                    <a:pt x="2710" y="1"/>
                    <a:pt x="19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7" name="Google Shape;7397;p86"/>
            <p:cNvSpPr/>
            <p:nvPr/>
          </p:nvSpPr>
          <p:spPr>
            <a:xfrm>
              <a:off x="-10571250" y="3306825"/>
              <a:ext cx="64625" cy="87450"/>
            </a:xfrm>
            <a:custGeom>
              <a:avLst/>
              <a:gdLst/>
              <a:ahLst/>
              <a:cxnLst/>
              <a:rect l="l" t="t" r="r" b="b"/>
              <a:pathLst>
                <a:path w="2585" h="3498" extrusionOk="0">
                  <a:moveTo>
                    <a:pt x="1702" y="0"/>
                  </a:moveTo>
                  <a:lnTo>
                    <a:pt x="1" y="1418"/>
                  </a:lnTo>
                  <a:lnTo>
                    <a:pt x="2584" y="3498"/>
                  </a:lnTo>
                  <a:cubicBezTo>
                    <a:pt x="2458" y="2143"/>
                    <a:pt x="2143" y="914"/>
                    <a:pt x="17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8" name="Google Shape;7398;p86"/>
            <p:cNvSpPr/>
            <p:nvPr/>
          </p:nvSpPr>
          <p:spPr>
            <a:xfrm>
              <a:off x="-10669700" y="3306025"/>
              <a:ext cx="63825" cy="87475"/>
            </a:xfrm>
            <a:custGeom>
              <a:avLst/>
              <a:gdLst/>
              <a:ahLst/>
              <a:cxnLst/>
              <a:rect l="l" t="t" r="r" b="b"/>
              <a:pathLst>
                <a:path w="2553" h="3499" extrusionOk="0">
                  <a:moveTo>
                    <a:pt x="883" y="1"/>
                  </a:moveTo>
                  <a:cubicBezTo>
                    <a:pt x="442" y="946"/>
                    <a:pt x="127" y="2175"/>
                    <a:pt x="1" y="3498"/>
                  </a:cubicBezTo>
                  <a:lnTo>
                    <a:pt x="2553" y="1419"/>
                  </a:lnTo>
                  <a:lnTo>
                    <a:pt x="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9" name="Google Shape;7399;p86"/>
            <p:cNvSpPr/>
            <p:nvPr/>
          </p:nvSpPr>
          <p:spPr>
            <a:xfrm>
              <a:off x="-10661825" y="3355650"/>
              <a:ext cx="148100" cy="64625"/>
            </a:xfrm>
            <a:custGeom>
              <a:avLst/>
              <a:gdLst/>
              <a:ahLst/>
              <a:cxnLst/>
              <a:rect l="l" t="t" r="r" b="b"/>
              <a:pathLst>
                <a:path w="5924" h="2585" extrusionOk="0">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0" name="Google Shape;7400;p86"/>
            <p:cNvSpPr/>
            <p:nvPr/>
          </p:nvSpPr>
          <p:spPr>
            <a:xfrm>
              <a:off x="-10670475" y="3432850"/>
              <a:ext cx="165425" cy="133125"/>
            </a:xfrm>
            <a:custGeom>
              <a:avLst/>
              <a:gdLst/>
              <a:ahLst/>
              <a:cxnLst/>
              <a:rect l="l" t="t" r="r" b="b"/>
              <a:pathLst>
                <a:path w="6617" h="5325" extrusionOk="0">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1" name="Google Shape;7401;p86"/>
            <p:cNvSpPr/>
            <p:nvPr/>
          </p:nvSpPr>
          <p:spPr>
            <a:xfrm>
              <a:off x="-10638175" y="3254850"/>
              <a:ext cx="98475" cy="74850"/>
            </a:xfrm>
            <a:custGeom>
              <a:avLst/>
              <a:gdLst/>
              <a:ahLst/>
              <a:cxnLst/>
              <a:rect l="l" t="t" r="r" b="b"/>
              <a:pathLst>
                <a:path w="3939" h="2994" extrusionOk="0">
                  <a:moveTo>
                    <a:pt x="1985" y="0"/>
                  </a:moveTo>
                  <a:cubicBezTo>
                    <a:pt x="1229" y="0"/>
                    <a:pt x="567" y="504"/>
                    <a:pt x="0" y="1355"/>
                  </a:cubicBezTo>
                  <a:lnTo>
                    <a:pt x="1985" y="2993"/>
                  </a:lnTo>
                  <a:lnTo>
                    <a:pt x="3938" y="1355"/>
                  </a:lnTo>
                  <a:cubicBezTo>
                    <a:pt x="3403" y="504"/>
                    <a:pt x="2709" y="0"/>
                    <a:pt x="19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2" name="Google Shape;7402;p86"/>
          <p:cNvGrpSpPr/>
          <p:nvPr/>
        </p:nvGrpSpPr>
        <p:grpSpPr>
          <a:xfrm>
            <a:off x="6168237" y="2747071"/>
            <a:ext cx="356096" cy="354469"/>
            <a:chOff x="-9089725" y="3180200"/>
            <a:chExt cx="353550" cy="351900"/>
          </a:xfrm>
        </p:grpSpPr>
        <p:sp>
          <p:nvSpPr>
            <p:cNvPr id="7403" name="Google Shape;7403;p86"/>
            <p:cNvSpPr/>
            <p:nvPr/>
          </p:nvSpPr>
          <p:spPr>
            <a:xfrm>
              <a:off x="-9089725" y="3180200"/>
              <a:ext cx="165425" cy="250300"/>
            </a:xfrm>
            <a:custGeom>
              <a:avLst/>
              <a:gdLst/>
              <a:ahLst/>
              <a:cxnLst/>
              <a:rect l="l" t="t" r="r" b="b"/>
              <a:pathLst>
                <a:path w="6617" h="10012" extrusionOk="0">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4" name="Google Shape;7404;p86"/>
            <p:cNvSpPr/>
            <p:nvPr/>
          </p:nvSpPr>
          <p:spPr>
            <a:xfrm>
              <a:off x="-8965275" y="3264575"/>
              <a:ext cx="229100" cy="267525"/>
            </a:xfrm>
            <a:custGeom>
              <a:avLst/>
              <a:gdLst/>
              <a:ahLst/>
              <a:cxnLst/>
              <a:rect l="l" t="t" r="r" b="b"/>
              <a:pathLst>
                <a:path w="9164" h="10701" extrusionOk="0">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5" name="Google Shape;7405;p86"/>
          <p:cNvGrpSpPr/>
          <p:nvPr/>
        </p:nvGrpSpPr>
        <p:grpSpPr>
          <a:xfrm>
            <a:off x="7060235" y="1826875"/>
            <a:ext cx="358588" cy="357642"/>
            <a:chOff x="7083760" y="1971660"/>
            <a:chExt cx="358588" cy="357642"/>
          </a:xfrm>
        </p:grpSpPr>
        <p:sp>
          <p:nvSpPr>
            <p:cNvPr id="7406" name="Google Shape;7406;p86"/>
            <p:cNvSpPr/>
            <p:nvPr/>
          </p:nvSpPr>
          <p:spPr>
            <a:xfrm>
              <a:off x="7354268" y="1973246"/>
              <a:ext cx="87299" cy="80760"/>
            </a:xfrm>
            <a:custGeom>
              <a:avLst/>
              <a:gdLst/>
              <a:ahLst/>
              <a:cxnLst/>
              <a:rect l="l" t="t" r="r" b="b"/>
              <a:pathLst>
                <a:path w="3467" h="3207" extrusionOk="0">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7" name="Google Shape;7407;p86"/>
            <p:cNvSpPr/>
            <p:nvPr/>
          </p:nvSpPr>
          <p:spPr>
            <a:xfrm>
              <a:off x="7212278" y="2099990"/>
              <a:ext cx="19867" cy="19869"/>
            </a:xfrm>
            <a:custGeom>
              <a:avLst/>
              <a:gdLst/>
              <a:ahLst/>
              <a:cxnLst/>
              <a:rect l="l" t="t" r="r" b="b"/>
              <a:pathLst>
                <a:path w="789" h="789" extrusionOk="0">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8" name="Google Shape;7408;p86"/>
            <p:cNvSpPr/>
            <p:nvPr/>
          </p:nvSpPr>
          <p:spPr>
            <a:xfrm>
              <a:off x="7083760" y="1971660"/>
              <a:ext cx="356221" cy="210878"/>
            </a:xfrm>
            <a:custGeom>
              <a:avLst/>
              <a:gdLst/>
              <a:ahLst/>
              <a:cxnLst/>
              <a:rect l="l" t="t" r="r" b="b"/>
              <a:pathLst>
                <a:path w="14147" h="8374" extrusionOk="0">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9" name="Google Shape;7409;p86"/>
            <p:cNvSpPr/>
            <p:nvPr/>
          </p:nvSpPr>
          <p:spPr>
            <a:xfrm>
              <a:off x="7295574" y="2099990"/>
              <a:ext cx="19867" cy="19869"/>
            </a:xfrm>
            <a:custGeom>
              <a:avLst/>
              <a:gdLst/>
              <a:ahLst/>
              <a:cxnLst/>
              <a:rect l="l" t="t" r="r" b="b"/>
              <a:pathLst>
                <a:path w="789" h="789" extrusionOk="0">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0" name="Google Shape;7410;p86"/>
            <p:cNvSpPr/>
            <p:nvPr/>
          </p:nvSpPr>
          <p:spPr>
            <a:xfrm>
              <a:off x="7121131" y="2184880"/>
              <a:ext cx="68238" cy="69856"/>
            </a:xfrm>
            <a:custGeom>
              <a:avLst/>
              <a:gdLst/>
              <a:ahLst/>
              <a:cxnLst/>
              <a:rect l="l" t="t" r="r" b="b"/>
              <a:pathLst>
                <a:path w="2710" h="2774" extrusionOk="0">
                  <a:moveTo>
                    <a:pt x="1261" y="1"/>
                  </a:moveTo>
                  <a:lnTo>
                    <a:pt x="0" y="1639"/>
                  </a:lnTo>
                  <a:cubicBezTo>
                    <a:pt x="756" y="2112"/>
                    <a:pt x="1702" y="2490"/>
                    <a:pt x="2710" y="2773"/>
                  </a:cubicBezTo>
                  <a:lnTo>
                    <a:pt x="1859" y="221"/>
                  </a:lnTo>
                  <a:cubicBezTo>
                    <a:pt x="1639" y="158"/>
                    <a:pt x="1450" y="95"/>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1" name="Google Shape;7411;p86"/>
            <p:cNvSpPr/>
            <p:nvPr/>
          </p:nvSpPr>
          <p:spPr>
            <a:xfrm>
              <a:off x="7188883" y="2195985"/>
              <a:ext cx="47641" cy="55578"/>
            </a:xfrm>
            <a:custGeom>
              <a:avLst/>
              <a:gdLst/>
              <a:ahLst/>
              <a:cxnLst/>
              <a:rect l="l" t="t" r="r" b="b"/>
              <a:pathLst>
                <a:path w="1892" h="2207" extrusionOk="0">
                  <a:moveTo>
                    <a:pt x="1" y="1"/>
                  </a:moveTo>
                  <a:lnTo>
                    <a:pt x="694" y="2206"/>
                  </a:lnTo>
                  <a:lnTo>
                    <a:pt x="1891" y="221"/>
                  </a:lnTo>
                  <a:cubicBezTo>
                    <a:pt x="1229" y="190"/>
                    <a:pt x="599"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2" name="Google Shape;7412;p86"/>
            <p:cNvSpPr/>
            <p:nvPr/>
          </p:nvSpPr>
          <p:spPr>
            <a:xfrm>
              <a:off x="7400297" y="2129352"/>
              <a:ext cx="42051" cy="84135"/>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3" name="Google Shape;7413;p86"/>
            <p:cNvSpPr/>
            <p:nvPr/>
          </p:nvSpPr>
          <p:spPr>
            <a:xfrm>
              <a:off x="7225961" y="2203137"/>
              <a:ext cx="84907" cy="62704"/>
            </a:xfrm>
            <a:custGeom>
              <a:avLst/>
              <a:gdLst/>
              <a:ahLst/>
              <a:cxnLst/>
              <a:rect l="l" t="t" r="r" b="b"/>
              <a:pathLst>
                <a:path w="3372" h="2490" extrusionOk="0">
                  <a:moveTo>
                    <a:pt x="1419" y="0"/>
                  </a:moveTo>
                  <a:lnTo>
                    <a:pt x="1" y="2363"/>
                  </a:lnTo>
                  <a:cubicBezTo>
                    <a:pt x="537" y="2426"/>
                    <a:pt x="1104" y="2489"/>
                    <a:pt x="1671" y="2489"/>
                  </a:cubicBezTo>
                  <a:cubicBezTo>
                    <a:pt x="2269" y="2489"/>
                    <a:pt x="2836" y="2426"/>
                    <a:pt x="3372" y="2363"/>
                  </a:cubicBezTo>
                  <a:lnTo>
                    <a:pt x="195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4" name="Google Shape;7414;p86"/>
            <p:cNvSpPr/>
            <p:nvPr/>
          </p:nvSpPr>
          <p:spPr>
            <a:xfrm>
              <a:off x="7298289" y="2195985"/>
              <a:ext cx="47615" cy="55578"/>
            </a:xfrm>
            <a:custGeom>
              <a:avLst/>
              <a:gdLst/>
              <a:ahLst/>
              <a:cxnLst/>
              <a:rect l="l" t="t" r="r" b="b"/>
              <a:pathLst>
                <a:path w="1891" h="2207" extrusionOk="0">
                  <a:moveTo>
                    <a:pt x="1891" y="1"/>
                  </a:moveTo>
                  <a:cubicBezTo>
                    <a:pt x="1292" y="127"/>
                    <a:pt x="631" y="190"/>
                    <a:pt x="0" y="253"/>
                  </a:cubicBezTo>
                  <a:lnTo>
                    <a:pt x="1198" y="2206"/>
                  </a:lnTo>
                  <a:lnTo>
                    <a:pt x="18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5" name="Google Shape;7415;p86"/>
            <p:cNvSpPr/>
            <p:nvPr/>
          </p:nvSpPr>
          <p:spPr>
            <a:xfrm>
              <a:off x="7086152" y="2230913"/>
              <a:ext cx="354610" cy="98388"/>
            </a:xfrm>
            <a:custGeom>
              <a:avLst/>
              <a:gdLst/>
              <a:ahLst/>
              <a:cxnLst/>
              <a:rect l="l" t="t" r="r" b="b"/>
              <a:pathLst>
                <a:path w="14083" h="3907" extrusionOk="0">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6" name="Google Shape;7416;p86"/>
            <p:cNvSpPr/>
            <p:nvPr/>
          </p:nvSpPr>
          <p:spPr>
            <a:xfrm>
              <a:off x="7345419" y="2186466"/>
              <a:ext cx="67457" cy="69050"/>
            </a:xfrm>
            <a:custGeom>
              <a:avLst/>
              <a:gdLst/>
              <a:ahLst/>
              <a:cxnLst/>
              <a:rect l="l" t="t" r="r" b="b"/>
              <a:pathLst>
                <a:path w="2679" h="2742" extrusionOk="0">
                  <a:moveTo>
                    <a:pt x="1449" y="1"/>
                  </a:moveTo>
                  <a:cubicBezTo>
                    <a:pt x="1260" y="32"/>
                    <a:pt x="1071" y="95"/>
                    <a:pt x="851" y="158"/>
                  </a:cubicBezTo>
                  <a:lnTo>
                    <a:pt x="0" y="2742"/>
                  </a:lnTo>
                  <a:cubicBezTo>
                    <a:pt x="1008" y="2458"/>
                    <a:pt x="1922" y="2080"/>
                    <a:pt x="2678" y="1608"/>
                  </a:cubicBezTo>
                  <a:lnTo>
                    <a:pt x="14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7" name="Google Shape;7417;p86"/>
            <p:cNvSpPr/>
            <p:nvPr/>
          </p:nvSpPr>
          <p:spPr>
            <a:xfrm flipH="1">
              <a:off x="7088602" y="2134638"/>
              <a:ext cx="47123" cy="84126"/>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18" name="Google Shape;7418;p86"/>
          <p:cNvSpPr txBox="1"/>
          <p:nvPr/>
        </p:nvSpPr>
        <p:spPr>
          <a:xfrm>
            <a:off x="826588"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Creative Process Icons</a:t>
            </a:r>
            <a:endParaRPr sz="2400">
              <a:solidFill>
                <a:srgbClr val="FFFFFF"/>
              </a:solidFill>
            </a:endParaRPr>
          </a:p>
        </p:txBody>
      </p:sp>
      <p:sp>
        <p:nvSpPr>
          <p:cNvPr id="7419" name="Google Shape;7419;p86"/>
          <p:cNvSpPr txBox="1"/>
          <p:nvPr/>
        </p:nvSpPr>
        <p:spPr>
          <a:xfrm>
            <a:off x="4835313"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Performing Arts Icons</a:t>
            </a:r>
            <a:endParaRPr sz="2400">
              <a:solidFill>
                <a:srgbClr val="FFFFFF"/>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39"/>
        <p:cNvGrpSpPr/>
        <p:nvPr/>
      </p:nvGrpSpPr>
      <p:grpSpPr>
        <a:xfrm>
          <a:off x="0" y="0"/>
          <a:ext cx="0" cy="0"/>
          <a:chOff x="0" y="0"/>
          <a:chExt cx="0" cy="0"/>
        </a:xfrm>
      </p:grpSpPr>
      <p:sp>
        <p:nvSpPr>
          <p:cNvPr id="740" name="Google Shape;740;p6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Model View Controller</a:t>
            </a:r>
            <a:endParaRPr dirty="0">
              <a:gradFill>
                <a:gsLst>
                  <a:gs pos="0">
                    <a:srgbClr val="CD9CD0"/>
                  </a:gs>
                  <a:gs pos="100000">
                    <a:srgbClr val="9CCAED"/>
                  </a:gs>
                </a:gsLst>
                <a:lin ang="0" scaled="1"/>
              </a:gradFill>
            </a:endParaRPr>
          </a:p>
        </p:txBody>
      </p:sp>
      <p:sp>
        <p:nvSpPr>
          <p:cNvPr id="741" name="Google Shape;741;p64"/>
          <p:cNvSpPr txBox="1"/>
          <p:nvPr/>
        </p:nvSpPr>
        <p:spPr>
          <a:xfrm>
            <a:off x="869925" y="2409376"/>
            <a:ext cx="2286300" cy="4584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200" dirty="0">
                <a:gradFill>
                  <a:gsLst>
                    <a:gs pos="0">
                      <a:schemeClr val="tx2">
                        <a:lumMod val="20000"/>
                        <a:lumOff val="80000"/>
                      </a:schemeClr>
                    </a:gs>
                    <a:gs pos="100000">
                      <a:srgbClr val="9CCAED"/>
                    </a:gs>
                  </a:gsLst>
                  <a:lin ang="0" scaled="1"/>
                </a:gradFill>
                <a:latin typeface="Figtree"/>
                <a:ea typeface="Figtree"/>
                <a:cs typeface="Figtree"/>
                <a:sym typeface="Figtree"/>
              </a:rPr>
              <a:t>Datastore</a:t>
            </a:r>
            <a:endParaRPr sz="2200" dirty="0">
              <a:gradFill>
                <a:gsLst>
                  <a:gs pos="0">
                    <a:schemeClr val="tx2">
                      <a:lumMod val="20000"/>
                      <a:lumOff val="80000"/>
                    </a:schemeClr>
                  </a:gs>
                  <a:gs pos="100000">
                    <a:srgbClr val="9CCAED"/>
                  </a:gs>
                </a:gsLst>
                <a:lin ang="0" scaled="1"/>
              </a:gradFill>
              <a:latin typeface="Figtree"/>
              <a:ea typeface="Figtree"/>
              <a:cs typeface="Figtree"/>
              <a:sym typeface="Figtree"/>
            </a:endParaRPr>
          </a:p>
        </p:txBody>
      </p:sp>
      <p:sp>
        <p:nvSpPr>
          <p:cNvPr id="742" name="Google Shape;742;p64"/>
          <p:cNvSpPr txBox="1"/>
          <p:nvPr/>
        </p:nvSpPr>
        <p:spPr>
          <a:xfrm>
            <a:off x="869925" y="2758346"/>
            <a:ext cx="2286300" cy="53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DM Sans"/>
                <a:ea typeface="DM Sans"/>
                <a:cs typeface="DM Sans"/>
                <a:sym typeface="DM Sans"/>
              </a:rPr>
              <a:t>Jupiter doesn’t have a solid surface</a:t>
            </a:r>
            <a:endParaRPr sz="1200">
              <a:solidFill>
                <a:schemeClr val="dk1"/>
              </a:solidFill>
              <a:latin typeface="DM Sans"/>
              <a:ea typeface="DM Sans"/>
              <a:cs typeface="DM Sans"/>
              <a:sym typeface="DM Sans"/>
            </a:endParaRPr>
          </a:p>
        </p:txBody>
      </p:sp>
      <p:sp>
        <p:nvSpPr>
          <p:cNvPr id="743" name="Google Shape;743;p64"/>
          <p:cNvSpPr txBox="1"/>
          <p:nvPr/>
        </p:nvSpPr>
        <p:spPr>
          <a:xfrm>
            <a:off x="869925" y="1379125"/>
            <a:ext cx="2286300" cy="4584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200" dirty="0">
                <a:gradFill>
                  <a:gsLst>
                    <a:gs pos="0">
                      <a:schemeClr val="tx2">
                        <a:lumMod val="20000"/>
                        <a:lumOff val="80000"/>
                      </a:schemeClr>
                    </a:gs>
                    <a:gs pos="100000">
                      <a:srgbClr val="9CCAED"/>
                    </a:gs>
                  </a:gsLst>
                  <a:lin ang="0" scaled="1"/>
                </a:gradFill>
                <a:latin typeface="Figtree"/>
                <a:ea typeface="Figtree"/>
                <a:cs typeface="Figtree"/>
                <a:sym typeface="Figtree"/>
              </a:rPr>
              <a:t>Model</a:t>
            </a:r>
            <a:endParaRPr sz="2200" dirty="0">
              <a:gradFill>
                <a:gsLst>
                  <a:gs pos="0">
                    <a:schemeClr val="tx2">
                      <a:lumMod val="20000"/>
                      <a:lumOff val="80000"/>
                    </a:schemeClr>
                  </a:gs>
                  <a:gs pos="100000">
                    <a:srgbClr val="9CCAED"/>
                  </a:gs>
                </a:gsLst>
                <a:lin ang="0" scaled="1"/>
              </a:gradFill>
              <a:latin typeface="Figtree"/>
              <a:ea typeface="Figtree"/>
              <a:cs typeface="Figtree"/>
              <a:sym typeface="Figtree"/>
            </a:endParaRPr>
          </a:p>
        </p:txBody>
      </p:sp>
      <p:sp>
        <p:nvSpPr>
          <p:cNvPr id="744" name="Google Shape;744;p64"/>
          <p:cNvSpPr txBox="1"/>
          <p:nvPr/>
        </p:nvSpPr>
        <p:spPr>
          <a:xfrm>
            <a:off x="869925" y="1727950"/>
            <a:ext cx="2286300" cy="53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DM Sans"/>
                <a:ea typeface="DM Sans"/>
                <a:cs typeface="DM Sans"/>
                <a:sym typeface="DM Sans"/>
              </a:rPr>
              <a:t>Venus is the second planet from the Sun</a:t>
            </a:r>
            <a:endParaRPr sz="1200">
              <a:solidFill>
                <a:schemeClr val="dk1"/>
              </a:solidFill>
              <a:latin typeface="DM Sans"/>
              <a:ea typeface="DM Sans"/>
              <a:cs typeface="DM Sans"/>
              <a:sym typeface="DM Sans"/>
            </a:endParaRPr>
          </a:p>
        </p:txBody>
      </p:sp>
      <p:sp>
        <p:nvSpPr>
          <p:cNvPr id="745" name="Google Shape;745;p64"/>
          <p:cNvSpPr txBox="1"/>
          <p:nvPr/>
        </p:nvSpPr>
        <p:spPr>
          <a:xfrm>
            <a:off x="5987625" y="1379125"/>
            <a:ext cx="2286300" cy="4584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2200" dirty="0">
                <a:gradFill>
                  <a:gsLst>
                    <a:gs pos="0">
                      <a:schemeClr val="tx2">
                        <a:lumMod val="20000"/>
                        <a:lumOff val="80000"/>
                      </a:schemeClr>
                    </a:gs>
                    <a:gs pos="100000">
                      <a:srgbClr val="9CCAED"/>
                    </a:gs>
                  </a:gsLst>
                  <a:lin ang="0" scaled="1"/>
                </a:gradFill>
                <a:latin typeface="Figtree"/>
                <a:ea typeface="Figtree"/>
                <a:cs typeface="Figtree"/>
                <a:sym typeface="Figtree"/>
              </a:rPr>
              <a:t>View</a:t>
            </a:r>
            <a:endParaRPr sz="2200" dirty="0">
              <a:gradFill>
                <a:gsLst>
                  <a:gs pos="0">
                    <a:schemeClr val="tx2">
                      <a:lumMod val="20000"/>
                      <a:lumOff val="80000"/>
                    </a:schemeClr>
                  </a:gs>
                  <a:gs pos="100000">
                    <a:srgbClr val="9CCAED"/>
                  </a:gs>
                </a:gsLst>
                <a:lin ang="0" scaled="1"/>
              </a:gradFill>
              <a:latin typeface="Figtree"/>
              <a:ea typeface="Figtree"/>
              <a:cs typeface="Figtree"/>
              <a:sym typeface="Figtree"/>
            </a:endParaRPr>
          </a:p>
        </p:txBody>
      </p:sp>
      <p:sp>
        <p:nvSpPr>
          <p:cNvPr id="746" name="Google Shape;746;p64"/>
          <p:cNvSpPr txBox="1"/>
          <p:nvPr/>
        </p:nvSpPr>
        <p:spPr>
          <a:xfrm>
            <a:off x="5987625" y="1727950"/>
            <a:ext cx="2286300" cy="535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200">
                <a:solidFill>
                  <a:schemeClr val="dk1"/>
                </a:solidFill>
                <a:latin typeface="DM Sans"/>
                <a:ea typeface="DM Sans"/>
                <a:cs typeface="DM Sans"/>
                <a:sym typeface="DM Sans"/>
              </a:rPr>
              <a:t>It’s the biggest planet in the Solar System</a:t>
            </a:r>
            <a:endParaRPr sz="1200">
              <a:solidFill>
                <a:schemeClr val="dk1"/>
              </a:solidFill>
              <a:latin typeface="DM Sans"/>
              <a:ea typeface="DM Sans"/>
              <a:cs typeface="DM Sans"/>
              <a:sym typeface="DM Sans"/>
            </a:endParaRPr>
          </a:p>
        </p:txBody>
      </p:sp>
      <p:sp>
        <p:nvSpPr>
          <p:cNvPr id="747" name="Google Shape;747;p64"/>
          <p:cNvSpPr txBox="1"/>
          <p:nvPr/>
        </p:nvSpPr>
        <p:spPr>
          <a:xfrm>
            <a:off x="5987625" y="2409376"/>
            <a:ext cx="2286300" cy="4584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2200" dirty="0">
                <a:gradFill>
                  <a:gsLst>
                    <a:gs pos="0">
                      <a:schemeClr val="tx2">
                        <a:lumMod val="20000"/>
                        <a:lumOff val="80000"/>
                      </a:schemeClr>
                    </a:gs>
                    <a:gs pos="100000">
                      <a:srgbClr val="9CCAED"/>
                    </a:gs>
                  </a:gsLst>
                  <a:lin ang="0" scaled="1"/>
                </a:gradFill>
                <a:latin typeface="Figtree"/>
                <a:ea typeface="Figtree"/>
                <a:cs typeface="Figtree"/>
                <a:sym typeface="Figtree"/>
              </a:rPr>
              <a:t>User Interface</a:t>
            </a:r>
            <a:endParaRPr sz="2200" dirty="0">
              <a:gradFill>
                <a:gsLst>
                  <a:gs pos="0">
                    <a:schemeClr val="tx2">
                      <a:lumMod val="20000"/>
                      <a:lumOff val="80000"/>
                    </a:schemeClr>
                  </a:gs>
                  <a:gs pos="100000">
                    <a:srgbClr val="9CCAED"/>
                  </a:gs>
                </a:gsLst>
                <a:lin ang="0" scaled="1"/>
              </a:gradFill>
              <a:latin typeface="Figtree"/>
              <a:ea typeface="Figtree"/>
              <a:cs typeface="Figtree"/>
              <a:sym typeface="Figtree"/>
            </a:endParaRPr>
          </a:p>
        </p:txBody>
      </p:sp>
      <p:sp>
        <p:nvSpPr>
          <p:cNvPr id="748" name="Google Shape;748;p64"/>
          <p:cNvSpPr txBox="1"/>
          <p:nvPr/>
        </p:nvSpPr>
        <p:spPr>
          <a:xfrm>
            <a:off x="5987625" y="2758346"/>
            <a:ext cx="2286300" cy="535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200">
                <a:solidFill>
                  <a:schemeClr val="dk1"/>
                </a:solidFill>
                <a:latin typeface="DM Sans"/>
                <a:ea typeface="DM Sans"/>
                <a:cs typeface="DM Sans"/>
                <a:sym typeface="DM Sans"/>
              </a:rPr>
              <a:t>Saturn is a gas giant and has several rings</a:t>
            </a:r>
            <a:endParaRPr sz="1200">
              <a:solidFill>
                <a:schemeClr val="dk1"/>
              </a:solidFill>
              <a:latin typeface="DM Sans"/>
              <a:ea typeface="DM Sans"/>
              <a:cs typeface="DM Sans"/>
              <a:sym typeface="DM Sans"/>
            </a:endParaRPr>
          </a:p>
        </p:txBody>
      </p:sp>
      <p:sp>
        <p:nvSpPr>
          <p:cNvPr id="749" name="Google Shape;749;p64"/>
          <p:cNvSpPr txBox="1"/>
          <p:nvPr/>
        </p:nvSpPr>
        <p:spPr>
          <a:xfrm>
            <a:off x="869925" y="3439776"/>
            <a:ext cx="2286300" cy="4584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200" dirty="0">
                <a:gradFill>
                  <a:gsLst>
                    <a:gs pos="0">
                      <a:schemeClr val="tx2">
                        <a:lumMod val="20000"/>
                        <a:lumOff val="80000"/>
                      </a:schemeClr>
                    </a:gs>
                    <a:gs pos="100000">
                      <a:srgbClr val="9CCAED"/>
                    </a:gs>
                  </a:gsLst>
                  <a:lin ang="0" scaled="1"/>
                </a:gradFill>
                <a:latin typeface="Figtree"/>
                <a:ea typeface="Figtree"/>
                <a:cs typeface="Figtree"/>
                <a:sym typeface="Figtree"/>
              </a:rPr>
              <a:t>Back End</a:t>
            </a:r>
            <a:endParaRPr sz="2200" dirty="0">
              <a:gradFill>
                <a:gsLst>
                  <a:gs pos="0">
                    <a:schemeClr val="tx2">
                      <a:lumMod val="20000"/>
                      <a:lumOff val="80000"/>
                    </a:schemeClr>
                  </a:gs>
                  <a:gs pos="100000">
                    <a:srgbClr val="9CCAED"/>
                  </a:gs>
                </a:gsLst>
                <a:lin ang="0" scaled="1"/>
              </a:gradFill>
              <a:latin typeface="Figtree"/>
              <a:ea typeface="Figtree"/>
              <a:cs typeface="Figtree"/>
              <a:sym typeface="Figtree"/>
            </a:endParaRPr>
          </a:p>
        </p:txBody>
      </p:sp>
      <p:sp>
        <p:nvSpPr>
          <p:cNvPr id="750" name="Google Shape;750;p64"/>
          <p:cNvSpPr txBox="1"/>
          <p:nvPr/>
        </p:nvSpPr>
        <p:spPr>
          <a:xfrm>
            <a:off x="869925" y="3788750"/>
            <a:ext cx="2286300" cy="53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DM Sans"/>
                <a:ea typeface="DM Sans"/>
                <a:cs typeface="DM Sans"/>
                <a:sym typeface="DM Sans"/>
              </a:rPr>
              <a:t>Earth is the only planet that harbors life</a:t>
            </a:r>
            <a:endParaRPr sz="1200">
              <a:solidFill>
                <a:schemeClr val="dk1"/>
              </a:solidFill>
              <a:latin typeface="DM Sans"/>
              <a:ea typeface="DM Sans"/>
              <a:cs typeface="DM Sans"/>
              <a:sym typeface="DM Sans"/>
            </a:endParaRPr>
          </a:p>
        </p:txBody>
      </p:sp>
      <p:sp>
        <p:nvSpPr>
          <p:cNvPr id="751" name="Google Shape;751;p64"/>
          <p:cNvSpPr txBox="1"/>
          <p:nvPr/>
        </p:nvSpPr>
        <p:spPr>
          <a:xfrm>
            <a:off x="5987625" y="3439776"/>
            <a:ext cx="2286300" cy="4584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2200" dirty="0">
                <a:gradFill>
                  <a:gsLst>
                    <a:gs pos="0">
                      <a:schemeClr val="tx2">
                        <a:lumMod val="20000"/>
                        <a:lumOff val="80000"/>
                      </a:schemeClr>
                    </a:gs>
                    <a:gs pos="100000">
                      <a:srgbClr val="9CCAED"/>
                    </a:gs>
                  </a:gsLst>
                  <a:lin ang="0" scaled="1"/>
                </a:gradFill>
                <a:latin typeface="Figtree"/>
                <a:ea typeface="Figtree"/>
                <a:cs typeface="Figtree"/>
                <a:sym typeface="Figtree"/>
              </a:rPr>
              <a:t>Front End</a:t>
            </a:r>
            <a:endParaRPr sz="2200" dirty="0">
              <a:gradFill>
                <a:gsLst>
                  <a:gs pos="0">
                    <a:schemeClr val="tx2">
                      <a:lumMod val="20000"/>
                      <a:lumOff val="80000"/>
                    </a:schemeClr>
                  </a:gs>
                  <a:gs pos="100000">
                    <a:srgbClr val="9CCAED"/>
                  </a:gs>
                </a:gsLst>
                <a:lin ang="0" scaled="1"/>
              </a:gradFill>
              <a:latin typeface="Figtree"/>
              <a:ea typeface="Figtree"/>
              <a:cs typeface="Figtree"/>
              <a:sym typeface="Figtree"/>
            </a:endParaRPr>
          </a:p>
        </p:txBody>
      </p:sp>
      <p:sp>
        <p:nvSpPr>
          <p:cNvPr id="752" name="Google Shape;752;p64"/>
          <p:cNvSpPr txBox="1"/>
          <p:nvPr/>
        </p:nvSpPr>
        <p:spPr>
          <a:xfrm>
            <a:off x="5987625" y="3788750"/>
            <a:ext cx="2286300" cy="535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200">
                <a:solidFill>
                  <a:schemeClr val="dk1"/>
                </a:solidFill>
                <a:latin typeface="DM Sans"/>
                <a:ea typeface="DM Sans"/>
                <a:cs typeface="DM Sans"/>
                <a:sym typeface="DM Sans"/>
              </a:rPr>
              <a:t>Despite being red, Mars is actually a cold place</a:t>
            </a:r>
            <a:endParaRPr sz="1200">
              <a:solidFill>
                <a:schemeClr val="dk1"/>
              </a:solidFill>
              <a:latin typeface="DM Sans"/>
              <a:ea typeface="DM Sans"/>
              <a:cs typeface="DM Sans"/>
              <a:sym typeface="DM Sans"/>
            </a:endParaRPr>
          </a:p>
        </p:txBody>
      </p:sp>
      <p:cxnSp>
        <p:nvCxnSpPr>
          <p:cNvPr id="753" name="Google Shape;753;p64"/>
          <p:cNvCxnSpPr>
            <a:stCxn id="754" idx="3"/>
            <a:endCxn id="745" idx="1"/>
          </p:cNvCxnSpPr>
          <p:nvPr/>
        </p:nvCxnSpPr>
        <p:spPr>
          <a:xfrm rot="10800000" flipH="1">
            <a:off x="4939275" y="1608368"/>
            <a:ext cx="1048200" cy="1030200"/>
          </a:xfrm>
          <a:prstGeom prst="bentConnector3">
            <a:avLst>
              <a:gd name="adj1" fmla="val 50007"/>
            </a:avLst>
          </a:prstGeom>
          <a:noFill/>
          <a:ln w="19050" cap="flat" cmpd="sng">
            <a:solidFill>
              <a:schemeClr val="lt2"/>
            </a:solidFill>
            <a:prstDash val="solid"/>
            <a:round/>
            <a:headEnd type="none" w="med" len="med"/>
            <a:tailEnd type="none" w="med" len="med"/>
          </a:ln>
        </p:spPr>
      </p:cxnSp>
      <p:cxnSp>
        <p:nvCxnSpPr>
          <p:cNvPr id="755" name="Google Shape;755;p64"/>
          <p:cNvCxnSpPr>
            <a:stCxn id="754" idx="3"/>
            <a:endCxn id="747" idx="1"/>
          </p:cNvCxnSpPr>
          <p:nvPr/>
        </p:nvCxnSpPr>
        <p:spPr>
          <a:xfrm>
            <a:off x="4939275" y="2638568"/>
            <a:ext cx="1048200" cy="600"/>
          </a:xfrm>
          <a:prstGeom prst="bentConnector3">
            <a:avLst>
              <a:gd name="adj1" fmla="val 50007"/>
            </a:avLst>
          </a:prstGeom>
          <a:noFill/>
          <a:ln w="19050" cap="flat" cmpd="sng">
            <a:solidFill>
              <a:schemeClr val="lt2"/>
            </a:solidFill>
            <a:prstDash val="solid"/>
            <a:round/>
            <a:headEnd type="none" w="med" len="med"/>
            <a:tailEnd type="none" w="med" len="med"/>
          </a:ln>
        </p:spPr>
      </p:cxnSp>
      <p:cxnSp>
        <p:nvCxnSpPr>
          <p:cNvPr id="756" name="Google Shape;756;p64"/>
          <p:cNvCxnSpPr>
            <a:stCxn id="754" idx="3"/>
            <a:endCxn id="751" idx="1"/>
          </p:cNvCxnSpPr>
          <p:nvPr/>
        </p:nvCxnSpPr>
        <p:spPr>
          <a:xfrm>
            <a:off x="4939275" y="2638568"/>
            <a:ext cx="1048200" cy="1030500"/>
          </a:xfrm>
          <a:prstGeom prst="bentConnector3">
            <a:avLst>
              <a:gd name="adj1" fmla="val 50007"/>
            </a:avLst>
          </a:prstGeom>
          <a:noFill/>
          <a:ln w="19050" cap="flat" cmpd="sng">
            <a:solidFill>
              <a:schemeClr val="lt2"/>
            </a:solidFill>
            <a:prstDash val="solid"/>
            <a:round/>
            <a:headEnd type="none" w="med" len="med"/>
            <a:tailEnd type="none" w="med" len="med"/>
          </a:ln>
        </p:spPr>
      </p:cxnSp>
      <p:cxnSp>
        <p:nvCxnSpPr>
          <p:cNvPr id="757" name="Google Shape;757;p64"/>
          <p:cNvCxnSpPr>
            <a:stCxn id="754" idx="1"/>
            <a:endCxn id="743" idx="3"/>
          </p:cNvCxnSpPr>
          <p:nvPr/>
        </p:nvCxnSpPr>
        <p:spPr>
          <a:xfrm rot="10800000">
            <a:off x="3156075" y="1608368"/>
            <a:ext cx="1048500" cy="1030200"/>
          </a:xfrm>
          <a:prstGeom prst="bentConnector3">
            <a:avLst>
              <a:gd name="adj1" fmla="val 49993"/>
            </a:avLst>
          </a:prstGeom>
          <a:noFill/>
          <a:ln w="19050" cap="flat" cmpd="sng">
            <a:solidFill>
              <a:schemeClr val="lt2"/>
            </a:solidFill>
            <a:prstDash val="solid"/>
            <a:round/>
            <a:headEnd type="none" w="med" len="med"/>
            <a:tailEnd type="none" w="med" len="med"/>
          </a:ln>
        </p:spPr>
      </p:cxnSp>
      <p:cxnSp>
        <p:nvCxnSpPr>
          <p:cNvPr id="758" name="Google Shape;758;p64"/>
          <p:cNvCxnSpPr>
            <a:stCxn id="754" idx="1"/>
            <a:endCxn id="741" idx="3"/>
          </p:cNvCxnSpPr>
          <p:nvPr/>
        </p:nvCxnSpPr>
        <p:spPr>
          <a:xfrm flipH="1">
            <a:off x="3156075" y="2638568"/>
            <a:ext cx="1048500" cy="600"/>
          </a:xfrm>
          <a:prstGeom prst="bentConnector3">
            <a:avLst>
              <a:gd name="adj1" fmla="val 49993"/>
            </a:avLst>
          </a:prstGeom>
          <a:noFill/>
          <a:ln w="19050" cap="flat" cmpd="sng">
            <a:solidFill>
              <a:schemeClr val="lt2"/>
            </a:solidFill>
            <a:prstDash val="solid"/>
            <a:round/>
            <a:headEnd type="none" w="med" len="med"/>
            <a:tailEnd type="none" w="med" len="med"/>
          </a:ln>
        </p:spPr>
      </p:cxnSp>
      <p:cxnSp>
        <p:nvCxnSpPr>
          <p:cNvPr id="759" name="Google Shape;759;p64"/>
          <p:cNvCxnSpPr>
            <a:stCxn id="754" idx="1"/>
            <a:endCxn id="749" idx="3"/>
          </p:cNvCxnSpPr>
          <p:nvPr/>
        </p:nvCxnSpPr>
        <p:spPr>
          <a:xfrm flipH="1">
            <a:off x="3156075" y="2638568"/>
            <a:ext cx="1048500" cy="1030500"/>
          </a:xfrm>
          <a:prstGeom prst="bentConnector3">
            <a:avLst>
              <a:gd name="adj1" fmla="val 49993"/>
            </a:avLst>
          </a:prstGeom>
          <a:noFill/>
          <a:ln w="19050" cap="flat" cmpd="sng">
            <a:solidFill>
              <a:schemeClr val="lt2"/>
            </a:solidFill>
            <a:prstDash val="solid"/>
            <a:round/>
            <a:headEnd type="none" w="med" len="med"/>
            <a:tailEnd type="none" w="med" len="med"/>
          </a:ln>
        </p:spPr>
      </p:cxnSp>
      <p:sp>
        <p:nvSpPr>
          <p:cNvPr id="754" name="Google Shape;754;p64"/>
          <p:cNvSpPr/>
          <p:nvPr/>
        </p:nvSpPr>
        <p:spPr>
          <a:xfrm>
            <a:off x="4204575" y="2271218"/>
            <a:ext cx="734700" cy="734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arabun"/>
              <a:ea typeface="Sarabun"/>
              <a:cs typeface="Sarabun"/>
              <a:sym typeface="Sarabun"/>
            </a:endParaRPr>
          </a:p>
        </p:txBody>
      </p:sp>
      <p:cxnSp>
        <p:nvCxnSpPr>
          <p:cNvPr id="760" name="Google Shape;760;p64"/>
          <p:cNvCxnSpPr/>
          <p:nvPr/>
        </p:nvCxnSpPr>
        <p:spPr>
          <a:xfrm>
            <a:off x="4239825" y="3025945"/>
            <a:ext cx="664200" cy="0"/>
          </a:xfrm>
          <a:prstGeom prst="straightConnector1">
            <a:avLst/>
          </a:prstGeom>
          <a:noFill/>
          <a:ln w="19050" cap="flat" cmpd="sng">
            <a:solidFill>
              <a:schemeClr val="lt2"/>
            </a:solidFill>
            <a:prstDash val="solid"/>
            <a:round/>
            <a:headEnd type="none" w="med" len="med"/>
            <a:tailEnd type="none" w="med" len="med"/>
          </a:ln>
        </p:spPr>
      </p:cxnSp>
      <p:grpSp>
        <p:nvGrpSpPr>
          <p:cNvPr id="761" name="Google Shape;761;p64"/>
          <p:cNvGrpSpPr/>
          <p:nvPr/>
        </p:nvGrpSpPr>
        <p:grpSpPr>
          <a:xfrm>
            <a:off x="4402299" y="2469245"/>
            <a:ext cx="339253" cy="339253"/>
            <a:chOff x="4456875" y="1435075"/>
            <a:chExt cx="481825" cy="481825"/>
          </a:xfrm>
        </p:grpSpPr>
        <p:sp>
          <p:nvSpPr>
            <p:cNvPr id="762" name="Google Shape;762;p64"/>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3" name="Google Shape;763;p64"/>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4" name="Google Shape;764;p64"/>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5" name="Google Shape;765;p64"/>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6" name="Google Shape;766;p64"/>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7" name="Google Shape;767;p64"/>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8" name="Google Shape;768;p64"/>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9" name="Google Shape;769;p64"/>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0" name="Google Shape;770;p64"/>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1" name="Google Shape;771;p64"/>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2" name="Google Shape;772;p64"/>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3" name="Google Shape;773;p64"/>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4" name="Google Shape;774;p64"/>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5" name="Google Shape;775;p64"/>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6" name="Google Shape;776;p64"/>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7" name="Google Shape;777;p64"/>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8" name="Google Shape;778;p64"/>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9" name="Google Shape;779;p64"/>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0" name="Google Shape;780;p64"/>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extLst>
      <p:ext uri="{BB962C8B-B14F-4D97-AF65-F5344CB8AC3E}">
        <p14:creationId xmlns:p14="http://schemas.microsoft.com/office/powerpoint/2010/main" val="14340019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84"/>
        <p:cNvGrpSpPr/>
        <p:nvPr/>
      </p:nvGrpSpPr>
      <p:grpSpPr>
        <a:xfrm>
          <a:off x="0" y="0"/>
          <a:ext cx="0" cy="0"/>
          <a:chOff x="0" y="0"/>
          <a:chExt cx="0" cy="0"/>
        </a:xfrm>
      </p:grpSpPr>
      <p:sp>
        <p:nvSpPr>
          <p:cNvPr id="785" name="Google Shape;785;p6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Popular Web Development Frameworks</a:t>
            </a:r>
            <a:endParaRPr dirty="0">
              <a:gradFill>
                <a:gsLst>
                  <a:gs pos="0">
                    <a:srgbClr val="CD9CD0"/>
                  </a:gs>
                  <a:gs pos="100000">
                    <a:srgbClr val="9CCAED"/>
                  </a:gs>
                </a:gsLst>
                <a:lin ang="0" scaled="1"/>
              </a:gradFill>
            </a:endParaRPr>
          </a:p>
        </p:txBody>
      </p:sp>
      <p:graphicFrame>
        <p:nvGraphicFramePr>
          <p:cNvPr id="786" name="Google Shape;786;p65"/>
          <p:cNvGraphicFramePr/>
          <p:nvPr>
            <p:extLst>
              <p:ext uri="{D42A27DB-BD31-4B8C-83A1-F6EECF244321}">
                <p14:modId xmlns:p14="http://schemas.microsoft.com/office/powerpoint/2010/main" val="1101048705"/>
              </p:ext>
            </p:extLst>
          </p:nvPr>
        </p:nvGraphicFramePr>
        <p:xfrm>
          <a:off x="1162800" y="2170550"/>
          <a:ext cx="6818400" cy="2572010"/>
        </p:xfrm>
        <a:graphic>
          <a:graphicData uri="http://schemas.openxmlformats.org/drawingml/2006/table">
            <a:tbl>
              <a:tblPr>
                <a:noFill/>
                <a:tableStyleId>{6557CEAF-83FD-46CB-B0EB-F6EF4438A6C8}</a:tableStyleId>
              </a:tblPr>
              <a:tblGrid>
                <a:gridCol w="1704600">
                  <a:extLst>
                    <a:ext uri="{9D8B030D-6E8A-4147-A177-3AD203B41FA5}">
                      <a16:colId xmlns:a16="http://schemas.microsoft.com/office/drawing/2014/main" val="20000"/>
                    </a:ext>
                  </a:extLst>
                </a:gridCol>
                <a:gridCol w="1704600">
                  <a:extLst>
                    <a:ext uri="{9D8B030D-6E8A-4147-A177-3AD203B41FA5}">
                      <a16:colId xmlns:a16="http://schemas.microsoft.com/office/drawing/2014/main" val="20001"/>
                    </a:ext>
                  </a:extLst>
                </a:gridCol>
                <a:gridCol w="1704600">
                  <a:extLst>
                    <a:ext uri="{9D8B030D-6E8A-4147-A177-3AD203B41FA5}">
                      <a16:colId xmlns:a16="http://schemas.microsoft.com/office/drawing/2014/main" val="20002"/>
                    </a:ext>
                  </a:extLst>
                </a:gridCol>
                <a:gridCol w="1704600">
                  <a:extLst>
                    <a:ext uri="{9D8B030D-6E8A-4147-A177-3AD203B41FA5}">
                      <a16:colId xmlns:a16="http://schemas.microsoft.com/office/drawing/2014/main" val="20003"/>
                    </a:ext>
                  </a:extLst>
                </a:gridCol>
              </a:tblGrid>
              <a:tr h="548450">
                <a:tc>
                  <a:txBody>
                    <a:bodyPr/>
                    <a:lstStyle/>
                    <a:p>
                      <a:pPr marL="0" lvl="0" indent="0" algn="ctr" rtl="0">
                        <a:spcBef>
                          <a:spcPts val="0"/>
                        </a:spcBef>
                        <a:spcAft>
                          <a:spcPts val="0"/>
                        </a:spcAft>
                        <a:buNone/>
                      </a:pPr>
                      <a:r>
                        <a:rPr lang="en" sz="2200" b="0" dirty="0">
                          <a:gradFill>
                            <a:gsLst>
                              <a:gs pos="0">
                                <a:schemeClr val="tx2">
                                  <a:lumMod val="20000"/>
                                  <a:lumOff val="80000"/>
                                </a:schemeClr>
                              </a:gs>
                              <a:gs pos="100000">
                                <a:srgbClr val="9CCAED"/>
                              </a:gs>
                            </a:gsLst>
                            <a:lin ang="0" scaled="1"/>
                          </a:gradFill>
                          <a:latin typeface="Figtree"/>
                          <a:ea typeface="Figtree"/>
                          <a:cs typeface="Figtree"/>
                          <a:sym typeface="Figtree"/>
                        </a:rPr>
                        <a:t>Django</a:t>
                      </a:r>
                      <a:endParaRPr sz="2200" b="0" dirty="0">
                        <a:gradFill>
                          <a:gsLst>
                            <a:gs pos="0">
                              <a:schemeClr val="tx2">
                                <a:lumMod val="20000"/>
                                <a:lumOff val="80000"/>
                              </a:schemeClr>
                            </a:gs>
                            <a:gs pos="100000">
                              <a:srgbClr val="9CCAED"/>
                            </a:gs>
                          </a:gsLst>
                          <a:lin ang="0" scaled="1"/>
                        </a:gradFill>
                        <a:latin typeface="Figtree"/>
                        <a:ea typeface="Figtree"/>
                        <a:cs typeface="Figtree"/>
                        <a:sym typeface="Figtree"/>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2200" b="0" dirty="0">
                          <a:gradFill>
                            <a:gsLst>
                              <a:gs pos="0">
                                <a:schemeClr val="tx2">
                                  <a:lumMod val="20000"/>
                                  <a:lumOff val="80000"/>
                                </a:schemeClr>
                              </a:gs>
                              <a:gs pos="100000">
                                <a:srgbClr val="9CCAED"/>
                              </a:gs>
                            </a:gsLst>
                            <a:lin ang="0" scaled="1"/>
                          </a:gradFill>
                          <a:latin typeface="Figtree"/>
                          <a:ea typeface="Figtree"/>
                          <a:cs typeface="Figtree"/>
                          <a:sym typeface="Figtree"/>
                        </a:rPr>
                        <a:t>Ruby on Rails</a:t>
                      </a:r>
                      <a:endParaRPr sz="2200" b="0" dirty="0">
                        <a:gradFill>
                          <a:gsLst>
                            <a:gs pos="0">
                              <a:schemeClr val="tx2">
                                <a:lumMod val="20000"/>
                                <a:lumOff val="80000"/>
                              </a:schemeClr>
                            </a:gs>
                            <a:gs pos="100000">
                              <a:srgbClr val="9CCAED"/>
                            </a:gs>
                          </a:gsLst>
                          <a:lin ang="0" scaled="1"/>
                        </a:gradFill>
                        <a:latin typeface="Figtree"/>
                        <a:ea typeface="Figtree"/>
                        <a:cs typeface="Figtree"/>
                        <a:sym typeface="Figtree"/>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2200" b="0" dirty="0">
                          <a:gradFill>
                            <a:gsLst>
                              <a:gs pos="0">
                                <a:schemeClr val="tx2">
                                  <a:lumMod val="20000"/>
                                  <a:lumOff val="80000"/>
                                </a:schemeClr>
                              </a:gs>
                              <a:gs pos="100000">
                                <a:srgbClr val="9CCAED"/>
                              </a:gs>
                            </a:gsLst>
                            <a:lin ang="0" scaled="1"/>
                          </a:gradFill>
                          <a:latin typeface="Figtree"/>
                          <a:ea typeface="Figtree"/>
                          <a:cs typeface="Figtree"/>
                          <a:sym typeface="Figtree"/>
                        </a:rPr>
                        <a:t>Laravel</a:t>
                      </a:r>
                      <a:endParaRPr sz="2200" b="0" dirty="0">
                        <a:gradFill>
                          <a:gsLst>
                            <a:gs pos="0">
                              <a:schemeClr val="tx2">
                                <a:lumMod val="20000"/>
                                <a:lumOff val="80000"/>
                              </a:schemeClr>
                            </a:gs>
                            <a:gs pos="100000">
                              <a:srgbClr val="9CCAED"/>
                            </a:gs>
                          </a:gsLst>
                          <a:lin ang="0" scaled="1"/>
                        </a:gradFill>
                        <a:latin typeface="Figtree"/>
                        <a:ea typeface="Figtree"/>
                        <a:cs typeface="Figtree"/>
                        <a:sym typeface="Figtree"/>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2200" b="0" dirty="0">
                          <a:gradFill>
                            <a:gsLst>
                              <a:gs pos="0">
                                <a:schemeClr val="tx2">
                                  <a:lumMod val="20000"/>
                                  <a:lumOff val="80000"/>
                                </a:schemeClr>
                              </a:gs>
                              <a:gs pos="100000">
                                <a:srgbClr val="9CCAED"/>
                              </a:gs>
                            </a:gsLst>
                            <a:lin ang="0" scaled="1"/>
                          </a:gradFill>
                          <a:latin typeface="Figtree"/>
                          <a:ea typeface="Figtree"/>
                          <a:cs typeface="Figtree"/>
                          <a:sym typeface="Figtree"/>
                        </a:rPr>
                        <a:t>ASP.NET</a:t>
                      </a:r>
                      <a:endParaRPr sz="2200" b="0" dirty="0">
                        <a:gradFill>
                          <a:gsLst>
                            <a:gs pos="0">
                              <a:schemeClr val="tx2">
                                <a:lumMod val="20000"/>
                                <a:lumOff val="80000"/>
                              </a:schemeClr>
                            </a:gs>
                            <a:gs pos="100000">
                              <a:srgbClr val="9CCAED"/>
                            </a:gs>
                          </a:gsLst>
                          <a:lin ang="0" scaled="1"/>
                        </a:gradFill>
                        <a:latin typeface="Figtree"/>
                        <a:ea typeface="Figtree"/>
                        <a:cs typeface="Figtree"/>
                        <a:sym typeface="Figtree"/>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extLst>
                  <a:ext uri="{0D108BD9-81ED-4DB2-BD59-A6C34878D82A}">
                    <a16:rowId xmlns:a16="http://schemas.microsoft.com/office/drawing/2014/main" val="10000"/>
                  </a:ext>
                </a:extLst>
              </a:tr>
              <a:tr h="731300">
                <a:tc>
                  <a:txBody>
                    <a:bodyPr/>
                    <a:lstStyle/>
                    <a:p>
                      <a:pPr marL="0" lvl="0" indent="0" algn="ctr" rtl="0">
                        <a:spcBef>
                          <a:spcPts val="0"/>
                        </a:spcBef>
                        <a:spcAft>
                          <a:spcPts val="0"/>
                        </a:spcAft>
                        <a:buNone/>
                      </a:pPr>
                      <a:r>
                        <a:rPr lang="en" sz="1200" dirty="0">
                          <a:solidFill>
                            <a:schemeClr val="dk1"/>
                          </a:solidFill>
                          <a:latin typeface="DM Sans"/>
                          <a:ea typeface="DM Sans"/>
                          <a:cs typeface="DM Sans"/>
                          <a:sym typeface="DM Sans"/>
                        </a:rPr>
                        <a:t>Python</a:t>
                      </a:r>
                      <a:endParaRPr sz="1200" dirty="0">
                        <a:solidFill>
                          <a:schemeClr val="dk1"/>
                        </a:solidFill>
                        <a:latin typeface="DM Sans"/>
                        <a:ea typeface="DM Sans"/>
                        <a:cs typeface="DM Sans"/>
                        <a:sym typeface="DM Sans"/>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200" dirty="0">
                          <a:solidFill>
                            <a:schemeClr val="dk1"/>
                          </a:solidFill>
                          <a:latin typeface="DM Sans"/>
                          <a:ea typeface="DM Sans"/>
                          <a:cs typeface="DM Sans"/>
                          <a:sym typeface="DM Sans"/>
                        </a:rPr>
                        <a:t>Ruby</a:t>
                      </a:r>
                      <a:endParaRPr sz="1200" dirty="0">
                        <a:solidFill>
                          <a:schemeClr val="dk1"/>
                        </a:solidFill>
                        <a:latin typeface="DM Sans"/>
                        <a:ea typeface="DM Sans"/>
                        <a:cs typeface="DM Sans"/>
                        <a:sym typeface="DM Sans"/>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200" dirty="0">
                          <a:solidFill>
                            <a:schemeClr val="dk1"/>
                          </a:solidFill>
                          <a:latin typeface="DM Sans"/>
                          <a:ea typeface="DM Sans"/>
                          <a:cs typeface="DM Sans"/>
                          <a:sym typeface="DM Sans"/>
                        </a:rPr>
                        <a:t>PHP</a:t>
                      </a:r>
                      <a:endParaRPr sz="1200" dirty="0">
                        <a:solidFill>
                          <a:schemeClr val="dk1"/>
                        </a:solidFill>
                        <a:latin typeface="DM Sans"/>
                        <a:ea typeface="DM Sans"/>
                        <a:cs typeface="DM Sans"/>
                        <a:sym typeface="DM Sans"/>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200" dirty="0">
                          <a:solidFill>
                            <a:schemeClr val="dk1"/>
                          </a:solidFill>
                          <a:latin typeface="DM Sans"/>
                          <a:ea typeface="DM Sans"/>
                          <a:cs typeface="DM Sans"/>
                          <a:sym typeface="DM Sans"/>
                        </a:rPr>
                        <a:t>C#</a:t>
                      </a:r>
                      <a:endParaRPr sz="1200" dirty="0">
                        <a:solidFill>
                          <a:schemeClr val="dk1"/>
                        </a:solidFill>
                        <a:latin typeface="DM Sans"/>
                        <a:ea typeface="DM Sans"/>
                        <a:cs typeface="DM Sans"/>
                        <a:sym typeface="DM Sans"/>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extLst>
                  <a:ext uri="{0D108BD9-81ED-4DB2-BD59-A6C34878D82A}">
                    <a16:rowId xmlns:a16="http://schemas.microsoft.com/office/drawing/2014/main" val="10001"/>
                  </a:ext>
                </a:extLst>
              </a:tr>
              <a:tr h="987300">
                <a:tc>
                  <a:txBody>
                    <a:bodyPr/>
                    <a:lstStyle/>
                    <a:p>
                      <a:pPr marL="457200" lvl="0" indent="-304800" algn="l" rtl="0">
                        <a:spcBef>
                          <a:spcPts val="0"/>
                        </a:spcBef>
                        <a:spcAft>
                          <a:spcPts val="0"/>
                        </a:spcAft>
                        <a:buClr>
                          <a:schemeClr val="lt2"/>
                        </a:buClr>
                        <a:buSzPts val="1200"/>
                        <a:buFont typeface="DM Sans"/>
                        <a:buChar char="●"/>
                      </a:pPr>
                      <a:r>
                        <a:rPr lang="en" sz="1200" dirty="0">
                          <a:solidFill>
                            <a:schemeClr val="dk1"/>
                          </a:solidFill>
                          <a:latin typeface="DM Sans"/>
                          <a:ea typeface="DM Sans"/>
                          <a:cs typeface="DM Sans"/>
                          <a:sym typeface="DM Sans"/>
                        </a:rPr>
                        <a:t>Example 1</a:t>
                      </a:r>
                      <a:endParaRPr sz="1200" dirty="0">
                        <a:solidFill>
                          <a:schemeClr val="dk1"/>
                        </a:solidFill>
                        <a:latin typeface="DM Sans"/>
                        <a:ea typeface="DM Sans"/>
                        <a:cs typeface="DM Sans"/>
                        <a:sym typeface="DM Sans"/>
                      </a:endParaRPr>
                    </a:p>
                    <a:p>
                      <a:pPr marL="457200" lvl="0" indent="-304800" algn="l" rtl="0">
                        <a:spcBef>
                          <a:spcPts val="0"/>
                        </a:spcBef>
                        <a:spcAft>
                          <a:spcPts val="0"/>
                        </a:spcAft>
                        <a:buClr>
                          <a:schemeClr val="lt2"/>
                        </a:buClr>
                        <a:buSzPts val="1200"/>
                        <a:buFont typeface="DM Sans"/>
                        <a:buChar char="●"/>
                      </a:pPr>
                      <a:r>
                        <a:rPr lang="en" sz="1200" dirty="0">
                          <a:solidFill>
                            <a:schemeClr val="dk1"/>
                          </a:solidFill>
                          <a:latin typeface="DM Sans"/>
                          <a:ea typeface="DM Sans"/>
                          <a:cs typeface="DM Sans"/>
                          <a:sym typeface="DM Sans"/>
                        </a:rPr>
                        <a:t>Example 2</a:t>
                      </a:r>
                      <a:endParaRPr sz="1200" dirty="0">
                        <a:solidFill>
                          <a:schemeClr val="dk1"/>
                        </a:solidFill>
                        <a:latin typeface="DM Sans"/>
                        <a:ea typeface="DM Sans"/>
                        <a:cs typeface="DM Sans"/>
                        <a:sym typeface="DM Sans"/>
                      </a:endParaRPr>
                    </a:p>
                    <a:p>
                      <a:pPr marL="457200" lvl="0" indent="-304800" algn="l" rtl="0">
                        <a:spcBef>
                          <a:spcPts val="0"/>
                        </a:spcBef>
                        <a:spcAft>
                          <a:spcPts val="0"/>
                        </a:spcAft>
                        <a:buClr>
                          <a:schemeClr val="lt2"/>
                        </a:buClr>
                        <a:buSzPts val="1200"/>
                        <a:buFont typeface="DM Sans"/>
                        <a:buChar char="●"/>
                      </a:pPr>
                      <a:r>
                        <a:rPr lang="en" sz="1200" dirty="0">
                          <a:solidFill>
                            <a:schemeClr val="dk1"/>
                          </a:solidFill>
                          <a:latin typeface="DM Sans"/>
                          <a:ea typeface="DM Sans"/>
                          <a:cs typeface="DM Sans"/>
                          <a:sym typeface="DM Sans"/>
                        </a:rPr>
                        <a:t>Example 3</a:t>
                      </a:r>
                      <a:endParaRPr sz="1200" dirty="0">
                        <a:solidFill>
                          <a:schemeClr val="dk1"/>
                        </a:solidFill>
                        <a:latin typeface="DM Sans"/>
                        <a:ea typeface="DM Sans"/>
                        <a:cs typeface="DM Sans"/>
                        <a:sym typeface="DM Sans"/>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457200" lvl="0" indent="-304800" algn="l" rtl="0">
                        <a:spcBef>
                          <a:spcPts val="0"/>
                        </a:spcBef>
                        <a:spcAft>
                          <a:spcPts val="0"/>
                        </a:spcAft>
                        <a:buClr>
                          <a:schemeClr val="lt2"/>
                        </a:buClr>
                        <a:buSzPts val="1200"/>
                        <a:buFont typeface="DM Sans"/>
                        <a:buChar char="●"/>
                      </a:pPr>
                      <a:r>
                        <a:rPr lang="en" sz="1200">
                          <a:solidFill>
                            <a:schemeClr val="dk1"/>
                          </a:solidFill>
                          <a:latin typeface="DM Sans"/>
                          <a:ea typeface="DM Sans"/>
                          <a:cs typeface="DM Sans"/>
                          <a:sym typeface="DM Sans"/>
                        </a:rPr>
                        <a:t>Example 1</a:t>
                      </a:r>
                      <a:endParaRPr sz="1200">
                        <a:solidFill>
                          <a:schemeClr val="dk1"/>
                        </a:solidFill>
                        <a:latin typeface="DM Sans"/>
                        <a:ea typeface="DM Sans"/>
                        <a:cs typeface="DM Sans"/>
                        <a:sym typeface="DM Sans"/>
                      </a:endParaRPr>
                    </a:p>
                    <a:p>
                      <a:pPr marL="457200" lvl="0" indent="-304800" algn="l" rtl="0">
                        <a:spcBef>
                          <a:spcPts val="0"/>
                        </a:spcBef>
                        <a:spcAft>
                          <a:spcPts val="0"/>
                        </a:spcAft>
                        <a:buClr>
                          <a:schemeClr val="lt2"/>
                        </a:buClr>
                        <a:buSzPts val="1200"/>
                        <a:buFont typeface="DM Sans"/>
                        <a:buChar char="●"/>
                      </a:pPr>
                      <a:r>
                        <a:rPr lang="en" sz="1200">
                          <a:solidFill>
                            <a:schemeClr val="dk1"/>
                          </a:solidFill>
                          <a:latin typeface="DM Sans"/>
                          <a:ea typeface="DM Sans"/>
                          <a:cs typeface="DM Sans"/>
                          <a:sym typeface="DM Sans"/>
                        </a:rPr>
                        <a:t>Example 2</a:t>
                      </a:r>
                      <a:endParaRPr sz="1200">
                        <a:solidFill>
                          <a:schemeClr val="dk1"/>
                        </a:solidFill>
                        <a:latin typeface="DM Sans"/>
                        <a:ea typeface="DM Sans"/>
                        <a:cs typeface="DM Sans"/>
                        <a:sym typeface="DM Sans"/>
                      </a:endParaRPr>
                    </a:p>
                    <a:p>
                      <a:pPr marL="457200" lvl="0" indent="-304800" algn="l" rtl="0">
                        <a:spcBef>
                          <a:spcPts val="0"/>
                        </a:spcBef>
                        <a:spcAft>
                          <a:spcPts val="0"/>
                        </a:spcAft>
                        <a:buClr>
                          <a:schemeClr val="lt2"/>
                        </a:buClr>
                        <a:buSzPts val="1200"/>
                        <a:buFont typeface="DM Sans"/>
                        <a:buChar char="●"/>
                      </a:pPr>
                      <a:r>
                        <a:rPr lang="en" sz="1200">
                          <a:solidFill>
                            <a:schemeClr val="dk1"/>
                          </a:solidFill>
                          <a:latin typeface="DM Sans"/>
                          <a:ea typeface="DM Sans"/>
                          <a:cs typeface="DM Sans"/>
                          <a:sym typeface="DM Sans"/>
                        </a:rPr>
                        <a:t>Example 3</a:t>
                      </a:r>
                      <a:endParaRPr sz="1200">
                        <a:solidFill>
                          <a:schemeClr val="dk1"/>
                        </a:solidFill>
                        <a:latin typeface="DM Sans"/>
                        <a:ea typeface="DM Sans"/>
                        <a:cs typeface="DM Sans"/>
                        <a:sym typeface="DM Sans"/>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457200" lvl="0" indent="-304800" algn="l" rtl="0">
                        <a:spcBef>
                          <a:spcPts val="0"/>
                        </a:spcBef>
                        <a:spcAft>
                          <a:spcPts val="0"/>
                        </a:spcAft>
                        <a:buClr>
                          <a:schemeClr val="lt2"/>
                        </a:buClr>
                        <a:buSzPts val="1200"/>
                        <a:buFont typeface="DM Sans"/>
                        <a:buChar char="●"/>
                      </a:pPr>
                      <a:r>
                        <a:rPr lang="en" sz="1200">
                          <a:solidFill>
                            <a:schemeClr val="dk1"/>
                          </a:solidFill>
                          <a:latin typeface="DM Sans"/>
                          <a:ea typeface="DM Sans"/>
                          <a:cs typeface="DM Sans"/>
                          <a:sym typeface="DM Sans"/>
                        </a:rPr>
                        <a:t>Example 1</a:t>
                      </a:r>
                      <a:endParaRPr sz="1200">
                        <a:solidFill>
                          <a:schemeClr val="dk1"/>
                        </a:solidFill>
                        <a:latin typeface="DM Sans"/>
                        <a:ea typeface="DM Sans"/>
                        <a:cs typeface="DM Sans"/>
                        <a:sym typeface="DM Sans"/>
                      </a:endParaRPr>
                    </a:p>
                    <a:p>
                      <a:pPr marL="457200" lvl="0" indent="-304800" algn="l" rtl="0">
                        <a:spcBef>
                          <a:spcPts val="0"/>
                        </a:spcBef>
                        <a:spcAft>
                          <a:spcPts val="0"/>
                        </a:spcAft>
                        <a:buClr>
                          <a:schemeClr val="lt2"/>
                        </a:buClr>
                        <a:buSzPts val="1200"/>
                        <a:buFont typeface="DM Sans"/>
                        <a:buChar char="●"/>
                      </a:pPr>
                      <a:r>
                        <a:rPr lang="en" sz="1200">
                          <a:solidFill>
                            <a:schemeClr val="dk1"/>
                          </a:solidFill>
                          <a:latin typeface="DM Sans"/>
                          <a:ea typeface="DM Sans"/>
                          <a:cs typeface="DM Sans"/>
                          <a:sym typeface="DM Sans"/>
                        </a:rPr>
                        <a:t>Example 2</a:t>
                      </a:r>
                      <a:endParaRPr sz="1200">
                        <a:solidFill>
                          <a:schemeClr val="dk1"/>
                        </a:solidFill>
                        <a:latin typeface="DM Sans"/>
                        <a:ea typeface="DM Sans"/>
                        <a:cs typeface="DM Sans"/>
                        <a:sym typeface="DM Sans"/>
                      </a:endParaRPr>
                    </a:p>
                    <a:p>
                      <a:pPr marL="457200" lvl="0" indent="-304800" algn="l" rtl="0">
                        <a:spcBef>
                          <a:spcPts val="0"/>
                        </a:spcBef>
                        <a:spcAft>
                          <a:spcPts val="0"/>
                        </a:spcAft>
                        <a:buClr>
                          <a:schemeClr val="lt2"/>
                        </a:buClr>
                        <a:buSzPts val="1200"/>
                        <a:buFont typeface="DM Sans"/>
                        <a:buChar char="●"/>
                      </a:pPr>
                      <a:r>
                        <a:rPr lang="en" sz="1200">
                          <a:solidFill>
                            <a:schemeClr val="dk1"/>
                          </a:solidFill>
                          <a:latin typeface="DM Sans"/>
                          <a:ea typeface="DM Sans"/>
                          <a:cs typeface="DM Sans"/>
                          <a:sym typeface="DM Sans"/>
                        </a:rPr>
                        <a:t>Example 3</a:t>
                      </a:r>
                      <a:endParaRPr sz="1200">
                        <a:solidFill>
                          <a:schemeClr val="dk1"/>
                        </a:solidFill>
                        <a:latin typeface="DM Sans"/>
                        <a:ea typeface="DM Sans"/>
                        <a:cs typeface="DM Sans"/>
                        <a:sym typeface="DM Sans"/>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457200" lvl="0" indent="-304800" algn="l" rtl="0">
                        <a:spcBef>
                          <a:spcPts val="0"/>
                        </a:spcBef>
                        <a:spcAft>
                          <a:spcPts val="0"/>
                        </a:spcAft>
                        <a:buClr>
                          <a:schemeClr val="lt2"/>
                        </a:buClr>
                        <a:buSzPts val="1200"/>
                        <a:buFont typeface="DM Sans"/>
                        <a:buChar char="●"/>
                      </a:pPr>
                      <a:r>
                        <a:rPr lang="en" sz="1200" dirty="0">
                          <a:solidFill>
                            <a:schemeClr val="dk1"/>
                          </a:solidFill>
                          <a:latin typeface="DM Sans"/>
                          <a:ea typeface="DM Sans"/>
                          <a:cs typeface="DM Sans"/>
                          <a:sym typeface="DM Sans"/>
                        </a:rPr>
                        <a:t>Example 1</a:t>
                      </a:r>
                      <a:endParaRPr sz="1200" dirty="0">
                        <a:solidFill>
                          <a:schemeClr val="dk1"/>
                        </a:solidFill>
                        <a:latin typeface="DM Sans"/>
                        <a:ea typeface="DM Sans"/>
                        <a:cs typeface="DM Sans"/>
                        <a:sym typeface="DM Sans"/>
                      </a:endParaRPr>
                    </a:p>
                    <a:p>
                      <a:pPr marL="457200" lvl="0" indent="-304800" algn="l" rtl="0">
                        <a:spcBef>
                          <a:spcPts val="0"/>
                        </a:spcBef>
                        <a:spcAft>
                          <a:spcPts val="0"/>
                        </a:spcAft>
                        <a:buClr>
                          <a:schemeClr val="lt2"/>
                        </a:buClr>
                        <a:buSzPts val="1200"/>
                        <a:buFont typeface="DM Sans"/>
                        <a:buChar char="●"/>
                      </a:pPr>
                      <a:r>
                        <a:rPr lang="en" sz="1200" dirty="0">
                          <a:solidFill>
                            <a:schemeClr val="dk1"/>
                          </a:solidFill>
                          <a:latin typeface="DM Sans"/>
                          <a:ea typeface="DM Sans"/>
                          <a:cs typeface="DM Sans"/>
                          <a:sym typeface="DM Sans"/>
                        </a:rPr>
                        <a:t>Example 2</a:t>
                      </a:r>
                      <a:endParaRPr sz="1200" dirty="0">
                        <a:solidFill>
                          <a:schemeClr val="dk1"/>
                        </a:solidFill>
                        <a:latin typeface="DM Sans"/>
                        <a:ea typeface="DM Sans"/>
                        <a:cs typeface="DM Sans"/>
                        <a:sym typeface="DM Sans"/>
                      </a:endParaRPr>
                    </a:p>
                    <a:p>
                      <a:pPr marL="457200" lvl="0" indent="-304800" algn="l" rtl="0">
                        <a:spcBef>
                          <a:spcPts val="0"/>
                        </a:spcBef>
                        <a:spcAft>
                          <a:spcPts val="0"/>
                        </a:spcAft>
                        <a:buClr>
                          <a:schemeClr val="lt2"/>
                        </a:buClr>
                        <a:buSzPts val="1200"/>
                        <a:buFont typeface="DM Sans"/>
                        <a:buChar char="●"/>
                      </a:pPr>
                      <a:r>
                        <a:rPr lang="en" sz="1200" dirty="0">
                          <a:solidFill>
                            <a:schemeClr val="dk1"/>
                          </a:solidFill>
                          <a:latin typeface="DM Sans"/>
                          <a:ea typeface="DM Sans"/>
                          <a:cs typeface="DM Sans"/>
                          <a:sym typeface="DM Sans"/>
                        </a:rPr>
                        <a:t>Example 3</a:t>
                      </a:r>
                      <a:endParaRPr sz="1200" dirty="0">
                        <a:solidFill>
                          <a:schemeClr val="dk1"/>
                        </a:solidFill>
                        <a:latin typeface="DM Sans"/>
                        <a:ea typeface="DM Sans"/>
                        <a:cs typeface="DM Sans"/>
                        <a:sym typeface="DM Sans"/>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cxnSp>
        <p:nvCxnSpPr>
          <p:cNvPr id="787" name="Google Shape;787;p65"/>
          <p:cNvCxnSpPr/>
          <p:nvPr/>
        </p:nvCxnSpPr>
        <p:spPr>
          <a:xfrm>
            <a:off x="1683000" y="1921210"/>
            <a:ext cx="664200" cy="0"/>
          </a:xfrm>
          <a:prstGeom prst="straightConnector1">
            <a:avLst/>
          </a:prstGeom>
          <a:noFill/>
          <a:ln w="19050" cap="flat" cmpd="sng">
            <a:solidFill>
              <a:schemeClr val="lt2"/>
            </a:solidFill>
            <a:prstDash val="solid"/>
            <a:round/>
            <a:headEnd type="none" w="med" len="med"/>
            <a:tailEnd type="none" w="med" len="med"/>
          </a:ln>
        </p:spPr>
      </p:cxnSp>
      <p:grpSp>
        <p:nvGrpSpPr>
          <p:cNvPr id="788" name="Google Shape;788;p65"/>
          <p:cNvGrpSpPr/>
          <p:nvPr/>
        </p:nvGrpSpPr>
        <p:grpSpPr>
          <a:xfrm>
            <a:off x="1845504" y="1367245"/>
            <a:ext cx="339200" cy="339271"/>
            <a:chOff x="5049725" y="2027900"/>
            <a:chExt cx="481750" cy="481850"/>
          </a:xfrm>
        </p:grpSpPr>
        <p:sp>
          <p:nvSpPr>
            <p:cNvPr id="789" name="Google Shape;789;p65"/>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0" name="Google Shape;790;p65"/>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1" name="Google Shape;791;p65"/>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2" name="Google Shape;792;p65"/>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3" name="Google Shape;793;p65"/>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4" name="Google Shape;794;p65"/>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5" name="Google Shape;795;p65"/>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6" name="Google Shape;796;p65"/>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cxnSp>
        <p:nvCxnSpPr>
          <p:cNvPr id="797" name="Google Shape;797;p65"/>
          <p:cNvCxnSpPr/>
          <p:nvPr/>
        </p:nvCxnSpPr>
        <p:spPr>
          <a:xfrm>
            <a:off x="5092200" y="1921210"/>
            <a:ext cx="664200" cy="0"/>
          </a:xfrm>
          <a:prstGeom prst="straightConnector1">
            <a:avLst/>
          </a:prstGeom>
          <a:noFill/>
          <a:ln w="19050" cap="flat" cmpd="sng">
            <a:solidFill>
              <a:schemeClr val="lt2"/>
            </a:solidFill>
            <a:prstDash val="solid"/>
            <a:round/>
            <a:headEnd type="none" w="med" len="med"/>
            <a:tailEnd type="none" w="med" len="med"/>
          </a:ln>
        </p:spPr>
      </p:cxnSp>
      <p:cxnSp>
        <p:nvCxnSpPr>
          <p:cNvPr id="798" name="Google Shape;798;p65"/>
          <p:cNvCxnSpPr/>
          <p:nvPr/>
        </p:nvCxnSpPr>
        <p:spPr>
          <a:xfrm>
            <a:off x="3387600" y="1921210"/>
            <a:ext cx="664200" cy="0"/>
          </a:xfrm>
          <a:prstGeom prst="straightConnector1">
            <a:avLst/>
          </a:prstGeom>
          <a:noFill/>
          <a:ln w="19050" cap="flat" cmpd="sng">
            <a:solidFill>
              <a:schemeClr val="lt2"/>
            </a:solidFill>
            <a:prstDash val="solid"/>
            <a:round/>
            <a:headEnd type="none" w="med" len="med"/>
            <a:tailEnd type="none" w="med" len="med"/>
          </a:ln>
        </p:spPr>
      </p:cxnSp>
      <p:cxnSp>
        <p:nvCxnSpPr>
          <p:cNvPr id="799" name="Google Shape;799;p65"/>
          <p:cNvCxnSpPr/>
          <p:nvPr/>
        </p:nvCxnSpPr>
        <p:spPr>
          <a:xfrm>
            <a:off x="6796800" y="1921210"/>
            <a:ext cx="664200" cy="0"/>
          </a:xfrm>
          <a:prstGeom prst="straightConnector1">
            <a:avLst/>
          </a:prstGeom>
          <a:noFill/>
          <a:ln w="19050" cap="flat" cmpd="sng">
            <a:solidFill>
              <a:schemeClr val="lt2"/>
            </a:solidFill>
            <a:prstDash val="solid"/>
            <a:round/>
            <a:headEnd type="none" w="med" len="med"/>
            <a:tailEnd type="none" w="med" len="med"/>
          </a:ln>
        </p:spPr>
      </p:cxnSp>
      <p:grpSp>
        <p:nvGrpSpPr>
          <p:cNvPr id="800" name="Google Shape;800;p65"/>
          <p:cNvGrpSpPr/>
          <p:nvPr/>
        </p:nvGrpSpPr>
        <p:grpSpPr>
          <a:xfrm>
            <a:off x="3542880" y="1360058"/>
            <a:ext cx="353645" cy="353645"/>
            <a:chOff x="-34003850" y="3227275"/>
            <a:chExt cx="291450" cy="291450"/>
          </a:xfrm>
        </p:grpSpPr>
        <p:sp>
          <p:nvSpPr>
            <p:cNvPr id="801" name="Google Shape;801;p65"/>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65"/>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65"/>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65"/>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65"/>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 name="Google Shape;806;p65"/>
          <p:cNvGrpSpPr/>
          <p:nvPr/>
        </p:nvGrpSpPr>
        <p:grpSpPr>
          <a:xfrm>
            <a:off x="6952085" y="1359709"/>
            <a:ext cx="354586" cy="354343"/>
            <a:chOff x="-34004625" y="3585850"/>
            <a:chExt cx="292225" cy="292025"/>
          </a:xfrm>
        </p:grpSpPr>
        <p:sp>
          <p:nvSpPr>
            <p:cNvPr id="807" name="Google Shape;807;p65"/>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65"/>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65"/>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65"/>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65"/>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 name="Google Shape;812;p65"/>
          <p:cNvGrpSpPr/>
          <p:nvPr/>
        </p:nvGrpSpPr>
        <p:grpSpPr>
          <a:xfrm>
            <a:off x="5247476" y="1360073"/>
            <a:ext cx="353645" cy="353615"/>
            <a:chOff x="-35481425" y="3919600"/>
            <a:chExt cx="291450" cy="291425"/>
          </a:xfrm>
        </p:grpSpPr>
        <p:sp>
          <p:nvSpPr>
            <p:cNvPr id="813" name="Google Shape;813;p65"/>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65"/>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65"/>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65"/>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65"/>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65"/>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65"/>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65"/>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descr="A blue and white logo&#10;&#10;Description automatically generated">
            <a:extLst>
              <a:ext uri="{FF2B5EF4-FFF2-40B4-BE49-F238E27FC236}">
                <a16:creationId xmlns:a16="http://schemas.microsoft.com/office/drawing/2014/main" id="{F8BA967E-4478-5167-4A8C-F9061152B275}"/>
              </a:ext>
            </a:extLst>
          </p:cNvPr>
          <p:cNvPicPr>
            <a:picLocks noChangeAspect="1"/>
          </p:cNvPicPr>
          <p:nvPr/>
        </p:nvPicPr>
        <p:blipFill>
          <a:blip r:embed="rId3"/>
          <a:stretch>
            <a:fillRect/>
          </a:stretch>
        </p:blipFill>
        <p:spPr>
          <a:xfrm>
            <a:off x="6401314" y="1303959"/>
            <a:ext cx="483982" cy="483982"/>
          </a:xfrm>
          <a:prstGeom prst="rect">
            <a:avLst/>
          </a:prstGeom>
        </p:spPr>
      </p:pic>
      <p:pic>
        <p:nvPicPr>
          <p:cNvPr id="5" name="Picture 4" descr="A red logo with a black background&#10;&#10;Description automatically generated">
            <a:extLst>
              <a:ext uri="{FF2B5EF4-FFF2-40B4-BE49-F238E27FC236}">
                <a16:creationId xmlns:a16="http://schemas.microsoft.com/office/drawing/2014/main" id="{1EE1CB28-3353-5E99-770A-068CF6660CFC}"/>
              </a:ext>
            </a:extLst>
          </p:cNvPr>
          <p:cNvPicPr>
            <a:picLocks noChangeAspect="1"/>
          </p:cNvPicPr>
          <p:nvPr/>
        </p:nvPicPr>
        <p:blipFill>
          <a:blip r:embed="rId4"/>
          <a:stretch>
            <a:fillRect/>
          </a:stretch>
        </p:blipFill>
        <p:spPr>
          <a:xfrm>
            <a:off x="2965887" y="1196367"/>
            <a:ext cx="916320" cy="572700"/>
          </a:xfrm>
          <a:prstGeom prst="rect">
            <a:avLst/>
          </a:prstGeom>
        </p:spPr>
      </p:pic>
      <p:pic>
        <p:nvPicPr>
          <p:cNvPr id="7" name="Picture 6" descr="A red and black logo&#10;&#10;Description automatically generated">
            <a:extLst>
              <a:ext uri="{FF2B5EF4-FFF2-40B4-BE49-F238E27FC236}">
                <a16:creationId xmlns:a16="http://schemas.microsoft.com/office/drawing/2014/main" id="{315F9F6C-BBA1-4D29-B63D-7FB2D6513D15}"/>
              </a:ext>
            </a:extLst>
          </p:cNvPr>
          <p:cNvPicPr>
            <a:picLocks noChangeAspect="1"/>
          </p:cNvPicPr>
          <p:nvPr/>
        </p:nvPicPr>
        <p:blipFill>
          <a:blip r:embed="rId5"/>
          <a:stretch>
            <a:fillRect/>
          </a:stretch>
        </p:blipFill>
        <p:spPr>
          <a:xfrm>
            <a:off x="4601470" y="1208435"/>
            <a:ext cx="657829" cy="657829"/>
          </a:xfrm>
          <a:prstGeom prst="rect">
            <a:avLst/>
          </a:prstGeom>
        </p:spPr>
      </p:pic>
      <p:pic>
        <p:nvPicPr>
          <p:cNvPr id="9" name="Picture 8" descr="A green and white sign with white text&#10;&#10;Description automatically generated">
            <a:extLst>
              <a:ext uri="{FF2B5EF4-FFF2-40B4-BE49-F238E27FC236}">
                <a16:creationId xmlns:a16="http://schemas.microsoft.com/office/drawing/2014/main" id="{1A4F5972-DBDC-4786-7A17-045E2C92CC26}"/>
              </a:ext>
            </a:extLst>
          </p:cNvPr>
          <p:cNvPicPr>
            <a:picLocks noChangeAspect="1"/>
          </p:cNvPicPr>
          <p:nvPr/>
        </p:nvPicPr>
        <p:blipFill>
          <a:blip r:embed="rId6"/>
          <a:stretch>
            <a:fillRect/>
          </a:stretch>
        </p:blipFill>
        <p:spPr>
          <a:xfrm>
            <a:off x="1574178" y="1315526"/>
            <a:ext cx="910725" cy="414380"/>
          </a:xfrm>
          <a:prstGeom prst="rect">
            <a:avLst/>
          </a:prstGeom>
        </p:spPr>
      </p:pic>
      <p:pic>
        <p:nvPicPr>
          <p:cNvPr id="13" name="Picture 12" descr="A logo of a company&#10;&#10;Description automatically generated">
            <a:extLst>
              <a:ext uri="{FF2B5EF4-FFF2-40B4-BE49-F238E27FC236}">
                <a16:creationId xmlns:a16="http://schemas.microsoft.com/office/drawing/2014/main" id="{130477C0-12F5-6D03-4161-D7C0915EB96A}"/>
              </a:ext>
            </a:extLst>
          </p:cNvPr>
          <p:cNvPicPr>
            <a:picLocks noChangeAspect="1"/>
          </p:cNvPicPr>
          <p:nvPr/>
        </p:nvPicPr>
        <p:blipFill>
          <a:blip r:embed="rId7"/>
          <a:stretch>
            <a:fillRect/>
          </a:stretch>
        </p:blipFill>
        <p:spPr>
          <a:xfrm>
            <a:off x="6444017" y="3137072"/>
            <a:ext cx="419473" cy="471907"/>
          </a:xfrm>
          <a:prstGeom prst="rect">
            <a:avLst/>
          </a:prstGeom>
        </p:spPr>
      </p:pic>
      <p:pic>
        <p:nvPicPr>
          <p:cNvPr id="15" name="Picture 14" descr="A blue oval with black letters&#10;&#10;Description automatically generated">
            <a:extLst>
              <a:ext uri="{FF2B5EF4-FFF2-40B4-BE49-F238E27FC236}">
                <a16:creationId xmlns:a16="http://schemas.microsoft.com/office/drawing/2014/main" id="{C7A0C701-010E-F821-1537-9F79F96E22F1}"/>
              </a:ext>
            </a:extLst>
          </p:cNvPr>
          <p:cNvPicPr>
            <a:picLocks noChangeAspect="1"/>
          </p:cNvPicPr>
          <p:nvPr/>
        </p:nvPicPr>
        <p:blipFill>
          <a:blip r:embed="rId8"/>
          <a:stretch>
            <a:fillRect/>
          </a:stretch>
        </p:blipFill>
        <p:spPr>
          <a:xfrm>
            <a:off x="4572000" y="3193718"/>
            <a:ext cx="676630" cy="358614"/>
          </a:xfrm>
          <a:prstGeom prst="rect">
            <a:avLst/>
          </a:prstGeom>
        </p:spPr>
      </p:pic>
      <p:pic>
        <p:nvPicPr>
          <p:cNvPr id="17" name="Picture 16" descr="A blue and yellow snake logo&#10;&#10;Description automatically generated">
            <a:extLst>
              <a:ext uri="{FF2B5EF4-FFF2-40B4-BE49-F238E27FC236}">
                <a16:creationId xmlns:a16="http://schemas.microsoft.com/office/drawing/2014/main" id="{0C2463F8-E0DD-D63B-1D95-1F358B7C3E7F}"/>
              </a:ext>
            </a:extLst>
          </p:cNvPr>
          <p:cNvPicPr>
            <a:picLocks noChangeAspect="1"/>
          </p:cNvPicPr>
          <p:nvPr/>
        </p:nvPicPr>
        <p:blipFill>
          <a:blip r:embed="rId9"/>
          <a:stretch>
            <a:fillRect/>
          </a:stretch>
        </p:blipFill>
        <p:spPr>
          <a:xfrm>
            <a:off x="1220699" y="3137072"/>
            <a:ext cx="473795" cy="574190"/>
          </a:xfrm>
          <a:prstGeom prst="rect">
            <a:avLst/>
          </a:prstGeom>
        </p:spPr>
      </p:pic>
      <p:pic>
        <p:nvPicPr>
          <p:cNvPr id="19" name="Picture 18" descr="A red diamond with a black background&#10;&#10;Description automatically generated">
            <a:extLst>
              <a:ext uri="{FF2B5EF4-FFF2-40B4-BE49-F238E27FC236}">
                <a16:creationId xmlns:a16="http://schemas.microsoft.com/office/drawing/2014/main" id="{0622210C-9556-E256-7772-1AFFB27CD0AB}"/>
              </a:ext>
            </a:extLst>
          </p:cNvPr>
          <p:cNvPicPr>
            <a:picLocks noChangeAspect="1"/>
          </p:cNvPicPr>
          <p:nvPr/>
        </p:nvPicPr>
        <p:blipFill>
          <a:blip r:embed="rId10"/>
          <a:stretch>
            <a:fillRect/>
          </a:stretch>
        </p:blipFill>
        <p:spPr>
          <a:xfrm>
            <a:off x="3057857" y="3222258"/>
            <a:ext cx="329743" cy="330074"/>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Google Shape;314;p4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Which Framework Should You Use?</a:t>
            </a:r>
            <a:endParaRPr dirty="0">
              <a:gradFill>
                <a:gsLst>
                  <a:gs pos="0">
                    <a:srgbClr val="CD9CD0"/>
                  </a:gs>
                  <a:gs pos="100000">
                    <a:srgbClr val="9CCAED"/>
                  </a:gs>
                </a:gsLst>
                <a:lin ang="0" scaled="1"/>
              </a:gradFill>
            </a:endParaRPr>
          </a:p>
        </p:txBody>
      </p:sp>
      <p:sp>
        <p:nvSpPr>
          <p:cNvPr id="315" name="Google Shape;315;p42"/>
          <p:cNvSpPr txBox="1">
            <a:spLocks noGrp="1"/>
          </p:cNvSpPr>
          <p:nvPr>
            <p:ph type="subTitle" idx="1"/>
          </p:nvPr>
        </p:nvSpPr>
        <p:spPr>
          <a:xfrm>
            <a:off x="4868669" y="2829000"/>
            <a:ext cx="3265200" cy="127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Venus has a beautiful name and is the second planet from the Sun. It’s terribly hot—even hotter than Mercury—and its atmosphere is extre</a:t>
            </a:r>
            <a:endParaRPr dirty="0"/>
          </a:p>
        </p:txBody>
      </p:sp>
      <p:sp>
        <p:nvSpPr>
          <p:cNvPr id="316" name="Google Shape;316;p42"/>
          <p:cNvSpPr txBox="1">
            <a:spLocks noGrp="1"/>
          </p:cNvSpPr>
          <p:nvPr>
            <p:ph type="subTitle" idx="2"/>
          </p:nvPr>
        </p:nvSpPr>
        <p:spPr>
          <a:xfrm>
            <a:off x="1010100" y="2829000"/>
            <a:ext cx="3265200" cy="12723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Clr>
                <a:schemeClr val="tx2"/>
              </a:buClr>
              <a:buSzPts val="1200"/>
              <a:buFont typeface="Sarabun"/>
              <a:buChar char="●"/>
            </a:pPr>
            <a:r>
              <a:rPr lang="en-US" dirty="0"/>
              <a:t>Current tech stack in use</a:t>
            </a:r>
          </a:p>
          <a:p>
            <a:pPr marL="457200" lvl="0" indent="-304800" algn="l" rtl="0">
              <a:spcBef>
                <a:spcPts val="0"/>
              </a:spcBef>
              <a:spcAft>
                <a:spcPts val="0"/>
              </a:spcAft>
              <a:buClr>
                <a:schemeClr val="tx2"/>
              </a:buClr>
              <a:buSzPts val="1200"/>
              <a:buFont typeface="Sarabun"/>
              <a:buChar char="●"/>
            </a:pPr>
            <a:r>
              <a:rPr lang="en-US" dirty="0"/>
              <a:t>Compatibility with existing components</a:t>
            </a:r>
          </a:p>
          <a:p>
            <a:pPr marL="457200" lvl="0" indent="-304800" algn="l" rtl="0">
              <a:spcBef>
                <a:spcPts val="0"/>
              </a:spcBef>
              <a:spcAft>
                <a:spcPts val="0"/>
              </a:spcAft>
              <a:buClr>
                <a:schemeClr val="tx2"/>
              </a:buClr>
              <a:buSzPts val="1200"/>
              <a:buFont typeface="Sarabun"/>
              <a:buChar char="●"/>
            </a:pPr>
            <a:r>
              <a:rPr lang="en-US" dirty="0"/>
              <a:t>Familiarity with framework</a:t>
            </a:r>
          </a:p>
          <a:p>
            <a:pPr marL="457200" lvl="0" indent="-304800" algn="l" rtl="0">
              <a:spcBef>
                <a:spcPts val="0"/>
              </a:spcBef>
              <a:spcAft>
                <a:spcPts val="0"/>
              </a:spcAft>
              <a:buClr>
                <a:schemeClr val="tx2"/>
              </a:buClr>
              <a:buSzPts val="1200"/>
              <a:buFont typeface="Sarabun"/>
              <a:buChar char="●"/>
            </a:pPr>
            <a:r>
              <a:rPr lang="en-US" dirty="0"/>
              <a:t>Familiarity with programming language</a:t>
            </a:r>
          </a:p>
          <a:p>
            <a:pPr marL="457200" lvl="0" indent="-304800" algn="l" rtl="0">
              <a:spcBef>
                <a:spcPts val="0"/>
              </a:spcBef>
              <a:spcAft>
                <a:spcPts val="0"/>
              </a:spcAft>
              <a:buClr>
                <a:schemeClr val="tx2"/>
              </a:buClr>
              <a:buSzPts val="1200"/>
              <a:buFont typeface="Sarabun"/>
              <a:buChar char="●"/>
            </a:pPr>
            <a:r>
              <a:rPr lang="en-US" dirty="0"/>
              <a:t>Cost</a:t>
            </a:r>
          </a:p>
          <a:p>
            <a:pPr marL="457200" lvl="0" indent="-304800" algn="l" rtl="0">
              <a:spcBef>
                <a:spcPts val="0"/>
              </a:spcBef>
              <a:spcAft>
                <a:spcPts val="0"/>
              </a:spcAft>
              <a:buClr>
                <a:schemeClr val="tx2"/>
              </a:buClr>
              <a:buSzPts val="1200"/>
              <a:buFont typeface="Sarabun"/>
              <a:buChar char="●"/>
            </a:pPr>
            <a:r>
              <a:rPr lang="en-US" dirty="0"/>
              <a:t>Speed</a:t>
            </a:r>
          </a:p>
          <a:p>
            <a:pPr marL="457200" lvl="0" indent="-304800" algn="l" rtl="0">
              <a:spcBef>
                <a:spcPts val="0"/>
              </a:spcBef>
              <a:spcAft>
                <a:spcPts val="0"/>
              </a:spcAft>
              <a:buClr>
                <a:schemeClr val="tx2"/>
              </a:buClr>
              <a:buSzPts val="1200"/>
              <a:buFont typeface="Sarabun"/>
              <a:buChar char="●"/>
            </a:pPr>
            <a:r>
              <a:rPr lang="en-US" dirty="0"/>
              <a:t>Reliability</a:t>
            </a:r>
          </a:p>
        </p:txBody>
      </p:sp>
      <p:sp>
        <p:nvSpPr>
          <p:cNvPr id="317" name="Google Shape;317;p42"/>
          <p:cNvSpPr txBox="1">
            <a:spLocks noGrp="1"/>
          </p:cNvSpPr>
          <p:nvPr>
            <p:ph type="subTitle" idx="3"/>
          </p:nvPr>
        </p:nvSpPr>
        <p:spPr>
          <a:xfrm>
            <a:off x="1010101" y="2270100"/>
            <a:ext cx="3265200" cy="558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b="0" dirty="0">
                <a:gradFill>
                  <a:gsLst>
                    <a:gs pos="0">
                      <a:schemeClr val="tx2">
                        <a:lumMod val="20000"/>
                        <a:lumOff val="80000"/>
                      </a:schemeClr>
                    </a:gs>
                    <a:gs pos="100000">
                      <a:srgbClr val="9CCAED"/>
                    </a:gs>
                  </a:gsLst>
                  <a:lin ang="0" scaled="1"/>
                </a:gradFill>
              </a:rPr>
              <a:t>Driving Factors</a:t>
            </a:r>
            <a:endParaRPr b="0" dirty="0">
              <a:gradFill>
                <a:gsLst>
                  <a:gs pos="0">
                    <a:schemeClr val="tx2">
                      <a:lumMod val="20000"/>
                      <a:lumOff val="80000"/>
                    </a:schemeClr>
                  </a:gs>
                  <a:gs pos="100000">
                    <a:srgbClr val="9CCAED"/>
                  </a:gs>
                </a:gsLst>
                <a:lin ang="0" scaled="1"/>
              </a:gradFill>
            </a:endParaRPr>
          </a:p>
        </p:txBody>
      </p:sp>
      <p:sp>
        <p:nvSpPr>
          <p:cNvPr id="318" name="Google Shape;318;p42"/>
          <p:cNvSpPr txBox="1">
            <a:spLocks noGrp="1"/>
          </p:cNvSpPr>
          <p:nvPr>
            <p:ph type="subTitle" idx="4"/>
          </p:nvPr>
        </p:nvSpPr>
        <p:spPr>
          <a:xfrm>
            <a:off x="4868706" y="2270100"/>
            <a:ext cx="3265200" cy="558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b="0" dirty="0">
                <a:gradFill>
                  <a:gsLst>
                    <a:gs pos="0">
                      <a:schemeClr val="tx2">
                        <a:lumMod val="20000"/>
                        <a:lumOff val="80000"/>
                      </a:schemeClr>
                    </a:gs>
                    <a:gs pos="100000">
                      <a:srgbClr val="9CCAED"/>
                    </a:gs>
                  </a:gsLst>
                  <a:lin ang="0" scaled="1"/>
                </a:gradFill>
              </a:rPr>
              <a:t>Benefits of Django</a:t>
            </a:r>
            <a:endParaRPr b="0" dirty="0">
              <a:gradFill>
                <a:gsLst>
                  <a:gs pos="0">
                    <a:schemeClr val="tx2">
                      <a:lumMod val="20000"/>
                      <a:lumOff val="80000"/>
                    </a:schemeClr>
                  </a:gs>
                  <a:gs pos="100000">
                    <a:srgbClr val="9CCAED"/>
                  </a:gs>
                </a:gsLst>
                <a:lin ang="0" scaled="1"/>
              </a:gradFill>
            </a:endParaRPr>
          </a:p>
        </p:txBody>
      </p:sp>
      <p:cxnSp>
        <p:nvCxnSpPr>
          <p:cNvPr id="319" name="Google Shape;319;p42"/>
          <p:cNvCxnSpPr/>
          <p:nvPr/>
        </p:nvCxnSpPr>
        <p:spPr>
          <a:xfrm>
            <a:off x="2310600" y="2213835"/>
            <a:ext cx="664200" cy="0"/>
          </a:xfrm>
          <a:prstGeom prst="straightConnector1">
            <a:avLst/>
          </a:prstGeom>
          <a:noFill/>
          <a:ln w="19050" cap="flat" cmpd="sng">
            <a:solidFill>
              <a:schemeClr val="lt2"/>
            </a:solidFill>
            <a:prstDash val="solid"/>
            <a:round/>
            <a:headEnd type="none" w="med" len="med"/>
            <a:tailEnd type="none" w="med" len="med"/>
          </a:ln>
        </p:spPr>
      </p:cxnSp>
      <p:cxnSp>
        <p:nvCxnSpPr>
          <p:cNvPr id="320" name="Google Shape;320;p42"/>
          <p:cNvCxnSpPr/>
          <p:nvPr/>
        </p:nvCxnSpPr>
        <p:spPr>
          <a:xfrm>
            <a:off x="6169200" y="2213835"/>
            <a:ext cx="664200" cy="0"/>
          </a:xfrm>
          <a:prstGeom prst="straightConnector1">
            <a:avLst/>
          </a:prstGeom>
          <a:noFill/>
          <a:ln w="19050" cap="flat" cmpd="sng">
            <a:solidFill>
              <a:schemeClr val="lt2"/>
            </a:solidFill>
            <a:prstDash val="solid"/>
            <a:round/>
            <a:headEnd type="none" w="med" len="med"/>
            <a:tailEnd type="none" w="med" len="med"/>
          </a:ln>
        </p:spPr>
      </p:cxnSp>
      <p:grpSp>
        <p:nvGrpSpPr>
          <p:cNvPr id="321" name="Google Shape;321;p42"/>
          <p:cNvGrpSpPr/>
          <p:nvPr/>
        </p:nvGrpSpPr>
        <p:grpSpPr>
          <a:xfrm>
            <a:off x="6323989" y="1639856"/>
            <a:ext cx="354586" cy="355557"/>
            <a:chOff x="-33645475" y="3944800"/>
            <a:chExt cx="292225" cy="293025"/>
          </a:xfrm>
        </p:grpSpPr>
        <p:sp>
          <p:nvSpPr>
            <p:cNvPr id="322" name="Google Shape;322;p42"/>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42"/>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42"/>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42"/>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42"/>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42"/>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42"/>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42"/>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42"/>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42"/>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2" name="Google Shape;332;p42"/>
          <p:cNvGrpSpPr/>
          <p:nvPr/>
        </p:nvGrpSpPr>
        <p:grpSpPr>
          <a:xfrm>
            <a:off x="2476411" y="1640809"/>
            <a:ext cx="332593" cy="353645"/>
            <a:chOff x="-34755225" y="3202075"/>
            <a:chExt cx="274100" cy="291450"/>
          </a:xfrm>
        </p:grpSpPr>
        <p:sp>
          <p:nvSpPr>
            <p:cNvPr id="333" name="Google Shape;333;p42"/>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42"/>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42"/>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42"/>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42"/>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42"/>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42"/>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069685182"/>
      </p:ext>
    </p:extLst>
  </p:cSld>
  <p:clrMapOvr>
    <a:masterClrMapping/>
  </p:clrMapOvr>
</p:sld>
</file>

<file path=ppt/theme/theme1.xml><?xml version="1.0" encoding="utf-8"?>
<a:theme xmlns:a="http://schemas.openxmlformats.org/drawingml/2006/main" name="Digital Transformation by Slidesgo">
  <a:themeElements>
    <a:clrScheme name="Custom 42">
      <a:dk1>
        <a:srgbClr val="FFFFFF"/>
      </a:dk1>
      <a:lt1>
        <a:srgbClr val="000641"/>
      </a:lt1>
      <a:dk2>
        <a:srgbClr val="171717"/>
      </a:dk2>
      <a:lt2>
        <a:srgbClr val="00B050"/>
      </a:lt2>
      <a:accent1>
        <a:srgbClr val="0067FF"/>
      </a:accent1>
      <a:accent2>
        <a:srgbClr val="4993FF"/>
      </a:accent2>
      <a:accent3>
        <a:srgbClr val="FFFFFF"/>
      </a:accent3>
      <a:accent4>
        <a:srgbClr val="9CCAED"/>
      </a:accent4>
      <a:accent5>
        <a:srgbClr val="CD9CD0"/>
      </a:accent5>
      <a:accent6>
        <a:srgbClr val="2F2F2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1439</TotalTime>
  <Words>3693</Words>
  <Application>Microsoft Office PowerPoint</Application>
  <PresentationFormat>On-screen Show (16:9)</PresentationFormat>
  <Paragraphs>612</Paragraphs>
  <Slides>66</Slides>
  <Notes>66</Notes>
  <HiddenSlides>0</HiddenSlides>
  <MMClips>0</MMClips>
  <ScaleCrop>false</ScaleCrop>
  <HeadingPairs>
    <vt:vector size="6" baseType="variant">
      <vt:variant>
        <vt:lpstr>Fonts Used</vt:lpstr>
      </vt:variant>
      <vt:variant>
        <vt:i4>15</vt:i4>
      </vt:variant>
      <vt:variant>
        <vt:lpstr>Theme</vt:lpstr>
      </vt:variant>
      <vt:variant>
        <vt:i4>2</vt:i4>
      </vt:variant>
      <vt:variant>
        <vt:lpstr>Slide Titles</vt:lpstr>
      </vt:variant>
      <vt:variant>
        <vt:i4>66</vt:i4>
      </vt:variant>
    </vt:vector>
  </HeadingPairs>
  <TitlesOfParts>
    <vt:vector size="83" baseType="lpstr">
      <vt:lpstr>Figtree</vt:lpstr>
      <vt:lpstr>Roboto Medium</vt:lpstr>
      <vt:lpstr>PT Sans</vt:lpstr>
      <vt:lpstr>Proxima Nova</vt:lpstr>
      <vt:lpstr>Arial</vt:lpstr>
      <vt:lpstr>DM Sans</vt:lpstr>
      <vt:lpstr>Consolas</vt:lpstr>
      <vt:lpstr>Proxima Nova Semibold</vt:lpstr>
      <vt:lpstr>Amatic SC</vt:lpstr>
      <vt:lpstr>Wingdings</vt:lpstr>
      <vt:lpstr>Anaheim</vt:lpstr>
      <vt:lpstr>Nunito Light</vt:lpstr>
      <vt:lpstr>Sarabun</vt:lpstr>
      <vt:lpstr>Open Sans Light</vt:lpstr>
      <vt:lpstr>Calibri</vt:lpstr>
      <vt:lpstr>Digital Transformation by Slidesgo</vt:lpstr>
      <vt:lpstr>Slidesgo Final Pages</vt:lpstr>
      <vt:lpstr>Django  Learner Lab</vt:lpstr>
      <vt:lpstr>Why Do This?</vt:lpstr>
      <vt:lpstr>Table of contents</vt:lpstr>
      <vt:lpstr>What’s in a Framework?</vt:lpstr>
      <vt:lpstr>Components of a Framework</vt:lpstr>
      <vt:lpstr>Web Development Requirements</vt:lpstr>
      <vt:lpstr>Model View Controller</vt:lpstr>
      <vt:lpstr>Popular Web Development Frameworks</vt:lpstr>
      <vt:lpstr>Which Framework Should You Use?</vt:lpstr>
      <vt:lpstr>Lets talk about Python!</vt:lpstr>
      <vt:lpstr>Edit for Python</vt:lpstr>
      <vt:lpstr>Back to Front Ends</vt:lpstr>
      <vt:lpstr>The Back End</vt:lpstr>
      <vt:lpstr>Django Backend Setup</vt:lpstr>
      <vt:lpstr>To SQL or Not to SQL</vt:lpstr>
      <vt:lpstr>Front End Frameworks</vt:lpstr>
      <vt:lpstr>Popular Front End Frameworks</vt:lpstr>
      <vt:lpstr>IDEs &amp; Git Versioning</vt:lpstr>
      <vt:lpstr>Why use an IDE like VS Code?</vt:lpstr>
      <vt:lpstr>Popularity of VS Code</vt:lpstr>
      <vt:lpstr>Version Control</vt:lpstr>
      <vt:lpstr>Project Contents &amp; Deployment</vt:lpstr>
      <vt:lpstr>Components of a Django Project</vt:lpstr>
      <vt:lpstr>Virtual Machines</vt:lpstr>
      <vt:lpstr>Servers &amp; Containers</vt:lpstr>
      <vt:lpstr>SDLC &amp; CI/CD Pipelines</vt:lpstr>
      <vt:lpstr>APIs &amp; Testing</vt:lpstr>
      <vt:lpstr>Application Programming Interfaces</vt:lpstr>
      <vt:lpstr>How a Client Interacts with API</vt:lpstr>
      <vt:lpstr>Testing APIs</vt:lpstr>
      <vt:lpstr>APIs and Documentation</vt:lpstr>
      <vt:lpstr>Learner Labs</vt:lpstr>
      <vt:lpstr>Purpose of the Django Learner Labs</vt:lpstr>
      <vt:lpstr>Learning Resources</vt:lpstr>
      <vt:lpstr>Thanks!</vt:lpstr>
      <vt:lpstr>Here are three important ideas</vt:lpstr>
      <vt:lpstr>You can divide the content</vt:lpstr>
      <vt:lpstr>Divide the content into four ideas</vt:lpstr>
      <vt:lpstr>Reviewing concepts is a good idea</vt:lpstr>
      <vt:lpstr>Conclusion</vt:lpstr>
      <vt:lpstr>Anticipated industry changes</vt:lpstr>
      <vt:lpstr>Frameworks for implementation</vt:lpstr>
      <vt:lpstr>Impact on industries</vt:lpstr>
      <vt:lpstr>Use tables to represent data</vt:lpstr>
      <vt:lpstr>Let’s use some percentages</vt:lpstr>
      <vt:lpstr>This is a map</vt:lpstr>
      <vt:lpstr>Popular Front End Frameworks</vt:lpstr>
      <vt:lpstr>You can use another graph</vt:lpstr>
      <vt:lpstr>Our team</vt:lpstr>
      <vt:lpstr>— Someone Famous</vt:lpstr>
      <vt:lpstr>Awesome words</vt:lpstr>
      <vt:lpstr>A picture always reinforces  the concept</vt:lpstr>
      <vt:lpstr>A picture is worth a thousand words</vt:lpstr>
      <vt:lpstr>98,300,000</vt:lpstr>
      <vt:lpstr>9h 55m 23s</vt:lpstr>
      <vt:lpstr>Contents of this template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Luke Wait</cp:lastModifiedBy>
  <cp:revision>18</cp:revision>
  <dcterms:modified xsi:type="dcterms:W3CDTF">2024-08-04T07:50:31Z</dcterms:modified>
</cp:coreProperties>
</file>